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28"/>
  </p:notesMasterIdLst>
  <p:handoutMasterIdLst>
    <p:handoutMasterId r:id="rId29"/>
  </p:handoutMasterIdLst>
  <p:sldIdLst>
    <p:sldId id="1296" r:id="rId2"/>
    <p:sldId id="1307" r:id="rId3"/>
    <p:sldId id="1308" r:id="rId4"/>
    <p:sldId id="1309" r:id="rId5"/>
    <p:sldId id="1312" r:id="rId6"/>
    <p:sldId id="1313" r:id="rId7"/>
    <p:sldId id="1314" r:id="rId8"/>
    <p:sldId id="1315" r:id="rId9"/>
    <p:sldId id="1316" r:id="rId10"/>
    <p:sldId id="1317" r:id="rId11"/>
    <p:sldId id="1318" r:id="rId12"/>
    <p:sldId id="1319" r:id="rId13"/>
    <p:sldId id="1320" r:id="rId14"/>
    <p:sldId id="1321" r:id="rId15"/>
    <p:sldId id="1322" r:id="rId16"/>
    <p:sldId id="1323" r:id="rId17"/>
    <p:sldId id="1324" r:id="rId18"/>
    <p:sldId id="1325" r:id="rId19"/>
    <p:sldId id="1326" r:id="rId20"/>
    <p:sldId id="1327" r:id="rId21"/>
    <p:sldId id="1328" r:id="rId22"/>
    <p:sldId id="1329" r:id="rId23"/>
    <p:sldId id="1330" r:id="rId24"/>
    <p:sldId id="1331" r:id="rId25"/>
    <p:sldId id="1332" r:id="rId26"/>
    <p:sldId id="1333" r:id="rId27"/>
  </p:sldIdLst>
  <p:sldSz cx="7775575" cy="109077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449" userDrawn="1">
          <p15:clr>
            <a:srgbClr val="A4A3A4"/>
          </p15:clr>
        </p15:guide>
        <p15:guide id="3" pos="4604" userDrawn="1">
          <p15:clr>
            <a:srgbClr val="A4A3A4"/>
          </p15:clr>
        </p15:guide>
        <p15:guide id="4" orient="horz" pos="6213" userDrawn="1">
          <p15:clr>
            <a:srgbClr val="A4A3A4"/>
          </p15:clr>
        </p15:guide>
        <p15:guide id="5" pos="294" userDrawn="1">
          <p15:clr>
            <a:srgbClr val="A4A3A4"/>
          </p15:clr>
        </p15:guide>
        <p15:guide id="6" orient="horz" pos="80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7F7F"/>
    <a:srgbClr val="E43794"/>
    <a:srgbClr val="FBE000"/>
    <a:srgbClr val="B29E90"/>
    <a:srgbClr val="70A8AF"/>
    <a:srgbClr val="D3C0B2"/>
    <a:srgbClr val="2120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947" autoAdjust="0"/>
    <p:restoredTop sz="97110" autoAdjust="0"/>
  </p:normalViewPr>
  <p:slideViewPr>
    <p:cSldViewPr snapToGrid="0" showGuides="1">
      <p:cViewPr>
        <p:scale>
          <a:sx n="130" d="100"/>
          <a:sy n="130" d="100"/>
        </p:scale>
        <p:origin x="1848" y="-2440"/>
      </p:cViewPr>
      <p:guideLst>
        <p:guide pos="2449"/>
        <p:guide pos="4604"/>
        <p:guide orient="horz" pos="6213"/>
        <p:guide pos="294"/>
        <p:guide orient="horz" pos="802"/>
      </p:guideLst>
    </p:cSldViewPr>
  </p:slideViewPr>
  <p:outlineViewPr>
    <p:cViewPr>
      <p:scale>
        <a:sx n="25" d="100"/>
        <a:sy n="25" d="100"/>
      </p:scale>
      <p:origin x="0" y="-8796"/>
    </p:cViewPr>
  </p:outlineViewPr>
  <p:notesTextViewPr>
    <p:cViewPr>
      <p:scale>
        <a:sx n="3" d="2"/>
        <a:sy n="3" d="2"/>
      </p:scale>
      <p:origin x="0" y="0"/>
    </p:cViewPr>
  </p:notesTextViewPr>
  <p:sorterViewPr>
    <p:cViewPr>
      <p:scale>
        <a:sx n="30" d="100"/>
        <a:sy n="30" d="100"/>
      </p:scale>
      <p:origin x="0" y="-32478"/>
    </p:cViewPr>
  </p:sorterViewPr>
  <p:notesViewPr>
    <p:cSldViewPr snapToGrid="0" showGuides="1">
      <p:cViewPr varScale="1">
        <p:scale>
          <a:sx n="74" d="100"/>
          <a:sy n="74" d="100"/>
        </p:scale>
        <p:origin x="2616" y="54"/>
      </p:cViewPr>
      <p:guideLst/>
    </p:cSldViewPr>
  </p:notesViewPr>
  <p:gridSpacing cx="75600" cy="756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99EEBC-801D-48ED-B535-298BB7EDD6B9}" type="datetimeFigureOut">
              <a:rPr lang="fr-CA" smtClean="0"/>
              <a:t>2022-10-06</a:t>
            </a:fld>
            <a:endParaRPr lang="fr-CA"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EDE7FE-8B5A-4903-B85A-8040D05696C6}" type="slidenum">
              <a:rPr lang="fr-CA" smtClean="0"/>
              <a:t>‹#›</a:t>
            </a:fld>
            <a:endParaRPr lang="fr-CA" dirty="0"/>
          </a:p>
        </p:txBody>
      </p:sp>
    </p:spTree>
    <p:extLst>
      <p:ext uri="{BB962C8B-B14F-4D97-AF65-F5344CB8AC3E}">
        <p14:creationId xmlns:p14="http://schemas.microsoft.com/office/powerpoint/2010/main" val="482858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CC462C-9F76-4357-BB19-A4DE8D8E1FB0}" type="datetimeFigureOut">
              <a:rPr lang="fr-CA" smtClean="0"/>
              <a:t>2022-10-06</a:t>
            </a:fld>
            <a:endParaRPr lang="fr-CA" dirty="0"/>
          </a:p>
        </p:txBody>
      </p:sp>
      <p:sp>
        <p:nvSpPr>
          <p:cNvPr id="4" name="Slide Image Placeholder 3"/>
          <p:cNvSpPr>
            <a:spLocks noGrp="1" noRot="1" noChangeAspect="1"/>
          </p:cNvSpPr>
          <p:nvPr>
            <p:ph type="sldImg" idx="2"/>
          </p:nvPr>
        </p:nvSpPr>
        <p:spPr>
          <a:xfrm>
            <a:off x="2328863" y="1143000"/>
            <a:ext cx="2200275" cy="3086100"/>
          </a:xfrm>
          <a:prstGeom prst="rect">
            <a:avLst/>
          </a:prstGeom>
          <a:noFill/>
          <a:ln w="12700">
            <a:solidFill>
              <a:prstClr val="black"/>
            </a:solidFill>
          </a:ln>
        </p:spPr>
        <p:txBody>
          <a:bodyPr vert="horz" lIns="91440" tIns="45720" rIns="91440" bIns="45720" rtlCol="0" anchor="ctr"/>
          <a:lstStyle/>
          <a:p>
            <a:endParaRPr lang="fr-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EF6E3F-7229-435D-9B4A-E0ABCDF45996}" type="slidenum">
              <a:rPr lang="fr-CA" smtClean="0"/>
              <a:t>‹#›</a:t>
            </a:fld>
            <a:endParaRPr lang="fr-CA" dirty="0"/>
          </a:p>
        </p:txBody>
      </p:sp>
    </p:spTree>
    <p:extLst>
      <p:ext uri="{BB962C8B-B14F-4D97-AF65-F5344CB8AC3E}">
        <p14:creationId xmlns:p14="http://schemas.microsoft.com/office/powerpoint/2010/main" val="332869965"/>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AD7F9BF-6F14-7241-8C70-8858D1F0DD75}"/>
              </a:ext>
            </a:extLst>
          </p:cNvPr>
          <p:cNvSpPr>
            <a:spLocks noGrp="1"/>
          </p:cNvSpPr>
          <p:nvPr>
            <p:ph type="pic" sz="quarter" idx="10" hasCustomPrompt="1"/>
          </p:nvPr>
        </p:nvSpPr>
        <p:spPr>
          <a:xfrm>
            <a:off x="0" y="0"/>
            <a:ext cx="7775575" cy="10907713"/>
          </a:xfrm>
          <a:custGeom>
            <a:avLst/>
            <a:gdLst>
              <a:gd name="connsiteX0" fmla="*/ 0 w 7775575"/>
              <a:gd name="connsiteY0" fmla="*/ 10387013 h 10907713"/>
              <a:gd name="connsiteX1" fmla="*/ 7775575 w 7775575"/>
              <a:gd name="connsiteY1" fmla="*/ 10387013 h 10907713"/>
              <a:gd name="connsiteX2" fmla="*/ 7775575 w 7775575"/>
              <a:gd name="connsiteY2" fmla="*/ 10907713 h 10907713"/>
              <a:gd name="connsiteX3" fmla="*/ 0 w 7775575"/>
              <a:gd name="connsiteY3" fmla="*/ 10907713 h 10907713"/>
              <a:gd name="connsiteX4" fmla="*/ 0 w 7775575"/>
              <a:gd name="connsiteY4" fmla="*/ 0 h 10907713"/>
              <a:gd name="connsiteX5" fmla="*/ 7775575 w 7775575"/>
              <a:gd name="connsiteY5" fmla="*/ 0 h 10907713"/>
              <a:gd name="connsiteX6" fmla="*/ 7775575 w 7775575"/>
              <a:gd name="connsiteY6" fmla="*/ 9715500 h 10907713"/>
              <a:gd name="connsiteX7" fmla="*/ 0 w 7775575"/>
              <a:gd name="connsiteY7" fmla="*/ 9715500 h 1090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75575" h="10907713">
                <a:moveTo>
                  <a:pt x="0" y="10387013"/>
                </a:moveTo>
                <a:lnTo>
                  <a:pt x="7775575" y="10387013"/>
                </a:lnTo>
                <a:lnTo>
                  <a:pt x="7775575" y="10907713"/>
                </a:lnTo>
                <a:lnTo>
                  <a:pt x="0" y="10907713"/>
                </a:lnTo>
                <a:close/>
                <a:moveTo>
                  <a:pt x="0" y="0"/>
                </a:moveTo>
                <a:lnTo>
                  <a:pt x="7775575" y="0"/>
                </a:lnTo>
                <a:lnTo>
                  <a:pt x="7775575" y="9715500"/>
                </a:lnTo>
                <a:lnTo>
                  <a:pt x="0" y="9715500"/>
                </a:lnTo>
                <a:close/>
              </a:path>
            </a:pathLst>
          </a:custGeom>
          <a:solidFill>
            <a:schemeClr val="bg2">
              <a:lumMod val="95000"/>
            </a:schemeClr>
          </a:solidFill>
        </p:spPr>
        <p:txBody>
          <a:bodyPr wrap="square" anchor="ctr">
            <a:noAutofit/>
          </a:bodyPr>
          <a:lstStyle>
            <a:lvl1pPr marL="0" indent="0" algn="ctr">
              <a:buNone/>
              <a:defRPr sz="2863" b="1">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CA" dirty="0"/>
              <a:t>PICTURE</a:t>
            </a:r>
            <a:endParaRPr lang="fr-CA" dirty="0"/>
          </a:p>
        </p:txBody>
      </p:sp>
      <p:pic>
        <p:nvPicPr>
          <p:cNvPr id="3" name="Picture 2">
            <a:extLst>
              <a:ext uri="{FF2B5EF4-FFF2-40B4-BE49-F238E27FC236}">
                <a16:creationId xmlns:a16="http://schemas.microsoft.com/office/drawing/2014/main" id="{00900524-69F1-1B4E-87D9-A9AF7C42B317}"/>
              </a:ext>
            </a:extLst>
          </p:cNvPr>
          <p:cNvPicPr/>
          <p:nvPr userDrawn="1"/>
        </p:nvPicPr>
        <p:blipFill rotWithShape="1">
          <a:blip r:embed="rId2" cstate="screen">
            <a:extLst>
              <a:ext uri="{28A0092B-C50C-407E-A947-70E740481C1C}">
                <a14:useLocalDpi xmlns:a14="http://schemas.microsoft.com/office/drawing/2010/main"/>
              </a:ext>
            </a:extLst>
          </a:blip>
          <a:srcRect r="44449"/>
          <a:stretch/>
        </p:blipFill>
        <p:spPr bwMode="auto">
          <a:xfrm>
            <a:off x="6071639" y="9904886"/>
            <a:ext cx="1280061" cy="293943"/>
          </a:xfrm>
          <a:prstGeom prst="rect">
            <a:avLst/>
          </a:prstGeom>
          <a:ln>
            <a:noFill/>
          </a:ln>
          <a:extLst>
            <a:ext uri="{53640926-AAD7-44D8-BBD7-CCE9431645EC}">
              <a14:shadowObscured xmlns:a14="http://schemas.microsoft.com/office/drawing/2010/main"/>
            </a:ext>
          </a:extLst>
        </p:spPr>
      </p:pic>
      <p:sp>
        <p:nvSpPr>
          <p:cNvPr id="8" name="Text Box 5">
            <a:extLst>
              <a:ext uri="{FF2B5EF4-FFF2-40B4-BE49-F238E27FC236}">
                <a16:creationId xmlns:a16="http://schemas.microsoft.com/office/drawing/2014/main" id="{1BAA40D7-32A8-6E4B-95A1-AC745DC28F8A}"/>
              </a:ext>
            </a:extLst>
          </p:cNvPr>
          <p:cNvSpPr txBox="1"/>
          <p:nvPr userDrawn="1"/>
        </p:nvSpPr>
        <p:spPr>
          <a:xfrm>
            <a:off x="275957" y="9904886"/>
            <a:ext cx="5506279" cy="344064"/>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700" dirty="0">
                <a:solidFill>
                  <a:srgbClr val="7F7F7F"/>
                </a:solidFill>
                <a:effectLst/>
                <a:latin typeface="Avenir Book" panose="02000503020000020003" pitchFamily="2" charset="0"/>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a:t>
            </a:r>
            <a:endParaRPr lang="en-IE" sz="700" dirty="0">
              <a:solidFill>
                <a:srgbClr val="7F7F7F"/>
              </a:solidFill>
              <a:effectLst/>
              <a:latin typeface="Avenir Book" panose="02000503020000020003" pitchFamily="2" charset="0"/>
              <a:ea typeface="Calibri" panose="020F0502020204030204" pitchFamily="34" charset="0"/>
              <a:cs typeface="Times New Roman" panose="02020603050405020304" pitchFamily="18" charset="0"/>
            </a:endParaRPr>
          </a:p>
          <a:p>
            <a:pPr algn="ctr"/>
            <a:r>
              <a:rPr lang="en-US" sz="800" dirty="0">
                <a:solidFill>
                  <a:srgbClr val="7F7F7F"/>
                </a:solidFill>
                <a:effectLst/>
                <a:latin typeface="Avenir Book" panose="02000503020000020003" pitchFamily="2" charset="0"/>
                <a:ea typeface="Calibri" panose="020F0502020204030204" pitchFamily="34" charset="0"/>
                <a:cs typeface="Times New Roman" panose="02020603050405020304" pitchFamily="18" charset="0"/>
              </a:rPr>
              <a:t> </a:t>
            </a:r>
            <a:endParaRPr lang="en-IE" sz="1100" dirty="0">
              <a:solidFill>
                <a:srgbClr val="7F7F7F"/>
              </a:solidFill>
              <a:effectLst/>
              <a:latin typeface="Avenir Book" panose="02000503020000020003" pitchFamily="2" charset="0"/>
              <a:ea typeface="Calibri" panose="020F0502020204030204" pitchFamily="34" charset="0"/>
              <a:cs typeface="Times New Roman" panose="02020603050405020304" pitchFamily="18" charset="0"/>
            </a:endParaRPr>
          </a:p>
        </p:txBody>
      </p:sp>
      <p:sp>
        <p:nvSpPr>
          <p:cNvPr id="26" name="Text Placeholder 23">
            <a:extLst>
              <a:ext uri="{FF2B5EF4-FFF2-40B4-BE49-F238E27FC236}">
                <a16:creationId xmlns:a16="http://schemas.microsoft.com/office/drawing/2014/main" id="{AA85D60F-B1EE-6BE0-255A-ED9239FE2208}"/>
              </a:ext>
            </a:extLst>
          </p:cNvPr>
          <p:cNvSpPr>
            <a:spLocks noGrp="1"/>
          </p:cNvSpPr>
          <p:nvPr>
            <p:ph type="body" sz="quarter" idx="20" hasCustomPrompt="1"/>
          </p:nvPr>
        </p:nvSpPr>
        <p:spPr>
          <a:xfrm>
            <a:off x="660225" y="8573683"/>
            <a:ext cx="1605405" cy="669055"/>
          </a:xfrm>
          <a:prstGeom prst="rect">
            <a:avLst/>
          </a:prstGeom>
        </p:spPr>
        <p:txBody>
          <a:bodyP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27" name="Text Placeholder 23">
            <a:extLst>
              <a:ext uri="{FF2B5EF4-FFF2-40B4-BE49-F238E27FC236}">
                <a16:creationId xmlns:a16="http://schemas.microsoft.com/office/drawing/2014/main" id="{70358F64-0556-EECC-6C86-3C271595C87E}"/>
              </a:ext>
            </a:extLst>
          </p:cNvPr>
          <p:cNvSpPr>
            <a:spLocks noGrp="1"/>
          </p:cNvSpPr>
          <p:nvPr>
            <p:ph type="body" sz="quarter" idx="18" hasCustomPrompt="1"/>
          </p:nvPr>
        </p:nvSpPr>
        <p:spPr>
          <a:xfrm>
            <a:off x="2705929" y="8567153"/>
            <a:ext cx="1346158" cy="626742"/>
          </a:xfrm>
          <a:prstGeom prst="rect">
            <a:avLst/>
          </a:prstGeom>
        </p:spPr>
        <p:txBody>
          <a:bodyP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28" name="Text Placeholder 32">
            <a:extLst>
              <a:ext uri="{FF2B5EF4-FFF2-40B4-BE49-F238E27FC236}">
                <a16:creationId xmlns:a16="http://schemas.microsoft.com/office/drawing/2014/main" id="{DB166BBF-847C-874C-40BF-A3710E92CB2F}"/>
              </a:ext>
            </a:extLst>
          </p:cNvPr>
          <p:cNvSpPr>
            <a:spLocks noGrp="1"/>
          </p:cNvSpPr>
          <p:nvPr>
            <p:ph type="body" sz="quarter" idx="13" hasCustomPrompt="1"/>
          </p:nvPr>
        </p:nvSpPr>
        <p:spPr>
          <a:xfrm>
            <a:off x="649763" y="5953453"/>
            <a:ext cx="3112055" cy="708318"/>
          </a:xfrm>
        </p:spPr>
        <p:txBody>
          <a:bodyPr>
            <a:noAutofit/>
          </a:bodyPr>
          <a:lstStyle>
            <a:lvl1pPr marL="0" indent="0" algn="l">
              <a:lnSpc>
                <a:spcPts val="4400"/>
              </a:lnSpc>
              <a:spcBef>
                <a:spcPts val="0"/>
              </a:spcBef>
              <a:buNone/>
              <a:defRPr sz="40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29" name="Text Placeholder 32">
            <a:extLst>
              <a:ext uri="{FF2B5EF4-FFF2-40B4-BE49-F238E27FC236}">
                <a16:creationId xmlns:a16="http://schemas.microsoft.com/office/drawing/2014/main" id="{821CC4C3-6A1E-CE99-BD6D-171639684093}"/>
              </a:ext>
            </a:extLst>
          </p:cNvPr>
          <p:cNvSpPr>
            <a:spLocks noGrp="1"/>
          </p:cNvSpPr>
          <p:nvPr>
            <p:ph type="body" sz="quarter" idx="16" hasCustomPrompt="1"/>
          </p:nvPr>
        </p:nvSpPr>
        <p:spPr>
          <a:xfrm>
            <a:off x="615896" y="5426960"/>
            <a:ext cx="4377573" cy="626742"/>
          </a:xfrm>
        </p:spPr>
        <p:txBody>
          <a:bodyPr anchor="t">
            <a:noAutofit/>
          </a:bodyPr>
          <a:lstStyle>
            <a:lvl1pPr marL="0" indent="0" algn="just">
              <a:lnSpc>
                <a:spcPct val="100000"/>
              </a:lnSpc>
              <a:spcBef>
                <a:spcPts val="0"/>
              </a:spcBef>
              <a:buNone/>
              <a:defRPr sz="3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GUIDE TO</a:t>
            </a:r>
            <a:endParaRPr lang="en-US" dirty="0"/>
          </a:p>
        </p:txBody>
      </p:sp>
      <p:sp>
        <p:nvSpPr>
          <p:cNvPr id="30" name="Text Placeholder 32">
            <a:extLst>
              <a:ext uri="{FF2B5EF4-FFF2-40B4-BE49-F238E27FC236}">
                <a16:creationId xmlns:a16="http://schemas.microsoft.com/office/drawing/2014/main" id="{88936673-72E2-7BDF-4353-C966BEABD50F}"/>
              </a:ext>
            </a:extLst>
          </p:cNvPr>
          <p:cNvSpPr>
            <a:spLocks noGrp="1"/>
          </p:cNvSpPr>
          <p:nvPr>
            <p:ph type="body" sz="quarter" idx="21" hasCustomPrompt="1"/>
          </p:nvPr>
        </p:nvSpPr>
        <p:spPr>
          <a:xfrm>
            <a:off x="4342852" y="8569260"/>
            <a:ext cx="3457574" cy="626742"/>
          </a:xfrm>
          <a:solidFill>
            <a:srgbClr val="E43794"/>
          </a:solidFill>
        </p:spPr>
        <p:txBody>
          <a:bodyPr anchor="ctr">
            <a:noAutofit/>
          </a:bodyPr>
          <a:lstStyle>
            <a:lvl1pPr marL="0" indent="0" algn="just">
              <a:lnSpc>
                <a:spcPct val="100000"/>
              </a:lnSpc>
              <a:spcBef>
                <a:spcPts val="0"/>
              </a:spcBef>
              <a:buNone/>
              <a:defRPr sz="2400" b="0" i="0">
                <a:solidFill>
                  <a:schemeClr val="bg1"/>
                </a:solidFill>
                <a:highlight>
                  <a:srgbClr val="E43794"/>
                </a:highligh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 </a:t>
            </a:r>
            <a:r>
              <a:rPr lang="en-GB" dirty="0" err="1"/>
              <a:t>www.website.eu</a:t>
            </a:r>
            <a:endParaRPr lang="en-US" dirty="0"/>
          </a:p>
        </p:txBody>
      </p:sp>
    </p:spTree>
    <p:extLst>
      <p:ext uri="{BB962C8B-B14F-4D97-AF65-F5344CB8AC3E}">
        <p14:creationId xmlns:p14="http://schemas.microsoft.com/office/powerpoint/2010/main" val="3524796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Final Slide">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8E5659A6-E184-6814-E302-C754E324652F}"/>
              </a:ext>
            </a:extLst>
          </p:cNvPr>
          <p:cNvSpPr/>
          <p:nvPr userDrawn="1"/>
        </p:nvSpPr>
        <p:spPr>
          <a:xfrm>
            <a:off x="-1" y="-359344"/>
            <a:ext cx="7775575" cy="5813200"/>
          </a:xfrm>
          <a:custGeom>
            <a:avLst/>
            <a:gdLst>
              <a:gd name="connsiteX0" fmla="*/ 7775574 w 7775575"/>
              <a:gd name="connsiteY0" fmla="*/ 1482206 h 5813200"/>
              <a:gd name="connsiteX1" fmla="*/ 7775575 w 7775575"/>
              <a:gd name="connsiteY1" fmla="*/ 2836712 h 5813200"/>
              <a:gd name="connsiteX2" fmla="*/ 8562 w 7775575"/>
              <a:gd name="connsiteY2" fmla="*/ 5813200 h 5813200"/>
              <a:gd name="connsiteX3" fmla="*/ 8563 w 7775575"/>
              <a:gd name="connsiteY3" fmla="*/ 4458693 h 5813200"/>
              <a:gd name="connsiteX4" fmla="*/ 8563 w 7775575"/>
              <a:gd name="connsiteY4" fmla="*/ 0 h 5813200"/>
              <a:gd name="connsiteX5" fmla="*/ 5929913 w 7775575"/>
              <a:gd name="connsiteY5" fmla="*/ 0 h 5813200"/>
              <a:gd name="connsiteX6" fmla="*/ 5929910 w 7775575"/>
              <a:gd name="connsiteY6" fmla="*/ 1 h 5813200"/>
              <a:gd name="connsiteX7" fmla="*/ 6334121 w 7775575"/>
              <a:gd name="connsiteY7" fmla="*/ 1 h 5813200"/>
              <a:gd name="connsiteX8" fmla="*/ 6334124 w 7775575"/>
              <a:gd name="connsiteY8" fmla="*/ 0 h 5813200"/>
              <a:gd name="connsiteX9" fmla="*/ 7775575 w 7775575"/>
              <a:gd name="connsiteY9" fmla="*/ 2 h 5813200"/>
              <a:gd name="connsiteX10" fmla="*/ 7775574 w 7775575"/>
              <a:gd name="connsiteY10" fmla="*/ 1327302 h 5813200"/>
              <a:gd name="connsiteX11" fmla="*/ 8563 w 7775575"/>
              <a:gd name="connsiteY11" fmla="*/ 4303789 h 5813200"/>
              <a:gd name="connsiteX12" fmla="*/ 8563 w 7775575"/>
              <a:gd name="connsiteY12" fmla="*/ 2525715 h 5813200"/>
              <a:gd name="connsiteX13" fmla="*/ 0 w 7775575"/>
              <a:gd name="connsiteY13" fmla="*/ 2525715 h 5813200"/>
              <a:gd name="connsiteX14" fmla="*/ 0 w 7775575"/>
              <a:gd name="connsiteY14" fmla="*/ 1018648 h 5813200"/>
              <a:gd name="connsiteX15" fmla="*/ 1 w 7775575"/>
              <a:gd name="connsiteY15" fmla="*/ 1018648 h 5813200"/>
              <a:gd name="connsiteX16" fmla="*/ 1 w 7775575"/>
              <a:gd name="connsiteY16" fmla="*/ 1 h 5813200"/>
              <a:gd name="connsiteX17" fmla="*/ 8563 w 7775575"/>
              <a:gd name="connsiteY17" fmla="*/ 1 h 581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75575" h="5813200">
                <a:moveTo>
                  <a:pt x="7775574" y="1482206"/>
                </a:moveTo>
                <a:lnTo>
                  <a:pt x="7775575" y="2836712"/>
                </a:lnTo>
                <a:lnTo>
                  <a:pt x="8562" y="5813200"/>
                </a:lnTo>
                <a:lnTo>
                  <a:pt x="8563" y="4458693"/>
                </a:lnTo>
                <a:close/>
                <a:moveTo>
                  <a:pt x="8563" y="0"/>
                </a:moveTo>
                <a:lnTo>
                  <a:pt x="5929913" y="0"/>
                </a:lnTo>
                <a:lnTo>
                  <a:pt x="5929910" y="1"/>
                </a:lnTo>
                <a:lnTo>
                  <a:pt x="6334121" y="1"/>
                </a:lnTo>
                <a:lnTo>
                  <a:pt x="6334124" y="0"/>
                </a:lnTo>
                <a:lnTo>
                  <a:pt x="7775575" y="2"/>
                </a:lnTo>
                <a:lnTo>
                  <a:pt x="7775574" y="1327302"/>
                </a:lnTo>
                <a:lnTo>
                  <a:pt x="8563" y="4303789"/>
                </a:lnTo>
                <a:lnTo>
                  <a:pt x="8563" y="2525715"/>
                </a:lnTo>
                <a:lnTo>
                  <a:pt x="0" y="2525715"/>
                </a:lnTo>
                <a:lnTo>
                  <a:pt x="0" y="1018648"/>
                </a:lnTo>
                <a:lnTo>
                  <a:pt x="1" y="1018648"/>
                </a:lnTo>
                <a:lnTo>
                  <a:pt x="1" y="1"/>
                </a:lnTo>
                <a:lnTo>
                  <a:pt x="8563" y="1"/>
                </a:lnTo>
                <a:close/>
              </a:path>
            </a:pathLst>
          </a:custGeom>
          <a:solidFill>
            <a:srgbClr val="E437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Picture Placeholder 19">
            <a:extLst>
              <a:ext uri="{FF2B5EF4-FFF2-40B4-BE49-F238E27FC236}">
                <a16:creationId xmlns:a16="http://schemas.microsoft.com/office/drawing/2014/main" id="{1924F29A-9C7C-2EBC-7FDF-6F34BD346F3C}"/>
              </a:ext>
            </a:extLst>
          </p:cNvPr>
          <p:cNvSpPr>
            <a:spLocks noGrp="1"/>
          </p:cNvSpPr>
          <p:nvPr>
            <p:ph type="pic" sz="quarter" idx="10"/>
          </p:nvPr>
        </p:nvSpPr>
        <p:spPr>
          <a:xfrm>
            <a:off x="0" y="-359344"/>
            <a:ext cx="7775575" cy="5813200"/>
          </a:xfrm>
          <a:custGeom>
            <a:avLst/>
            <a:gdLst>
              <a:gd name="connsiteX0" fmla="*/ 7775574 w 7775575"/>
              <a:gd name="connsiteY0" fmla="*/ 1482206 h 5813200"/>
              <a:gd name="connsiteX1" fmla="*/ 7775575 w 7775575"/>
              <a:gd name="connsiteY1" fmla="*/ 2836712 h 5813200"/>
              <a:gd name="connsiteX2" fmla="*/ 8562 w 7775575"/>
              <a:gd name="connsiteY2" fmla="*/ 5813200 h 5813200"/>
              <a:gd name="connsiteX3" fmla="*/ 8563 w 7775575"/>
              <a:gd name="connsiteY3" fmla="*/ 4458693 h 5813200"/>
              <a:gd name="connsiteX4" fmla="*/ 8563 w 7775575"/>
              <a:gd name="connsiteY4" fmla="*/ 0 h 5813200"/>
              <a:gd name="connsiteX5" fmla="*/ 5929913 w 7775575"/>
              <a:gd name="connsiteY5" fmla="*/ 0 h 5813200"/>
              <a:gd name="connsiteX6" fmla="*/ 5929910 w 7775575"/>
              <a:gd name="connsiteY6" fmla="*/ 1 h 5813200"/>
              <a:gd name="connsiteX7" fmla="*/ 6334121 w 7775575"/>
              <a:gd name="connsiteY7" fmla="*/ 1 h 5813200"/>
              <a:gd name="connsiteX8" fmla="*/ 6334124 w 7775575"/>
              <a:gd name="connsiteY8" fmla="*/ 0 h 5813200"/>
              <a:gd name="connsiteX9" fmla="*/ 7775575 w 7775575"/>
              <a:gd name="connsiteY9" fmla="*/ 2 h 5813200"/>
              <a:gd name="connsiteX10" fmla="*/ 7775574 w 7775575"/>
              <a:gd name="connsiteY10" fmla="*/ 1327302 h 5813200"/>
              <a:gd name="connsiteX11" fmla="*/ 8563 w 7775575"/>
              <a:gd name="connsiteY11" fmla="*/ 4303789 h 5813200"/>
              <a:gd name="connsiteX12" fmla="*/ 8563 w 7775575"/>
              <a:gd name="connsiteY12" fmla="*/ 2525715 h 5813200"/>
              <a:gd name="connsiteX13" fmla="*/ 0 w 7775575"/>
              <a:gd name="connsiteY13" fmla="*/ 2525715 h 5813200"/>
              <a:gd name="connsiteX14" fmla="*/ 0 w 7775575"/>
              <a:gd name="connsiteY14" fmla="*/ 1018648 h 5813200"/>
              <a:gd name="connsiteX15" fmla="*/ 1 w 7775575"/>
              <a:gd name="connsiteY15" fmla="*/ 1018648 h 5813200"/>
              <a:gd name="connsiteX16" fmla="*/ 1 w 7775575"/>
              <a:gd name="connsiteY16" fmla="*/ 1 h 5813200"/>
              <a:gd name="connsiteX17" fmla="*/ 8563 w 7775575"/>
              <a:gd name="connsiteY17" fmla="*/ 1 h 581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75575" h="5813200">
                <a:moveTo>
                  <a:pt x="7775574" y="1482206"/>
                </a:moveTo>
                <a:lnTo>
                  <a:pt x="7775575" y="2836712"/>
                </a:lnTo>
                <a:lnTo>
                  <a:pt x="8562" y="5813200"/>
                </a:lnTo>
                <a:lnTo>
                  <a:pt x="8563" y="4458693"/>
                </a:lnTo>
                <a:close/>
                <a:moveTo>
                  <a:pt x="8563" y="0"/>
                </a:moveTo>
                <a:lnTo>
                  <a:pt x="5929913" y="0"/>
                </a:lnTo>
                <a:lnTo>
                  <a:pt x="5929910" y="1"/>
                </a:lnTo>
                <a:lnTo>
                  <a:pt x="6334121" y="1"/>
                </a:lnTo>
                <a:lnTo>
                  <a:pt x="6334124" y="0"/>
                </a:lnTo>
                <a:lnTo>
                  <a:pt x="7775575" y="2"/>
                </a:lnTo>
                <a:lnTo>
                  <a:pt x="7775574" y="1327302"/>
                </a:lnTo>
                <a:lnTo>
                  <a:pt x="8563" y="4303789"/>
                </a:lnTo>
                <a:lnTo>
                  <a:pt x="8563" y="2525715"/>
                </a:lnTo>
                <a:lnTo>
                  <a:pt x="0" y="2525715"/>
                </a:lnTo>
                <a:lnTo>
                  <a:pt x="0" y="1018648"/>
                </a:lnTo>
                <a:lnTo>
                  <a:pt x="1" y="1018648"/>
                </a:lnTo>
                <a:lnTo>
                  <a:pt x="1" y="1"/>
                </a:lnTo>
                <a:lnTo>
                  <a:pt x="8563" y="1"/>
                </a:lnTo>
                <a:close/>
              </a:path>
            </a:pathLst>
          </a:custGeom>
        </p:spPr>
        <p:txBody>
          <a:bodyPr wrap="square">
            <a:noAutofit/>
          </a:bodyPr>
          <a:lstStyle/>
          <a:p>
            <a:endParaRPr lang="en-US" dirty="0"/>
          </a:p>
        </p:txBody>
      </p:sp>
      <p:sp>
        <p:nvSpPr>
          <p:cNvPr id="23" name="Freeform 22">
            <a:extLst>
              <a:ext uri="{FF2B5EF4-FFF2-40B4-BE49-F238E27FC236}">
                <a16:creationId xmlns:a16="http://schemas.microsoft.com/office/drawing/2014/main" id="{1FE300EC-D86B-03AE-3349-62D73E36FE0A}"/>
              </a:ext>
            </a:extLst>
          </p:cNvPr>
          <p:cNvSpPr/>
          <p:nvPr/>
        </p:nvSpPr>
        <p:spPr>
          <a:xfrm>
            <a:off x="591044" y="9062852"/>
            <a:ext cx="24498" cy="708318"/>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FBE000"/>
            </a:solid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EAD60261-7202-3018-8C71-F51ED67DCD35}"/>
              </a:ext>
            </a:extLst>
          </p:cNvPr>
          <p:cNvSpPr/>
          <p:nvPr/>
        </p:nvSpPr>
        <p:spPr>
          <a:xfrm>
            <a:off x="2448679" y="9062852"/>
            <a:ext cx="24498" cy="708318"/>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FBE000"/>
            </a:solidFill>
            <a:prstDash val="solid"/>
            <a:miter/>
          </a:ln>
        </p:spPr>
        <p:txBody>
          <a:bodyPr rtlCol="0" anchor="ctr"/>
          <a:lstStyle/>
          <a:p>
            <a:endParaRPr lang="en-US"/>
          </a:p>
        </p:txBody>
      </p:sp>
      <p:sp>
        <p:nvSpPr>
          <p:cNvPr id="25" name="Text Placeholder 23">
            <a:extLst>
              <a:ext uri="{FF2B5EF4-FFF2-40B4-BE49-F238E27FC236}">
                <a16:creationId xmlns:a16="http://schemas.microsoft.com/office/drawing/2014/main" id="{65A90417-11EB-F13F-EF27-4A4FEB8496C9}"/>
              </a:ext>
            </a:extLst>
          </p:cNvPr>
          <p:cNvSpPr>
            <a:spLocks noGrp="1"/>
          </p:cNvSpPr>
          <p:nvPr userDrawn="1">
            <p:ph type="body" sz="quarter" idx="20" hasCustomPrompt="1"/>
          </p:nvPr>
        </p:nvSpPr>
        <p:spPr>
          <a:xfrm>
            <a:off x="635373" y="9102115"/>
            <a:ext cx="1605405" cy="669055"/>
          </a:xfrm>
          <a:prstGeom prst="rect">
            <a:avLst/>
          </a:prstGeom>
        </p:spPr>
        <p:txBody>
          <a:bodyPr>
            <a:noAutofit/>
          </a:bodyPr>
          <a:lstStyle>
            <a:lvl1pPr marL="0" indent="0" algn="l">
              <a:spcBef>
                <a:spcPts val="0"/>
              </a:spcBef>
              <a:buNone/>
              <a:defRPr sz="1000" b="0" i="0">
                <a:solidFill>
                  <a:srgbClr val="7F7F7F"/>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26" name="Text Placeholder 23">
            <a:extLst>
              <a:ext uri="{FF2B5EF4-FFF2-40B4-BE49-F238E27FC236}">
                <a16:creationId xmlns:a16="http://schemas.microsoft.com/office/drawing/2014/main" id="{5A358EF5-57E1-42F5-9B0D-C2CD3D7953B5}"/>
              </a:ext>
            </a:extLst>
          </p:cNvPr>
          <p:cNvSpPr>
            <a:spLocks noGrp="1"/>
          </p:cNvSpPr>
          <p:nvPr userDrawn="1">
            <p:ph type="body" sz="quarter" idx="18" hasCustomPrompt="1"/>
          </p:nvPr>
        </p:nvSpPr>
        <p:spPr>
          <a:xfrm>
            <a:off x="2681077" y="9095585"/>
            <a:ext cx="1346158" cy="626742"/>
          </a:xfrm>
          <a:prstGeom prst="rect">
            <a:avLst/>
          </a:prstGeom>
        </p:spPr>
        <p:txBody>
          <a:bodyPr>
            <a:noAutofit/>
          </a:bodyPr>
          <a:lstStyle>
            <a:lvl1pPr marL="0" indent="0" algn="l">
              <a:spcBef>
                <a:spcPts val="0"/>
              </a:spcBef>
              <a:buNone/>
              <a:defRPr sz="1000" b="0" i="0">
                <a:solidFill>
                  <a:srgbClr val="7F7F7F"/>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pic>
        <p:nvPicPr>
          <p:cNvPr id="32" name="Picture 31">
            <a:extLst>
              <a:ext uri="{FF2B5EF4-FFF2-40B4-BE49-F238E27FC236}">
                <a16:creationId xmlns:a16="http://schemas.microsoft.com/office/drawing/2014/main" id="{4D6D6889-BFF3-A55C-F753-290FB102CBFE}"/>
              </a:ext>
            </a:extLst>
          </p:cNvPr>
          <p:cNvPicPr/>
          <p:nvPr userDrawn="1"/>
        </p:nvPicPr>
        <p:blipFill rotWithShape="1">
          <a:blip r:embed="rId2" cstate="screen">
            <a:extLst>
              <a:ext uri="{28A0092B-C50C-407E-A947-70E740481C1C}">
                <a14:useLocalDpi xmlns:a14="http://schemas.microsoft.com/office/drawing/2010/main"/>
              </a:ext>
            </a:extLst>
          </a:blip>
          <a:srcRect r="44449"/>
          <a:stretch/>
        </p:blipFill>
        <p:spPr bwMode="auto">
          <a:xfrm>
            <a:off x="6027886" y="10254262"/>
            <a:ext cx="1280061" cy="293943"/>
          </a:xfrm>
          <a:prstGeom prst="rect">
            <a:avLst/>
          </a:prstGeom>
          <a:ln>
            <a:noFill/>
          </a:ln>
          <a:extLst>
            <a:ext uri="{53640926-AAD7-44D8-BBD7-CCE9431645EC}">
              <a14:shadowObscured xmlns:a14="http://schemas.microsoft.com/office/drawing/2010/main"/>
            </a:ext>
          </a:extLst>
        </p:spPr>
      </p:pic>
      <p:sp>
        <p:nvSpPr>
          <p:cNvPr id="33" name="Text Placeholder 32">
            <a:extLst>
              <a:ext uri="{FF2B5EF4-FFF2-40B4-BE49-F238E27FC236}">
                <a16:creationId xmlns:a16="http://schemas.microsoft.com/office/drawing/2014/main" id="{FF447807-2B41-0600-D480-F9B022151ABF}"/>
              </a:ext>
            </a:extLst>
          </p:cNvPr>
          <p:cNvSpPr>
            <a:spLocks noGrp="1"/>
          </p:cNvSpPr>
          <p:nvPr userDrawn="1">
            <p:ph type="body" sz="quarter" idx="13" hasCustomPrompt="1"/>
          </p:nvPr>
        </p:nvSpPr>
        <p:spPr>
          <a:xfrm>
            <a:off x="624911" y="6481885"/>
            <a:ext cx="3112055" cy="708318"/>
          </a:xfrm>
        </p:spPr>
        <p:txBody>
          <a:bodyPr>
            <a:noAutofit/>
          </a:bodyPr>
          <a:lstStyle>
            <a:lvl1pPr marL="0" indent="0" algn="l">
              <a:lnSpc>
                <a:spcPts val="4400"/>
              </a:lnSpc>
              <a:spcBef>
                <a:spcPts val="0"/>
              </a:spcBef>
              <a:buNone/>
              <a:defRPr sz="4000" b="1" i="0">
                <a:solidFill>
                  <a:srgbClr val="E43794"/>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34" name="Text Placeholder 32">
            <a:extLst>
              <a:ext uri="{FF2B5EF4-FFF2-40B4-BE49-F238E27FC236}">
                <a16:creationId xmlns:a16="http://schemas.microsoft.com/office/drawing/2014/main" id="{E3556288-54A4-33B5-ACBA-E8ACDBF13303}"/>
              </a:ext>
            </a:extLst>
          </p:cNvPr>
          <p:cNvSpPr>
            <a:spLocks noGrp="1"/>
          </p:cNvSpPr>
          <p:nvPr userDrawn="1">
            <p:ph type="body" sz="quarter" idx="16" hasCustomPrompt="1"/>
          </p:nvPr>
        </p:nvSpPr>
        <p:spPr>
          <a:xfrm>
            <a:off x="591044" y="5955392"/>
            <a:ext cx="4377573" cy="626742"/>
          </a:xfrm>
        </p:spPr>
        <p:txBody>
          <a:bodyPr anchor="t">
            <a:noAutofit/>
          </a:bodyPr>
          <a:lstStyle>
            <a:lvl1pPr marL="0" indent="0" algn="just">
              <a:lnSpc>
                <a:spcPct val="100000"/>
              </a:lnSpc>
              <a:spcBef>
                <a:spcPts val="0"/>
              </a:spcBef>
              <a:buNone/>
              <a:defRPr sz="3200" b="0" i="0">
                <a:solidFill>
                  <a:srgbClr val="7F7F7F"/>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GUIDE TO</a:t>
            </a:r>
            <a:endParaRPr lang="en-US" dirty="0"/>
          </a:p>
        </p:txBody>
      </p:sp>
      <p:sp>
        <p:nvSpPr>
          <p:cNvPr id="35" name="Text Placeholder 32">
            <a:extLst>
              <a:ext uri="{FF2B5EF4-FFF2-40B4-BE49-F238E27FC236}">
                <a16:creationId xmlns:a16="http://schemas.microsoft.com/office/drawing/2014/main" id="{D47693AC-19C6-9FA1-1BCD-55B80FA5E481}"/>
              </a:ext>
            </a:extLst>
          </p:cNvPr>
          <p:cNvSpPr>
            <a:spLocks noGrp="1"/>
          </p:cNvSpPr>
          <p:nvPr userDrawn="1">
            <p:ph type="body" sz="quarter" idx="21" hasCustomPrompt="1"/>
          </p:nvPr>
        </p:nvSpPr>
        <p:spPr>
          <a:xfrm>
            <a:off x="4318000" y="9097692"/>
            <a:ext cx="3457574" cy="626742"/>
          </a:xfrm>
          <a:solidFill>
            <a:srgbClr val="E43794"/>
          </a:solidFill>
        </p:spPr>
        <p:txBody>
          <a:bodyPr anchor="ctr">
            <a:noAutofit/>
          </a:bodyPr>
          <a:lstStyle>
            <a:lvl1pPr marL="0" indent="0" algn="just">
              <a:lnSpc>
                <a:spcPct val="100000"/>
              </a:lnSpc>
              <a:spcBef>
                <a:spcPts val="0"/>
              </a:spcBef>
              <a:buNone/>
              <a:defRPr sz="2400" b="0" i="0">
                <a:solidFill>
                  <a:schemeClr val="bg1"/>
                </a:solidFill>
                <a:highlight>
                  <a:srgbClr val="E43794"/>
                </a:highligh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 </a:t>
            </a:r>
            <a:r>
              <a:rPr lang="en-GB" dirty="0" err="1"/>
              <a:t>www.website.eu</a:t>
            </a:r>
            <a:endParaRPr lang="en-US" dirty="0"/>
          </a:p>
        </p:txBody>
      </p:sp>
    </p:spTree>
    <p:extLst>
      <p:ext uri="{BB962C8B-B14F-4D97-AF65-F5344CB8AC3E}">
        <p14:creationId xmlns:p14="http://schemas.microsoft.com/office/powerpoint/2010/main" val="38117426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Photo Slide with logo">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71EC3B35-9BE5-F64A-AF9D-8AC3A68E1F83}"/>
              </a:ext>
            </a:extLst>
          </p:cNvPr>
          <p:cNvSpPr/>
          <p:nvPr userDrawn="1"/>
        </p:nvSpPr>
        <p:spPr>
          <a:xfrm>
            <a:off x="0" y="6319157"/>
            <a:ext cx="7775575" cy="4588554"/>
          </a:xfrm>
          <a:custGeom>
            <a:avLst/>
            <a:gdLst>
              <a:gd name="connsiteX0" fmla="*/ 7775575 w 7775575"/>
              <a:gd name="connsiteY0" fmla="*/ 0 h 7985044"/>
              <a:gd name="connsiteX1" fmla="*/ 7775575 w 7775575"/>
              <a:gd name="connsiteY1" fmla="*/ 2286116 h 7985044"/>
              <a:gd name="connsiteX2" fmla="*/ 3591296 w 7775575"/>
              <a:gd name="connsiteY2" fmla="*/ 7985044 h 7985044"/>
              <a:gd name="connsiteX3" fmla="*/ 0 w 7775575"/>
              <a:gd name="connsiteY3" fmla="*/ 7985044 h 7985044"/>
              <a:gd name="connsiteX4" fmla="*/ 0 w 7775575"/>
              <a:gd name="connsiteY4" fmla="*/ 3577812 h 7985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575" h="7985044">
                <a:moveTo>
                  <a:pt x="7775575" y="0"/>
                </a:moveTo>
                <a:lnTo>
                  <a:pt x="7775575" y="2286116"/>
                </a:lnTo>
                <a:lnTo>
                  <a:pt x="3591296" y="7985044"/>
                </a:lnTo>
                <a:lnTo>
                  <a:pt x="0" y="7985044"/>
                </a:lnTo>
                <a:lnTo>
                  <a:pt x="0" y="3577812"/>
                </a:lnTo>
                <a:close/>
              </a:path>
            </a:pathLst>
          </a:custGeom>
          <a:solidFill>
            <a:srgbClr val="E437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Picture Placeholder 7">
            <a:extLst>
              <a:ext uri="{FF2B5EF4-FFF2-40B4-BE49-F238E27FC236}">
                <a16:creationId xmlns:a16="http://schemas.microsoft.com/office/drawing/2014/main" id="{90FF00C7-7CF0-4328-B870-683CB9DA8687}"/>
              </a:ext>
            </a:extLst>
          </p:cNvPr>
          <p:cNvSpPr>
            <a:spLocks noGrp="1"/>
          </p:cNvSpPr>
          <p:nvPr>
            <p:ph type="pic" sz="quarter" idx="12"/>
          </p:nvPr>
        </p:nvSpPr>
        <p:spPr>
          <a:xfrm>
            <a:off x="0" y="3"/>
            <a:ext cx="7775574" cy="9934683"/>
          </a:xfrm>
          <a:custGeom>
            <a:avLst/>
            <a:gdLst>
              <a:gd name="connsiteX0" fmla="*/ 0 w 7775574"/>
              <a:gd name="connsiteY0" fmla="*/ 0 h 9934683"/>
              <a:gd name="connsiteX1" fmla="*/ 434047 w 7775574"/>
              <a:gd name="connsiteY1" fmla="*/ 0 h 9934683"/>
              <a:gd name="connsiteX2" fmla="*/ 7775574 w 7775574"/>
              <a:gd name="connsiteY2" fmla="*/ 9181185 h 9934683"/>
              <a:gd name="connsiteX3" fmla="*/ 7775574 w 7775574"/>
              <a:gd name="connsiteY3" fmla="*/ 9934683 h 9934683"/>
              <a:gd name="connsiteX4" fmla="*/ 0 w 7775574"/>
              <a:gd name="connsiteY4" fmla="*/ 5860760 h 9934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574" h="9934683">
                <a:moveTo>
                  <a:pt x="0" y="0"/>
                </a:moveTo>
                <a:lnTo>
                  <a:pt x="434047" y="0"/>
                </a:lnTo>
                <a:lnTo>
                  <a:pt x="7775574" y="9181185"/>
                </a:lnTo>
                <a:lnTo>
                  <a:pt x="7775574" y="9934683"/>
                </a:lnTo>
                <a:lnTo>
                  <a:pt x="0" y="5860760"/>
                </a:lnTo>
                <a:close/>
              </a:path>
            </a:pathLst>
          </a:custGeom>
        </p:spPr>
        <p:txBody>
          <a:bodyPr wrap="square">
            <a:noAutofit/>
          </a:bodyPr>
          <a:lstStyle/>
          <a:p>
            <a:endParaRPr lang="fr-CA" dirty="0"/>
          </a:p>
        </p:txBody>
      </p:sp>
      <p:sp>
        <p:nvSpPr>
          <p:cNvPr id="10" name="Text Placeholder 32">
            <a:extLst>
              <a:ext uri="{FF2B5EF4-FFF2-40B4-BE49-F238E27FC236}">
                <a16:creationId xmlns:a16="http://schemas.microsoft.com/office/drawing/2014/main" id="{935305A0-DFDB-0740-B78F-607AFB51330C}"/>
              </a:ext>
            </a:extLst>
          </p:cNvPr>
          <p:cNvSpPr>
            <a:spLocks noGrp="1"/>
          </p:cNvSpPr>
          <p:nvPr>
            <p:ph type="body" sz="quarter" idx="13" hasCustomPrompt="1"/>
          </p:nvPr>
        </p:nvSpPr>
        <p:spPr>
          <a:xfrm>
            <a:off x="3085545" y="481336"/>
            <a:ext cx="3112055" cy="708318"/>
          </a:xfrm>
        </p:spPr>
        <p:txBody>
          <a:bodyPr>
            <a:noAutofit/>
          </a:bodyPr>
          <a:lstStyle>
            <a:lvl1pPr marL="0" indent="0" algn="l">
              <a:buNone/>
              <a:defRPr sz="4000" b="1" i="0">
                <a:solidFill>
                  <a:srgbClr val="E43794"/>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Who We Are</a:t>
            </a:r>
            <a:endParaRPr lang="en-US" dirty="0"/>
          </a:p>
        </p:txBody>
      </p:sp>
      <p:sp>
        <p:nvSpPr>
          <p:cNvPr id="11" name="Text Placeholder 32">
            <a:extLst>
              <a:ext uri="{FF2B5EF4-FFF2-40B4-BE49-F238E27FC236}">
                <a16:creationId xmlns:a16="http://schemas.microsoft.com/office/drawing/2014/main" id="{042E1661-F862-4B4E-8E25-9C86B6BCC482}"/>
              </a:ext>
            </a:extLst>
          </p:cNvPr>
          <p:cNvSpPr>
            <a:spLocks noGrp="1"/>
          </p:cNvSpPr>
          <p:nvPr>
            <p:ph type="body" sz="quarter" idx="15" hasCustomPrompt="1"/>
          </p:nvPr>
        </p:nvSpPr>
        <p:spPr>
          <a:xfrm>
            <a:off x="3085545" y="2483034"/>
            <a:ext cx="4377573" cy="756556"/>
          </a:xfrm>
        </p:spPr>
        <p:txBody>
          <a:bodyPr anchor="t">
            <a:noAutofit/>
          </a:bodyPr>
          <a:lstStyle>
            <a:lvl1pPr marL="0" indent="0" algn="just">
              <a:lnSpc>
                <a:spcPct val="100000"/>
              </a:lnSpc>
              <a:spcBef>
                <a:spcPts val="0"/>
              </a:spcBef>
              <a:buNone/>
              <a:defRPr sz="1200" b="1" i="0">
                <a:solidFill>
                  <a:srgbClr val="7F7F7F"/>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15" name="Text Placeholder 32">
            <a:extLst>
              <a:ext uri="{FF2B5EF4-FFF2-40B4-BE49-F238E27FC236}">
                <a16:creationId xmlns:a16="http://schemas.microsoft.com/office/drawing/2014/main" id="{5FF2D31E-F4F5-EE49-8797-F33210C2C8A5}"/>
              </a:ext>
            </a:extLst>
          </p:cNvPr>
          <p:cNvSpPr>
            <a:spLocks noGrp="1"/>
          </p:cNvSpPr>
          <p:nvPr>
            <p:ph type="body" sz="quarter" idx="16" hasCustomPrompt="1"/>
          </p:nvPr>
        </p:nvSpPr>
        <p:spPr>
          <a:xfrm>
            <a:off x="3085545" y="1522973"/>
            <a:ext cx="4377573" cy="626742"/>
          </a:xfrm>
        </p:spPr>
        <p:txBody>
          <a:bodyPr anchor="t">
            <a:noAutofit/>
          </a:bodyPr>
          <a:lstStyle>
            <a:lvl1pPr marL="0" indent="0" algn="just">
              <a:lnSpc>
                <a:spcPct val="100000"/>
              </a:lnSpc>
              <a:spcBef>
                <a:spcPts val="0"/>
              </a:spcBef>
              <a:buNone/>
              <a:defRPr sz="2000" b="0" i="0">
                <a:solidFill>
                  <a:srgbClr val="E43794"/>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short description for slide</a:t>
            </a:r>
            <a:endParaRPr lang="en-US" dirty="0"/>
          </a:p>
        </p:txBody>
      </p:sp>
      <p:pic>
        <p:nvPicPr>
          <p:cNvPr id="16" name="Picture 15" descr="Logo&#10;&#10;Description automatically generated">
            <a:extLst>
              <a:ext uri="{FF2B5EF4-FFF2-40B4-BE49-F238E27FC236}">
                <a16:creationId xmlns:a16="http://schemas.microsoft.com/office/drawing/2014/main" id="{424BB6BA-794D-A643-8228-D7F61D4ADD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8071" y="8556170"/>
            <a:ext cx="2057779" cy="1878841"/>
          </a:xfrm>
          <a:prstGeom prst="rect">
            <a:avLst/>
          </a:prstGeom>
        </p:spPr>
      </p:pic>
    </p:spTree>
    <p:extLst>
      <p:ext uri="{BB962C8B-B14F-4D97-AF65-F5344CB8AC3E}">
        <p14:creationId xmlns:p14="http://schemas.microsoft.com/office/powerpoint/2010/main" val="35541707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hoto Slide with logo">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71EC3B35-9BE5-F64A-AF9D-8AC3A68E1F83}"/>
              </a:ext>
            </a:extLst>
          </p:cNvPr>
          <p:cNvSpPr/>
          <p:nvPr userDrawn="1"/>
        </p:nvSpPr>
        <p:spPr>
          <a:xfrm rot="10800000" flipH="1">
            <a:off x="-2" y="-1"/>
            <a:ext cx="7775575" cy="4923987"/>
          </a:xfrm>
          <a:custGeom>
            <a:avLst/>
            <a:gdLst>
              <a:gd name="connsiteX0" fmla="*/ 7775575 w 7775575"/>
              <a:gd name="connsiteY0" fmla="*/ 0 h 7985044"/>
              <a:gd name="connsiteX1" fmla="*/ 7775575 w 7775575"/>
              <a:gd name="connsiteY1" fmla="*/ 2286116 h 7985044"/>
              <a:gd name="connsiteX2" fmla="*/ 3591296 w 7775575"/>
              <a:gd name="connsiteY2" fmla="*/ 7985044 h 7985044"/>
              <a:gd name="connsiteX3" fmla="*/ 0 w 7775575"/>
              <a:gd name="connsiteY3" fmla="*/ 7985044 h 7985044"/>
              <a:gd name="connsiteX4" fmla="*/ 0 w 7775575"/>
              <a:gd name="connsiteY4" fmla="*/ 3577812 h 7985044"/>
              <a:gd name="connsiteX0" fmla="*/ 7775575 w 7775575"/>
              <a:gd name="connsiteY0" fmla="*/ 0 h 7985044"/>
              <a:gd name="connsiteX1" fmla="*/ 7775575 w 7775575"/>
              <a:gd name="connsiteY1" fmla="*/ 972559 h 7985044"/>
              <a:gd name="connsiteX2" fmla="*/ 3591296 w 7775575"/>
              <a:gd name="connsiteY2" fmla="*/ 7985044 h 7985044"/>
              <a:gd name="connsiteX3" fmla="*/ 0 w 7775575"/>
              <a:gd name="connsiteY3" fmla="*/ 7985044 h 7985044"/>
              <a:gd name="connsiteX4" fmla="*/ 0 w 7775575"/>
              <a:gd name="connsiteY4" fmla="*/ 3577812 h 7985044"/>
              <a:gd name="connsiteX5" fmla="*/ 7775575 w 7775575"/>
              <a:gd name="connsiteY5" fmla="*/ 0 h 798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5575" h="7985044">
                <a:moveTo>
                  <a:pt x="7775575" y="0"/>
                </a:moveTo>
                <a:lnTo>
                  <a:pt x="7775575" y="972559"/>
                </a:lnTo>
                <a:lnTo>
                  <a:pt x="3591296" y="7985044"/>
                </a:lnTo>
                <a:lnTo>
                  <a:pt x="0" y="7985044"/>
                </a:lnTo>
                <a:lnTo>
                  <a:pt x="0" y="3577812"/>
                </a:lnTo>
                <a:lnTo>
                  <a:pt x="7775575" y="0"/>
                </a:lnTo>
                <a:close/>
              </a:path>
            </a:pathLst>
          </a:custGeom>
          <a:solidFill>
            <a:srgbClr val="E437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Slide Number Placeholder 2">
            <a:extLst>
              <a:ext uri="{FF2B5EF4-FFF2-40B4-BE49-F238E27FC236}">
                <a16:creationId xmlns:a16="http://schemas.microsoft.com/office/drawing/2014/main" id="{6F390727-7F66-4BB0-A4EA-A164CFE7F170}"/>
              </a:ext>
            </a:extLst>
          </p:cNvPr>
          <p:cNvSpPr>
            <a:spLocks noGrp="1"/>
          </p:cNvSpPr>
          <p:nvPr>
            <p:ph type="sldNum" sz="quarter" idx="14"/>
          </p:nvPr>
        </p:nvSpPr>
        <p:spPr>
          <a:xfrm>
            <a:off x="4924799" y="10435012"/>
            <a:ext cx="2743200" cy="365125"/>
          </a:xfrm>
        </p:spPr>
        <p:txBody>
          <a:bodyPr/>
          <a:lstStyle/>
          <a:p>
            <a:fld id="{9C527BFA-2C0E-4CEC-B6A5-913A56FEF4B4}" type="slidenum">
              <a:rPr lang="fr-CA" smtClean="0"/>
              <a:pPr/>
              <a:t>‹#›</a:t>
            </a:fld>
            <a:endParaRPr lang="fr-CA" dirty="0"/>
          </a:p>
        </p:txBody>
      </p:sp>
      <p:sp>
        <p:nvSpPr>
          <p:cNvPr id="3" name="Text Placeholder 32">
            <a:extLst>
              <a:ext uri="{FF2B5EF4-FFF2-40B4-BE49-F238E27FC236}">
                <a16:creationId xmlns:a16="http://schemas.microsoft.com/office/drawing/2014/main" id="{9021ADEA-DEB5-AB70-4D65-C0E757DF8D93}"/>
              </a:ext>
            </a:extLst>
          </p:cNvPr>
          <p:cNvSpPr>
            <a:spLocks noGrp="1"/>
          </p:cNvSpPr>
          <p:nvPr>
            <p:ph type="body" sz="quarter" idx="15" hasCustomPrompt="1"/>
          </p:nvPr>
        </p:nvSpPr>
        <p:spPr>
          <a:xfrm>
            <a:off x="724002" y="5868271"/>
            <a:ext cx="6234938" cy="748519"/>
          </a:xfrm>
        </p:spPr>
        <p:txBody>
          <a:bodyPr>
            <a:noAutofit/>
          </a:bodyPr>
          <a:lstStyle>
            <a:lvl1pPr marL="0" indent="0" algn="l">
              <a:lnSpc>
                <a:spcPts val="2760"/>
              </a:lnSpc>
              <a:spcBef>
                <a:spcPts val="0"/>
              </a:spcBef>
              <a:buNone/>
              <a:defRPr sz="2800" b="1" i="0">
                <a:solidFill>
                  <a:srgbClr val="E43794"/>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Title Here</a:t>
            </a:r>
            <a:endParaRPr lang="en-US" dirty="0"/>
          </a:p>
        </p:txBody>
      </p:sp>
      <p:sp>
        <p:nvSpPr>
          <p:cNvPr id="4" name="Text Placeholder 32">
            <a:extLst>
              <a:ext uri="{FF2B5EF4-FFF2-40B4-BE49-F238E27FC236}">
                <a16:creationId xmlns:a16="http://schemas.microsoft.com/office/drawing/2014/main" id="{7C396ABE-F592-70E0-388B-6E6AFFBDAFFF}"/>
              </a:ext>
            </a:extLst>
          </p:cNvPr>
          <p:cNvSpPr>
            <a:spLocks noGrp="1"/>
          </p:cNvSpPr>
          <p:nvPr>
            <p:ph type="body" sz="quarter" idx="16" hasCustomPrompt="1"/>
          </p:nvPr>
        </p:nvSpPr>
        <p:spPr>
          <a:xfrm>
            <a:off x="724002" y="7474868"/>
            <a:ext cx="6234937" cy="2659671"/>
          </a:xfrm>
        </p:spPr>
        <p:txBody>
          <a:bodyPr numCol="2" spcCol="216000" anchor="t">
            <a:noAutofit/>
          </a:bodyPr>
          <a:lstStyle>
            <a:lvl1pPr marL="0" indent="0" algn="just">
              <a:lnSpc>
                <a:spcPts val="1220"/>
              </a:lnSpc>
              <a:spcBef>
                <a:spcPts val="0"/>
              </a:spcBef>
              <a:buNone/>
              <a:defRPr sz="1100" b="0" i="0">
                <a:solidFill>
                  <a:srgbClr val="7F7F7F"/>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7" name="Text Placeholder 32">
            <a:extLst>
              <a:ext uri="{FF2B5EF4-FFF2-40B4-BE49-F238E27FC236}">
                <a16:creationId xmlns:a16="http://schemas.microsoft.com/office/drawing/2014/main" id="{502ABE88-3CF4-5D25-1D23-632398653164}"/>
              </a:ext>
            </a:extLst>
          </p:cNvPr>
          <p:cNvSpPr>
            <a:spLocks noGrp="1"/>
          </p:cNvSpPr>
          <p:nvPr>
            <p:ph type="body" sz="quarter" idx="17" hasCustomPrompt="1"/>
          </p:nvPr>
        </p:nvSpPr>
        <p:spPr>
          <a:xfrm>
            <a:off x="724002" y="6595958"/>
            <a:ext cx="6234937" cy="662313"/>
          </a:xfrm>
        </p:spPr>
        <p:txBody>
          <a:bodyPr anchor="t">
            <a:noAutofit/>
          </a:bodyPr>
          <a:lstStyle>
            <a:lvl1pPr marL="0" indent="0" algn="l">
              <a:lnSpc>
                <a:spcPts val="1860"/>
              </a:lnSpc>
              <a:spcBef>
                <a:spcPts val="0"/>
              </a:spcBef>
              <a:buNone/>
              <a:defRPr sz="1800" b="0" i="0">
                <a:solidFill>
                  <a:srgbClr val="E43794"/>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short description for slide</a:t>
            </a:r>
            <a:endParaRPr lang="en-US" dirty="0"/>
          </a:p>
        </p:txBody>
      </p:sp>
      <p:sp>
        <p:nvSpPr>
          <p:cNvPr id="13" name="Picture Placeholder 12">
            <a:extLst>
              <a:ext uri="{FF2B5EF4-FFF2-40B4-BE49-F238E27FC236}">
                <a16:creationId xmlns:a16="http://schemas.microsoft.com/office/drawing/2014/main" id="{ED08A6C0-F136-1A97-7A4B-ABA419135644}"/>
              </a:ext>
            </a:extLst>
          </p:cNvPr>
          <p:cNvSpPr>
            <a:spLocks noGrp="1"/>
          </p:cNvSpPr>
          <p:nvPr>
            <p:ph type="pic" sz="quarter" idx="18"/>
          </p:nvPr>
        </p:nvSpPr>
        <p:spPr>
          <a:xfrm flipH="1">
            <a:off x="-1" y="0"/>
            <a:ext cx="7775574" cy="5868271"/>
          </a:xfrm>
          <a:custGeom>
            <a:avLst/>
            <a:gdLst>
              <a:gd name="connsiteX0" fmla="*/ 0 w 7775574"/>
              <a:gd name="connsiteY0" fmla="*/ 0 h 6655317"/>
              <a:gd name="connsiteX1" fmla="*/ 434047 w 7775574"/>
              <a:gd name="connsiteY1" fmla="*/ 0 h 6655317"/>
              <a:gd name="connsiteX2" fmla="*/ 7775574 w 7775574"/>
              <a:gd name="connsiteY2" fmla="*/ 4655181 h 6655317"/>
              <a:gd name="connsiteX3" fmla="*/ 7775574 w 7775574"/>
              <a:gd name="connsiteY3" fmla="*/ 5586748 h 6655317"/>
              <a:gd name="connsiteX4" fmla="*/ 7775574 w 7775574"/>
              <a:gd name="connsiteY4" fmla="*/ 5723750 h 6655317"/>
              <a:gd name="connsiteX5" fmla="*/ 7775574 w 7775574"/>
              <a:gd name="connsiteY5" fmla="*/ 6655317 h 6655317"/>
              <a:gd name="connsiteX6" fmla="*/ 0 w 7775574"/>
              <a:gd name="connsiteY6" fmla="*/ 4308175 h 6655317"/>
              <a:gd name="connsiteX7" fmla="*/ 0 w 7775574"/>
              <a:gd name="connsiteY7" fmla="*/ 3376608 h 6655317"/>
              <a:gd name="connsiteX8" fmla="*/ 0 w 7775574"/>
              <a:gd name="connsiteY8" fmla="*/ 931567 h 665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5574" h="6655317">
                <a:moveTo>
                  <a:pt x="0" y="0"/>
                </a:moveTo>
                <a:lnTo>
                  <a:pt x="434047" y="0"/>
                </a:lnTo>
                <a:lnTo>
                  <a:pt x="7775574" y="4655181"/>
                </a:lnTo>
                <a:lnTo>
                  <a:pt x="7775574" y="5586748"/>
                </a:lnTo>
                <a:lnTo>
                  <a:pt x="7775574" y="5723750"/>
                </a:lnTo>
                <a:lnTo>
                  <a:pt x="7775574" y="6655317"/>
                </a:lnTo>
                <a:lnTo>
                  <a:pt x="0" y="4308175"/>
                </a:lnTo>
                <a:lnTo>
                  <a:pt x="0" y="3376608"/>
                </a:lnTo>
                <a:lnTo>
                  <a:pt x="0" y="931567"/>
                </a:lnTo>
                <a:close/>
              </a:path>
            </a:pathLst>
          </a:custGeom>
          <a:solidFill>
            <a:schemeClr val="bg1">
              <a:lumMod val="95000"/>
            </a:schemeClr>
          </a:solidFill>
        </p:spPr>
        <p:txBody>
          <a:bodyPr wrap="square">
            <a:noAutofit/>
          </a:bodyPr>
          <a:lstStyle/>
          <a:p>
            <a:endParaRPr lang="fr-CA" dirty="0"/>
          </a:p>
        </p:txBody>
      </p:sp>
    </p:spTree>
    <p:extLst>
      <p:ext uri="{BB962C8B-B14F-4D97-AF65-F5344CB8AC3E}">
        <p14:creationId xmlns:p14="http://schemas.microsoft.com/office/powerpoint/2010/main" val="4242782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Slide ">
    <p:spTree>
      <p:nvGrpSpPr>
        <p:cNvPr id="1" name=""/>
        <p:cNvGrpSpPr/>
        <p:nvPr/>
      </p:nvGrpSpPr>
      <p:grpSpPr>
        <a:xfrm>
          <a:off x="0" y="0"/>
          <a:ext cx="0" cy="0"/>
          <a:chOff x="0" y="0"/>
          <a:chExt cx="0" cy="0"/>
        </a:xfrm>
      </p:grpSpPr>
      <p:sp>
        <p:nvSpPr>
          <p:cNvPr id="9" name="Graphic 5">
            <a:extLst>
              <a:ext uri="{FF2B5EF4-FFF2-40B4-BE49-F238E27FC236}">
                <a16:creationId xmlns:a16="http://schemas.microsoft.com/office/drawing/2014/main" id="{25978ECE-AB6E-3935-812D-6B994C310A71}"/>
              </a:ext>
            </a:extLst>
          </p:cNvPr>
          <p:cNvSpPr/>
          <p:nvPr userDrawn="1"/>
        </p:nvSpPr>
        <p:spPr>
          <a:xfrm>
            <a:off x="12874" y="1416163"/>
            <a:ext cx="7774726" cy="1645794"/>
          </a:xfrm>
          <a:custGeom>
            <a:avLst/>
            <a:gdLst>
              <a:gd name="connsiteX0" fmla="*/ 0 w 5417269"/>
              <a:gd name="connsiteY0" fmla="*/ 0 h 3199608"/>
              <a:gd name="connsiteX1" fmla="*/ 5417270 w 5417269"/>
              <a:gd name="connsiteY1" fmla="*/ 0 h 3199608"/>
              <a:gd name="connsiteX2" fmla="*/ 5417270 w 5417269"/>
              <a:gd name="connsiteY2" fmla="*/ 3199609 h 3199608"/>
              <a:gd name="connsiteX3" fmla="*/ 0 w 5417269"/>
              <a:gd name="connsiteY3" fmla="*/ 3199609 h 3199608"/>
            </a:gdLst>
            <a:ahLst/>
            <a:cxnLst>
              <a:cxn ang="0">
                <a:pos x="connsiteX0" y="connsiteY0"/>
              </a:cxn>
              <a:cxn ang="0">
                <a:pos x="connsiteX1" y="connsiteY1"/>
              </a:cxn>
              <a:cxn ang="0">
                <a:pos x="connsiteX2" y="connsiteY2"/>
              </a:cxn>
              <a:cxn ang="0">
                <a:pos x="connsiteX3" y="connsiteY3"/>
              </a:cxn>
            </a:cxnLst>
            <a:rect l="l" t="t" r="r" b="b"/>
            <a:pathLst>
              <a:path w="5417269" h="3199608">
                <a:moveTo>
                  <a:pt x="0" y="0"/>
                </a:moveTo>
                <a:lnTo>
                  <a:pt x="5417270" y="0"/>
                </a:lnTo>
                <a:lnTo>
                  <a:pt x="5417270" y="3199609"/>
                </a:lnTo>
                <a:lnTo>
                  <a:pt x="0" y="3199609"/>
                </a:lnTo>
                <a:close/>
              </a:path>
            </a:pathLst>
          </a:custGeom>
          <a:solidFill>
            <a:srgbClr val="E43794"/>
          </a:solidFill>
          <a:ln w="12788" cap="flat">
            <a:solidFill>
              <a:srgbClr val="E43794"/>
            </a:solidFill>
            <a:prstDash val="solid"/>
            <a:miter/>
          </a:ln>
        </p:spPr>
        <p:txBody>
          <a:bodyPr numCol="1" rtlCol="0" anchor="ctr"/>
          <a:lstStyle/>
          <a:p>
            <a:endParaRPr lang="en-US"/>
          </a:p>
        </p:txBody>
      </p:sp>
      <p:sp>
        <p:nvSpPr>
          <p:cNvPr id="42" name="Text Placeholder 32">
            <a:extLst>
              <a:ext uri="{FF2B5EF4-FFF2-40B4-BE49-F238E27FC236}">
                <a16:creationId xmlns:a16="http://schemas.microsoft.com/office/drawing/2014/main" id="{490ACF46-8039-06E3-DEA2-93485458EB9C}"/>
              </a:ext>
            </a:extLst>
          </p:cNvPr>
          <p:cNvSpPr>
            <a:spLocks noGrp="1"/>
          </p:cNvSpPr>
          <p:nvPr>
            <p:ph type="body" sz="quarter" idx="13" hasCustomPrompt="1"/>
          </p:nvPr>
        </p:nvSpPr>
        <p:spPr>
          <a:xfrm>
            <a:off x="1146730" y="3729415"/>
            <a:ext cx="5913198" cy="361363"/>
          </a:xfrm>
        </p:spPr>
        <p:txBody>
          <a:bodyPr>
            <a:noAutofit/>
          </a:bodyPr>
          <a:lstStyle>
            <a:lvl1pPr marL="0" indent="0" algn="l">
              <a:buNone/>
              <a:defRPr sz="1600" b="1" i="0">
                <a:solidFill>
                  <a:srgbClr val="E43794"/>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MAKES DESCRIPT A GREAT HERITAGE TOOL? </a:t>
            </a:r>
          </a:p>
        </p:txBody>
      </p:sp>
      <p:pic>
        <p:nvPicPr>
          <p:cNvPr id="51" name="Picture 50" descr="Logo&#10;&#10;Description automatically generated">
            <a:extLst>
              <a:ext uri="{FF2B5EF4-FFF2-40B4-BE49-F238E27FC236}">
                <a16:creationId xmlns:a16="http://schemas.microsoft.com/office/drawing/2014/main" id="{81366892-9EB2-4E27-F9CD-418960428AA3}"/>
              </a:ext>
            </a:extLst>
          </p:cNvPr>
          <p:cNvPicPr>
            <a:picLocks noChangeAspect="1"/>
          </p:cNvPicPr>
          <p:nvPr userDrawn="1"/>
        </p:nvPicPr>
        <p:blipFill rotWithShape="1">
          <a:blip r:embed="rId2" cstate="screen">
            <a:biLevel thresh="25000"/>
            <a:alphaModFix amt="32000"/>
            <a:extLst>
              <a:ext uri="{28A0092B-C50C-407E-A947-70E740481C1C}">
                <a14:useLocalDpi xmlns:a14="http://schemas.microsoft.com/office/drawing/2010/main"/>
              </a:ext>
            </a:extLst>
          </a:blip>
          <a:srcRect/>
          <a:stretch/>
        </p:blipFill>
        <p:spPr>
          <a:xfrm>
            <a:off x="6548448" y="2145920"/>
            <a:ext cx="1630018" cy="916522"/>
          </a:xfrm>
          <a:prstGeom prst="rect">
            <a:avLst/>
          </a:prstGeom>
        </p:spPr>
      </p:pic>
      <p:sp>
        <p:nvSpPr>
          <p:cNvPr id="58" name="Text Placeholder 32">
            <a:extLst>
              <a:ext uri="{FF2B5EF4-FFF2-40B4-BE49-F238E27FC236}">
                <a16:creationId xmlns:a16="http://schemas.microsoft.com/office/drawing/2014/main" id="{E5C84B26-7863-A6E8-9A4C-AF765AD92A25}"/>
              </a:ext>
            </a:extLst>
          </p:cNvPr>
          <p:cNvSpPr>
            <a:spLocks noGrp="1"/>
          </p:cNvSpPr>
          <p:nvPr>
            <p:ph type="body" sz="quarter" idx="22" hasCustomPrompt="1"/>
          </p:nvPr>
        </p:nvSpPr>
        <p:spPr>
          <a:xfrm>
            <a:off x="788919" y="592170"/>
            <a:ext cx="6234938" cy="568837"/>
          </a:xfrm>
        </p:spPr>
        <p:txBody>
          <a:bodyPr>
            <a:noAutofit/>
          </a:bodyPr>
          <a:lstStyle>
            <a:lvl1pPr marL="0" indent="0" algn="l">
              <a:lnSpc>
                <a:spcPts val="2760"/>
              </a:lnSpc>
              <a:spcBef>
                <a:spcPts val="0"/>
              </a:spcBef>
              <a:buNone/>
              <a:defRPr sz="2800" b="1" i="0">
                <a:solidFill>
                  <a:srgbClr val="E43794"/>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Title Here</a:t>
            </a:r>
            <a:endParaRPr lang="en-US" dirty="0"/>
          </a:p>
        </p:txBody>
      </p:sp>
      <p:sp>
        <p:nvSpPr>
          <p:cNvPr id="59" name="Text Placeholder 32">
            <a:extLst>
              <a:ext uri="{FF2B5EF4-FFF2-40B4-BE49-F238E27FC236}">
                <a16:creationId xmlns:a16="http://schemas.microsoft.com/office/drawing/2014/main" id="{F4BD80A1-0588-4A7C-E0E9-74DBC4794E71}"/>
              </a:ext>
            </a:extLst>
          </p:cNvPr>
          <p:cNvSpPr>
            <a:spLocks noGrp="1"/>
          </p:cNvSpPr>
          <p:nvPr>
            <p:ph type="body" sz="quarter" idx="23" hasCustomPrompt="1"/>
          </p:nvPr>
        </p:nvSpPr>
        <p:spPr>
          <a:xfrm>
            <a:off x="1157426" y="4208280"/>
            <a:ext cx="5890479" cy="1868026"/>
          </a:xfrm>
        </p:spPr>
        <p:txBody>
          <a:bodyPr numCol="2" spcCol="216000" anchor="t">
            <a:noAutofit/>
          </a:bodyPr>
          <a:lstStyle>
            <a:lvl1pPr marL="0" indent="0" algn="just">
              <a:lnSpc>
                <a:spcPts val="1220"/>
              </a:lnSpc>
              <a:spcBef>
                <a:spcPts val="0"/>
              </a:spcBef>
              <a:buNone/>
              <a:defRPr sz="1100" b="0" i="0">
                <a:solidFill>
                  <a:srgbClr val="7F7F7F"/>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60" name="Text Placeholder 32">
            <a:extLst>
              <a:ext uri="{FF2B5EF4-FFF2-40B4-BE49-F238E27FC236}">
                <a16:creationId xmlns:a16="http://schemas.microsoft.com/office/drawing/2014/main" id="{BF86DBAB-E7A8-3C6A-117D-18F73575027C}"/>
              </a:ext>
            </a:extLst>
          </p:cNvPr>
          <p:cNvSpPr>
            <a:spLocks noGrp="1"/>
          </p:cNvSpPr>
          <p:nvPr>
            <p:ph type="body" sz="quarter" idx="24" hasCustomPrompt="1"/>
          </p:nvPr>
        </p:nvSpPr>
        <p:spPr>
          <a:xfrm>
            <a:off x="812968" y="1644244"/>
            <a:ext cx="6234937" cy="1204421"/>
          </a:xfrm>
        </p:spPr>
        <p:txBody>
          <a:bodyPr anchor="t">
            <a:noAutofit/>
          </a:bodyPr>
          <a:lstStyle>
            <a:lvl1pPr marL="0" indent="0" algn="just">
              <a:lnSpc>
                <a:spcPts val="1860"/>
              </a:lnSpc>
              <a:spcBef>
                <a:spcPts val="0"/>
              </a:spcBef>
              <a:buNone/>
              <a:defRPr sz="18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short description for slide</a:t>
            </a:r>
            <a:endParaRPr lang="en-US" dirty="0"/>
          </a:p>
        </p:txBody>
      </p:sp>
      <p:pic>
        <p:nvPicPr>
          <p:cNvPr id="64" name="Picture 63">
            <a:extLst>
              <a:ext uri="{FF2B5EF4-FFF2-40B4-BE49-F238E27FC236}">
                <a16:creationId xmlns:a16="http://schemas.microsoft.com/office/drawing/2014/main" id="{98141105-3A36-A750-1716-A1CEE2BFF0C0}"/>
              </a:ext>
            </a:extLst>
          </p:cNvPr>
          <p:cNvPicPr>
            <a:picLocks noChangeAspect="1"/>
          </p:cNvPicPr>
          <p:nvPr userDrawn="1"/>
        </p:nvPicPr>
        <p:blipFill>
          <a:blip r:embed="rId3" cstate="screen">
            <a:extLst>
              <a:ext uri="{28A0092B-C50C-407E-A947-70E740481C1C}">
                <a14:useLocalDpi xmlns:a14="http://schemas.microsoft.com/office/drawing/2010/main"/>
              </a:ext>
            </a:extLst>
          </a:blip>
          <a:srcRect b="8549"/>
          <a:stretch>
            <a:fillRect/>
          </a:stretch>
        </p:blipFill>
        <p:spPr>
          <a:xfrm rot="5400000">
            <a:off x="349601" y="6682269"/>
            <a:ext cx="3208107" cy="3910247"/>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74" name="Picture Placeholder 73">
            <a:extLst>
              <a:ext uri="{FF2B5EF4-FFF2-40B4-BE49-F238E27FC236}">
                <a16:creationId xmlns:a16="http://schemas.microsoft.com/office/drawing/2014/main" id="{217C1728-A11F-85D7-1589-94C9A5599AAE}"/>
              </a:ext>
            </a:extLst>
          </p:cNvPr>
          <p:cNvSpPr>
            <a:spLocks noGrp="1"/>
          </p:cNvSpPr>
          <p:nvPr>
            <p:ph type="pic" sz="quarter" idx="25"/>
          </p:nvPr>
        </p:nvSpPr>
        <p:spPr>
          <a:xfrm>
            <a:off x="-1469" y="7228515"/>
            <a:ext cx="3657600" cy="2795588"/>
          </a:xfrm>
          <a:custGeom>
            <a:avLst/>
            <a:gdLst>
              <a:gd name="connsiteX0" fmla="*/ 879973 w 3657600"/>
              <a:gd name="connsiteY0" fmla="*/ 2045759 h 2795588"/>
              <a:gd name="connsiteX1" fmla="*/ 879973 w 3657600"/>
              <a:gd name="connsiteY1" fmla="*/ 2447428 h 2795588"/>
              <a:gd name="connsiteX2" fmla="*/ 2777628 w 3657600"/>
              <a:gd name="connsiteY2" fmla="*/ 2447428 h 2795588"/>
              <a:gd name="connsiteX3" fmla="*/ 2777628 w 3657600"/>
              <a:gd name="connsiteY3" fmla="*/ 2045759 h 2795588"/>
              <a:gd name="connsiteX4" fmla="*/ 0 w 3657600"/>
              <a:gd name="connsiteY4" fmla="*/ 0 h 2795588"/>
              <a:gd name="connsiteX5" fmla="*/ 3657600 w 3657600"/>
              <a:gd name="connsiteY5" fmla="*/ 0 h 2795588"/>
              <a:gd name="connsiteX6" fmla="*/ 3657600 w 3657600"/>
              <a:gd name="connsiteY6" fmla="*/ 2795588 h 2795588"/>
              <a:gd name="connsiteX7" fmla="*/ 0 w 3657600"/>
              <a:gd name="connsiteY7" fmla="*/ 2795588 h 279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0" h="2795588">
                <a:moveTo>
                  <a:pt x="879973" y="2045759"/>
                </a:moveTo>
                <a:lnTo>
                  <a:pt x="879973" y="2447428"/>
                </a:lnTo>
                <a:lnTo>
                  <a:pt x="2777628" y="2447428"/>
                </a:lnTo>
                <a:lnTo>
                  <a:pt x="2777628" y="2045759"/>
                </a:lnTo>
                <a:close/>
                <a:moveTo>
                  <a:pt x="0" y="0"/>
                </a:moveTo>
                <a:lnTo>
                  <a:pt x="3657600" y="0"/>
                </a:lnTo>
                <a:lnTo>
                  <a:pt x="3657600" y="2795588"/>
                </a:lnTo>
                <a:lnTo>
                  <a:pt x="0" y="2795588"/>
                </a:lnTo>
                <a:close/>
              </a:path>
            </a:pathLst>
          </a:custGeom>
          <a:solidFill>
            <a:schemeClr val="bg1">
              <a:lumMod val="85000"/>
            </a:schemeClr>
          </a:solidFill>
        </p:spPr>
        <p:txBody>
          <a:bodyPr wrap="square">
            <a:noAutofit/>
          </a:bodyPr>
          <a:lstStyle/>
          <a:p>
            <a:endParaRPr lang="en-US"/>
          </a:p>
        </p:txBody>
      </p:sp>
      <p:sp>
        <p:nvSpPr>
          <p:cNvPr id="75" name="Rectangle 74">
            <a:extLst>
              <a:ext uri="{FF2B5EF4-FFF2-40B4-BE49-F238E27FC236}">
                <a16:creationId xmlns:a16="http://schemas.microsoft.com/office/drawing/2014/main" id="{063B542B-BEE8-3BBF-916C-7A585FBB99ED}"/>
              </a:ext>
            </a:extLst>
          </p:cNvPr>
          <p:cNvSpPr/>
          <p:nvPr userDrawn="1"/>
        </p:nvSpPr>
        <p:spPr bwMode="auto">
          <a:xfrm>
            <a:off x="878504" y="9274274"/>
            <a:ext cx="1897655" cy="401669"/>
          </a:xfrm>
          <a:prstGeom prst="rect">
            <a:avLst/>
          </a:prstGeom>
          <a:solidFill>
            <a:srgbClr val="E43794"/>
          </a:soli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4294" dirty="0"/>
          </a:p>
        </p:txBody>
      </p:sp>
      <p:sp>
        <p:nvSpPr>
          <p:cNvPr id="76" name="Text Placeholder 32">
            <a:extLst>
              <a:ext uri="{FF2B5EF4-FFF2-40B4-BE49-F238E27FC236}">
                <a16:creationId xmlns:a16="http://schemas.microsoft.com/office/drawing/2014/main" id="{5B09A182-BD66-7AF2-93B4-070294E1155A}"/>
              </a:ext>
            </a:extLst>
          </p:cNvPr>
          <p:cNvSpPr>
            <a:spLocks noGrp="1"/>
          </p:cNvSpPr>
          <p:nvPr>
            <p:ph type="body" sz="quarter" idx="26" hasCustomPrompt="1"/>
          </p:nvPr>
        </p:nvSpPr>
        <p:spPr>
          <a:xfrm>
            <a:off x="878504" y="9311499"/>
            <a:ext cx="1897655" cy="408413"/>
          </a:xfrm>
        </p:spPr>
        <p:txBody>
          <a:bodyPr>
            <a:noAutofit/>
          </a:bodyPr>
          <a:lstStyle>
            <a:lvl1pPr marL="0" indent="0" algn="ctr">
              <a:buNone/>
              <a:defRPr sz="16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VIEW</a:t>
            </a:r>
            <a:endParaRPr lang="en-US" dirty="0"/>
          </a:p>
        </p:txBody>
      </p:sp>
      <p:sp>
        <p:nvSpPr>
          <p:cNvPr id="77" name="Text Placeholder 32">
            <a:extLst>
              <a:ext uri="{FF2B5EF4-FFF2-40B4-BE49-F238E27FC236}">
                <a16:creationId xmlns:a16="http://schemas.microsoft.com/office/drawing/2014/main" id="{B99AAFFD-5F6E-70A3-7BCA-C987A13D24D2}"/>
              </a:ext>
            </a:extLst>
          </p:cNvPr>
          <p:cNvSpPr>
            <a:spLocks noGrp="1"/>
          </p:cNvSpPr>
          <p:nvPr>
            <p:ph type="body" sz="quarter" idx="27" hasCustomPrompt="1"/>
          </p:nvPr>
        </p:nvSpPr>
        <p:spPr>
          <a:xfrm>
            <a:off x="4772978" y="6944148"/>
            <a:ext cx="2286950" cy="735460"/>
          </a:xfrm>
        </p:spPr>
        <p:txBody>
          <a:bodyPr>
            <a:noAutofit/>
          </a:bodyPr>
          <a:lstStyle>
            <a:lvl1pPr marL="0" indent="0" algn="l">
              <a:buNone/>
              <a:defRPr sz="1600" b="1" i="0">
                <a:solidFill>
                  <a:srgbClr val="E43794"/>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l" defTabSz="777514" rtl="0" eaLnBrk="1" fontAlgn="auto" latinLnBrk="0" hangingPunct="1">
              <a:lnSpc>
                <a:spcPct val="90000"/>
              </a:lnSpc>
              <a:spcBef>
                <a:spcPts val="850"/>
              </a:spcBef>
              <a:spcAft>
                <a:spcPts val="0"/>
              </a:spcAft>
              <a:buClrTx/>
              <a:buSzTx/>
              <a:buFont typeface="Arial" panose="020B0604020202020204" pitchFamily="34" charset="0"/>
              <a:buNone/>
              <a:tabLst/>
              <a:defRPr/>
            </a:pPr>
            <a:r>
              <a:rPr lang="en-GB" dirty="0"/>
              <a:t>WANT TO GIVE A TRY </a:t>
            </a:r>
            <a:endParaRPr lang="en-US" dirty="0"/>
          </a:p>
        </p:txBody>
      </p:sp>
      <p:sp>
        <p:nvSpPr>
          <p:cNvPr id="78" name="Text Placeholder 32">
            <a:extLst>
              <a:ext uri="{FF2B5EF4-FFF2-40B4-BE49-F238E27FC236}">
                <a16:creationId xmlns:a16="http://schemas.microsoft.com/office/drawing/2014/main" id="{01AE88A3-BDAC-97DB-AA6B-4F3B8AA5B3D6}"/>
              </a:ext>
            </a:extLst>
          </p:cNvPr>
          <p:cNvSpPr>
            <a:spLocks noGrp="1"/>
          </p:cNvSpPr>
          <p:nvPr>
            <p:ph type="body" sz="quarter" idx="28" hasCustomPrompt="1"/>
          </p:nvPr>
        </p:nvSpPr>
        <p:spPr>
          <a:xfrm>
            <a:off x="4311498" y="7725821"/>
            <a:ext cx="2784501" cy="3295796"/>
          </a:xfrm>
        </p:spPr>
        <p:txBody>
          <a:bodyPr numCol="1" spcCol="216000" anchor="t">
            <a:noAutofit/>
          </a:bodyPr>
          <a:lstStyle>
            <a:lvl1pPr marL="0" indent="0" algn="just">
              <a:lnSpc>
                <a:spcPts val="1220"/>
              </a:lnSpc>
              <a:spcBef>
                <a:spcPts val="0"/>
              </a:spcBef>
              <a:buNone/>
              <a:defRPr sz="1100" b="0" i="0">
                <a:solidFill>
                  <a:srgbClr val="7F7F7F"/>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1064888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lumn Slide ">
    <p:spTree>
      <p:nvGrpSpPr>
        <p:cNvPr id="1" name=""/>
        <p:cNvGrpSpPr/>
        <p:nvPr/>
      </p:nvGrpSpPr>
      <p:grpSpPr>
        <a:xfrm>
          <a:off x="0" y="0"/>
          <a:ext cx="0" cy="0"/>
          <a:chOff x="0" y="0"/>
          <a:chExt cx="0" cy="0"/>
        </a:xfrm>
      </p:grpSpPr>
      <p:sp>
        <p:nvSpPr>
          <p:cNvPr id="9" name="Graphic 5">
            <a:extLst>
              <a:ext uri="{FF2B5EF4-FFF2-40B4-BE49-F238E27FC236}">
                <a16:creationId xmlns:a16="http://schemas.microsoft.com/office/drawing/2014/main" id="{25978ECE-AB6E-3935-812D-6B994C310A71}"/>
              </a:ext>
            </a:extLst>
          </p:cNvPr>
          <p:cNvSpPr/>
          <p:nvPr userDrawn="1"/>
        </p:nvSpPr>
        <p:spPr>
          <a:xfrm>
            <a:off x="12874" y="1416163"/>
            <a:ext cx="7774726" cy="1645794"/>
          </a:xfrm>
          <a:custGeom>
            <a:avLst/>
            <a:gdLst>
              <a:gd name="connsiteX0" fmla="*/ 0 w 5417269"/>
              <a:gd name="connsiteY0" fmla="*/ 0 h 3199608"/>
              <a:gd name="connsiteX1" fmla="*/ 5417270 w 5417269"/>
              <a:gd name="connsiteY1" fmla="*/ 0 h 3199608"/>
              <a:gd name="connsiteX2" fmla="*/ 5417270 w 5417269"/>
              <a:gd name="connsiteY2" fmla="*/ 3199609 h 3199608"/>
              <a:gd name="connsiteX3" fmla="*/ 0 w 5417269"/>
              <a:gd name="connsiteY3" fmla="*/ 3199609 h 3199608"/>
            </a:gdLst>
            <a:ahLst/>
            <a:cxnLst>
              <a:cxn ang="0">
                <a:pos x="connsiteX0" y="connsiteY0"/>
              </a:cxn>
              <a:cxn ang="0">
                <a:pos x="connsiteX1" y="connsiteY1"/>
              </a:cxn>
              <a:cxn ang="0">
                <a:pos x="connsiteX2" y="connsiteY2"/>
              </a:cxn>
              <a:cxn ang="0">
                <a:pos x="connsiteX3" y="connsiteY3"/>
              </a:cxn>
            </a:cxnLst>
            <a:rect l="l" t="t" r="r" b="b"/>
            <a:pathLst>
              <a:path w="5417269" h="3199608">
                <a:moveTo>
                  <a:pt x="0" y="0"/>
                </a:moveTo>
                <a:lnTo>
                  <a:pt x="5417270" y="0"/>
                </a:lnTo>
                <a:lnTo>
                  <a:pt x="5417270" y="3199609"/>
                </a:lnTo>
                <a:lnTo>
                  <a:pt x="0" y="3199609"/>
                </a:lnTo>
                <a:close/>
              </a:path>
            </a:pathLst>
          </a:custGeom>
          <a:solidFill>
            <a:srgbClr val="E43794"/>
          </a:solidFill>
          <a:ln w="12788" cap="flat">
            <a:solidFill>
              <a:srgbClr val="E43794"/>
            </a:solidFill>
            <a:prstDash val="solid"/>
            <a:miter/>
          </a:ln>
        </p:spPr>
        <p:txBody>
          <a:bodyPr numCol="1" rtlCol="0" anchor="ctr"/>
          <a:lstStyle/>
          <a:p>
            <a:endParaRPr lang="en-US"/>
          </a:p>
        </p:txBody>
      </p:sp>
      <p:sp>
        <p:nvSpPr>
          <p:cNvPr id="42" name="Text Placeholder 32">
            <a:extLst>
              <a:ext uri="{FF2B5EF4-FFF2-40B4-BE49-F238E27FC236}">
                <a16:creationId xmlns:a16="http://schemas.microsoft.com/office/drawing/2014/main" id="{490ACF46-8039-06E3-DEA2-93485458EB9C}"/>
              </a:ext>
            </a:extLst>
          </p:cNvPr>
          <p:cNvSpPr>
            <a:spLocks noGrp="1"/>
          </p:cNvSpPr>
          <p:nvPr>
            <p:ph type="body" sz="quarter" idx="13" hasCustomPrompt="1"/>
          </p:nvPr>
        </p:nvSpPr>
        <p:spPr>
          <a:xfrm>
            <a:off x="1146730" y="3729415"/>
            <a:ext cx="5913198" cy="361363"/>
          </a:xfrm>
        </p:spPr>
        <p:txBody>
          <a:bodyPr>
            <a:noAutofit/>
          </a:bodyPr>
          <a:lstStyle>
            <a:lvl1pPr marL="0" indent="0" algn="l">
              <a:buNone/>
              <a:defRPr sz="1600" b="1" i="0">
                <a:solidFill>
                  <a:srgbClr val="E43794"/>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MAKES DESCRIPT A GREAT HERITAGE TOOL? </a:t>
            </a:r>
          </a:p>
        </p:txBody>
      </p:sp>
      <p:pic>
        <p:nvPicPr>
          <p:cNvPr id="51" name="Picture 50" descr="Logo&#10;&#10;Description automatically generated">
            <a:extLst>
              <a:ext uri="{FF2B5EF4-FFF2-40B4-BE49-F238E27FC236}">
                <a16:creationId xmlns:a16="http://schemas.microsoft.com/office/drawing/2014/main" id="{81366892-9EB2-4E27-F9CD-418960428AA3}"/>
              </a:ext>
            </a:extLst>
          </p:cNvPr>
          <p:cNvPicPr>
            <a:picLocks noChangeAspect="1"/>
          </p:cNvPicPr>
          <p:nvPr userDrawn="1"/>
        </p:nvPicPr>
        <p:blipFill rotWithShape="1">
          <a:blip r:embed="rId2" cstate="screen">
            <a:biLevel thresh="25000"/>
            <a:alphaModFix amt="32000"/>
            <a:extLst>
              <a:ext uri="{28A0092B-C50C-407E-A947-70E740481C1C}">
                <a14:useLocalDpi xmlns:a14="http://schemas.microsoft.com/office/drawing/2010/main"/>
              </a:ext>
            </a:extLst>
          </a:blip>
          <a:srcRect/>
          <a:stretch/>
        </p:blipFill>
        <p:spPr>
          <a:xfrm>
            <a:off x="6548448" y="2145920"/>
            <a:ext cx="1630018" cy="916522"/>
          </a:xfrm>
          <a:prstGeom prst="rect">
            <a:avLst/>
          </a:prstGeom>
        </p:spPr>
      </p:pic>
      <p:sp>
        <p:nvSpPr>
          <p:cNvPr id="58" name="Text Placeholder 32">
            <a:extLst>
              <a:ext uri="{FF2B5EF4-FFF2-40B4-BE49-F238E27FC236}">
                <a16:creationId xmlns:a16="http://schemas.microsoft.com/office/drawing/2014/main" id="{E5C84B26-7863-A6E8-9A4C-AF765AD92A25}"/>
              </a:ext>
            </a:extLst>
          </p:cNvPr>
          <p:cNvSpPr>
            <a:spLocks noGrp="1"/>
          </p:cNvSpPr>
          <p:nvPr>
            <p:ph type="body" sz="quarter" idx="22" hasCustomPrompt="1"/>
          </p:nvPr>
        </p:nvSpPr>
        <p:spPr>
          <a:xfrm>
            <a:off x="788919" y="592170"/>
            <a:ext cx="6234938" cy="568837"/>
          </a:xfrm>
        </p:spPr>
        <p:txBody>
          <a:bodyPr>
            <a:noAutofit/>
          </a:bodyPr>
          <a:lstStyle>
            <a:lvl1pPr marL="0" indent="0" algn="l">
              <a:lnSpc>
                <a:spcPts val="2760"/>
              </a:lnSpc>
              <a:spcBef>
                <a:spcPts val="0"/>
              </a:spcBef>
              <a:buNone/>
              <a:defRPr sz="2800" b="1" i="0">
                <a:solidFill>
                  <a:srgbClr val="E43794"/>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Title Here</a:t>
            </a:r>
            <a:endParaRPr lang="en-US" dirty="0"/>
          </a:p>
        </p:txBody>
      </p:sp>
      <p:sp>
        <p:nvSpPr>
          <p:cNvPr id="59" name="Text Placeholder 32">
            <a:extLst>
              <a:ext uri="{FF2B5EF4-FFF2-40B4-BE49-F238E27FC236}">
                <a16:creationId xmlns:a16="http://schemas.microsoft.com/office/drawing/2014/main" id="{F4BD80A1-0588-4A7C-E0E9-74DBC4794E71}"/>
              </a:ext>
            </a:extLst>
          </p:cNvPr>
          <p:cNvSpPr>
            <a:spLocks noGrp="1"/>
          </p:cNvSpPr>
          <p:nvPr>
            <p:ph type="body" sz="quarter" idx="23" hasCustomPrompt="1"/>
          </p:nvPr>
        </p:nvSpPr>
        <p:spPr>
          <a:xfrm>
            <a:off x="1157426" y="4208280"/>
            <a:ext cx="5890479" cy="1868026"/>
          </a:xfrm>
        </p:spPr>
        <p:txBody>
          <a:bodyPr numCol="2" spcCol="216000" anchor="t">
            <a:noAutofit/>
          </a:bodyPr>
          <a:lstStyle>
            <a:lvl1pPr marL="0" indent="0" algn="just">
              <a:lnSpc>
                <a:spcPts val="1220"/>
              </a:lnSpc>
              <a:spcBef>
                <a:spcPts val="0"/>
              </a:spcBef>
              <a:buNone/>
              <a:defRPr sz="1100" b="0" i="0">
                <a:solidFill>
                  <a:srgbClr val="7F7F7F"/>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60" name="Text Placeholder 32">
            <a:extLst>
              <a:ext uri="{FF2B5EF4-FFF2-40B4-BE49-F238E27FC236}">
                <a16:creationId xmlns:a16="http://schemas.microsoft.com/office/drawing/2014/main" id="{BF86DBAB-E7A8-3C6A-117D-18F73575027C}"/>
              </a:ext>
            </a:extLst>
          </p:cNvPr>
          <p:cNvSpPr>
            <a:spLocks noGrp="1"/>
          </p:cNvSpPr>
          <p:nvPr>
            <p:ph type="body" sz="quarter" idx="24" hasCustomPrompt="1"/>
          </p:nvPr>
        </p:nvSpPr>
        <p:spPr>
          <a:xfrm>
            <a:off x="812968" y="1644244"/>
            <a:ext cx="6234937" cy="1204421"/>
          </a:xfrm>
        </p:spPr>
        <p:txBody>
          <a:bodyPr anchor="t">
            <a:noAutofit/>
          </a:bodyPr>
          <a:lstStyle>
            <a:lvl1pPr marL="0" indent="0" algn="just">
              <a:lnSpc>
                <a:spcPts val="1860"/>
              </a:lnSpc>
              <a:spcBef>
                <a:spcPts val="0"/>
              </a:spcBef>
              <a:buNone/>
              <a:defRPr sz="18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short description for slide</a:t>
            </a:r>
            <a:endParaRPr lang="en-US" dirty="0"/>
          </a:p>
        </p:txBody>
      </p:sp>
      <p:pic>
        <p:nvPicPr>
          <p:cNvPr id="64" name="Picture 63">
            <a:extLst>
              <a:ext uri="{FF2B5EF4-FFF2-40B4-BE49-F238E27FC236}">
                <a16:creationId xmlns:a16="http://schemas.microsoft.com/office/drawing/2014/main" id="{98141105-3A36-A750-1716-A1CEE2BFF0C0}"/>
              </a:ext>
            </a:extLst>
          </p:cNvPr>
          <p:cNvPicPr>
            <a:picLocks noChangeAspect="1"/>
          </p:cNvPicPr>
          <p:nvPr userDrawn="1"/>
        </p:nvPicPr>
        <p:blipFill>
          <a:blip r:embed="rId3" cstate="screen">
            <a:extLst>
              <a:ext uri="{28A0092B-C50C-407E-A947-70E740481C1C}">
                <a14:useLocalDpi xmlns:a14="http://schemas.microsoft.com/office/drawing/2010/main"/>
              </a:ext>
            </a:extLst>
          </a:blip>
          <a:srcRect b="8549"/>
          <a:stretch>
            <a:fillRect/>
          </a:stretch>
        </p:blipFill>
        <p:spPr>
          <a:xfrm rot="5400000">
            <a:off x="349601" y="6682269"/>
            <a:ext cx="3208107" cy="3910247"/>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74" name="Picture Placeholder 73">
            <a:extLst>
              <a:ext uri="{FF2B5EF4-FFF2-40B4-BE49-F238E27FC236}">
                <a16:creationId xmlns:a16="http://schemas.microsoft.com/office/drawing/2014/main" id="{217C1728-A11F-85D7-1589-94C9A5599AAE}"/>
              </a:ext>
            </a:extLst>
          </p:cNvPr>
          <p:cNvSpPr>
            <a:spLocks noGrp="1"/>
          </p:cNvSpPr>
          <p:nvPr>
            <p:ph type="pic" sz="quarter" idx="25"/>
          </p:nvPr>
        </p:nvSpPr>
        <p:spPr>
          <a:xfrm>
            <a:off x="-1469" y="7228515"/>
            <a:ext cx="3657600" cy="2795588"/>
          </a:xfrm>
          <a:custGeom>
            <a:avLst/>
            <a:gdLst>
              <a:gd name="connsiteX0" fmla="*/ 879973 w 3657600"/>
              <a:gd name="connsiteY0" fmla="*/ 2045759 h 2795588"/>
              <a:gd name="connsiteX1" fmla="*/ 879973 w 3657600"/>
              <a:gd name="connsiteY1" fmla="*/ 2447428 h 2795588"/>
              <a:gd name="connsiteX2" fmla="*/ 2777628 w 3657600"/>
              <a:gd name="connsiteY2" fmla="*/ 2447428 h 2795588"/>
              <a:gd name="connsiteX3" fmla="*/ 2777628 w 3657600"/>
              <a:gd name="connsiteY3" fmla="*/ 2045759 h 2795588"/>
              <a:gd name="connsiteX4" fmla="*/ 0 w 3657600"/>
              <a:gd name="connsiteY4" fmla="*/ 0 h 2795588"/>
              <a:gd name="connsiteX5" fmla="*/ 3657600 w 3657600"/>
              <a:gd name="connsiteY5" fmla="*/ 0 h 2795588"/>
              <a:gd name="connsiteX6" fmla="*/ 3657600 w 3657600"/>
              <a:gd name="connsiteY6" fmla="*/ 2795588 h 2795588"/>
              <a:gd name="connsiteX7" fmla="*/ 0 w 3657600"/>
              <a:gd name="connsiteY7" fmla="*/ 2795588 h 279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0" h="2795588">
                <a:moveTo>
                  <a:pt x="879973" y="2045759"/>
                </a:moveTo>
                <a:lnTo>
                  <a:pt x="879973" y="2447428"/>
                </a:lnTo>
                <a:lnTo>
                  <a:pt x="2777628" y="2447428"/>
                </a:lnTo>
                <a:lnTo>
                  <a:pt x="2777628" y="2045759"/>
                </a:lnTo>
                <a:close/>
                <a:moveTo>
                  <a:pt x="0" y="0"/>
                </a:moveTo>
                <a:lnTo>
                  <a:pt x="3657600" y="0"/>
                </a:lnTo>
                <a:lnTo>
                  <a:pt x="3657600" y="2795588"/>
                </a:lnTo>
                <a:lnTo>
                  <a:pt x="0" y="2795588"/>
                </a:lnTo>
                <a:close/>
              </a:path>
            </a:pathLst>
          </a:custGeom>
          <a:solidFill>
            <a:schemeClr val="bg1">
              <a:lumMod val="85000"/>
            </a:schemeClr>
          </a:solidFill>
        </p:spPr>
        <p:txBody>
          <a:bodyPr wrap="square">
            <a:noAutofit/>
          </a:bodyPr>
          <a:lstStyle/>
          <a:p>
            <a:endParaRPr lang="en-US"/>
          </a:p>
        </p:txBody>
      </p:sp>
      <p:sp>
        <p:nvSpPr>
          <p:cNvPr id="75" name="Rectangle 74">
            <a:extLst>
              <a:ext uri="{FF2B5EF4-FFF2-40B4-BE49-F238E27FC236}">
                <a16:creationId xmlns:a16="http://schemas.microsoft.com/office/drawing/2014/main" id="{063B542B-BEE8-3BBF-916C-7A585FBB99ED}"/>
              </a:ext>
            </a:extLst>
          </p:cNvPr>
          <p:cNvSpPr/>
          <p:nvPr userDrawn="1"/>
        </p:nvSpPr>
        <p:spPr bwMode="auto">
          <a:xfrm>
            <a:off x="878504" y="9274274"/>
            <a:ext cx="1897655" cy="401669"/>
          </a:xfrm>
          <a:prstGeom prst="rect">
            <a:avLst/>
          </a:prstGeom>
          <a:solidFill>
            <a:srgbClr val="E43794"/>
          </a:soli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4294" dirty="0"/>
          </a:p>
        </p:txBody>
      </p:sp>
      <p:sp>
        <p:nvSpPr>
          <p:cNvPr id="76" name="Text Placeholder 32">
            <a:extLst>
              <a:ext uri="{FF2B5EF4-FFF2-40B4-BE49-F238E27FC236}">
                <a16:creationId xmlns:a16="http://schemas.microsoft.com/office/drawing/2014/main" id="{5B09A182-BD66-7AF2-93B4-070294E1155A}"/>
              </a:ext>
            </a:extLst>
          </p:cNvPr>
          <p:cNvSpPr>
            <a:spLocks noGrp="1"/>
          </p:cNvSpPr>
          <p:nvPr>
            <p:ph type="body" sz="quarter" idx="26" hasCustomPrompt="1"/>
          </p:nvPr>
        </p:nvSpPr>
        <p:spPr>
          <a:xfrm>
            <a:off x="878504" y="9311499"/>
            <a:ext cx="1897655" cy="408413"/>
          </a:xfrm>
        </p:spPr>
        <p:txBody>
          <a:bodyPr>
            <a:noAutofit/>
          </a:bodyPr>
          <a:lstStyle>
            <a:lvl1pPr marL="0" indent="0" algn="ctr">
              <a:buNone/>
              <a:defRPr sz="16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VIEW</a:t>
            </a:r>
            <a:endParaRPr lang="en-US" dirty="0"/>
          </a:p>
        </p:txBody>
      </p:sp>
      <p:sp>
        <p:nvSpPr>
          <p:cNvPr id="77" name="Text Placeholder 32">
            <a:extLst>
              <a:ext uri="{FF2B5EF4-FFF2-40B4-BE49-F238E27FC236}">
                <a16:creationId xmlns:a16="http://schemas.microsoft.com/office/drawing/2014/main" id="{B99AAFFD-5F6E-70A3-7BCA-C987A13D24D2}"/>
              </a:ext>
            </a:extLst>
          </p:cNvPr>
          <p:cNvSpPr>
            <a:spLocks noGrp="1"/>
          </p:cNvSpPr>
          <p:nvPr>
            <p:ph type="body" sz="quarter" idx="27" hasCustomPrompt="1"/>
          </p:nvPr>
        </p:nvSpPr>
        <p:spPr>
          <a:xfrm>
            <a:off x="4772978" y="6944148"/>
            <a:ext cx="2286950" cy="735460"/>
          </a:xfrm>
        </p:spPr>
        <p:txBody>
          <a:bodyPr>
            <a:noAutofit/>
          </a:bodyPr>
          <a:lstStyle>
            <a:lvl1pPr marL="0" indent="0" algn="l">
              <a:buNone/>
              <a:defRPr sz="1600" b="1" i="0">
                <a:solidFill>
                  <a:srgbClr val="E43794"/>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l" defTabSz="777514" rtl="0" eaLnBrk="1" fontAlgn="auto" latinLnBrk="0" hangingPunct="1">
              <a:lnSpc>
                <a:spcPct val="90000"/>
              </a:lnSpc>
              <a:spcBef>
                <a:spcPts val="850"/>
              </a:spcBef>
              <a:spcAft>
                <a:spcPts val="0"/>
              </a:spcAft>
              <a:buClrTx/>
              <a:buSzTx/>
              <a:buFont typeface="Arial" panose="020B0604020202020204" pitchFamily="34" charset="0"/>
              <a:buNone/>
              <a:tabLst/>
              <a:defRPr/>
            </a:pPr>
            <a:r>
              <a:rPr lang="en-GB" dirty="0"/>
              <a:t>WANT TO GIVE A TRY </a:t>
            </a:r>
            <a:endParaRPr lang="en-US" dirty="0"/>
          </a:p>
        </p:txBody>
      </p:sp>
      <p:sp>
        <p:nvSpPr>
          <p:cNvPr id="78" name="Text Placeholder 32">
            <a:extLst>
              <a:ext uri="{FF2B5EF4-FFF2-40B4-BE49-F238E27FC236}">
                <a16:creationId xmlns:a16="http://schemas.microsoft.com/office/drawing/2014/main" id="{01AE88A3-BDAC-97DB-AA6B-4F3B8AA5B3D6}"/>
              </a:ext>
            </a:extLst>
          </p:cNvPr>
          <p:cNvSpPr>
            <a:spLocks noGrp="1"/>
          </p:cNvSpPr>
          <p:nvPr>
            <p:ph type="body" sz="quarter" idx="28" hasCustomPrompt="1"/>
          </p:nvPr>
        </p:nvSpPr>
        <p:spPr>
          <a:xfrm>
            <a:off x="4311498" y="7725821"/>
            <a:ext cx="2784501" cy="3295796"/>
          </a:xfrm>
        </p:spPr>
        <p:txBody>
          <a:bodyPr numCol="1" spcCol="216000" anchor="t">
            <a:noAutofit/>
          </a:bodyPr>
          <a:lstStyle>
            <a:lvl1pPr marL="0" indent="0" algn="just">
              <a:lnSpc>
                <a:spcPts val="1220"/>
              </a:lnSpc>
              <a:spcBef>
                <a:spcPts val="0"/>
              </a:spcBef>
              <a:buNone/>
              <a:defRPr sz="1100" b="0" i="0">
                <a:solidFill>
                  <a:srgbClr val="7F7F7F"/>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grpSp>
        <p:nvGrpSpPr>
          <p:cNvPr id="98" name="Group 97">
            <a:extLst>
              <a:ext uri="{FF2B5EF4-FFF2-40B4-BE49-F238E27FC236}">
                <a16:creationId xmlns:a16="http://schemas.microsoft.com/office/drawing/2014/main" id="{40964A4F-B7CF-26CF-750F-FB8CD6CC788D}"/>
              </a:ext>
            </a:extLst>
          </p:cNvPr>
          <p:cNvGrpSpPr/>
          <p:nvPr userDrawn="1"/>
        </p:nvGrpSpPr>
        <p:grpSpPr>
          <a:xfrm>
            <a:off x="4042838" y="7087464"/>
            <a:ext cx="596080" cy="595495"/>
            <a:chOff x="10376768" y="2334933"/>
            <a:chExt cx="920484" cy="919581"/>
          </a:xfrm>
          <a:solidFill>
            <a:srgbClr val="7F7F7F"/>
          </a:solidFill>
        </p:grpSpPr>
        <p:sp>
          <p:nvSpPr>
            <p:cNvPr id="99" name="Freeform 98">
              <a:extLst>
                <a:ext uri="{FF2B5EF4-FFF2-40B4-BE49-F238E27FC236}">
                  <a16:creationId xmlns:a16="http://schemas.microsoft.com/office/drawing/2014/main" id="{E2889BE0-7206-3E2B-6613-1675F7D8EFBC}"/>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0" name="Freeform 99">
              <a:extLst>
                <a:ext uri="{FF2B5EF4-FFF2-40B4-BE49-F238E27FC236}">
                  <a16:creationId xmlns:a16="http://schemas.microsoft.com/office/drawing/2014/main" id="{D77D609C-9565-0D98-A859-BE600AA17C19}"/>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01" name="Graphic 2">
              <a:extLst>
                <a:ext uri="{FF2B5EF4-FFF2-40B4-BE49-F238E27FC236}">
                  <a16:creationId xmlns:a16="http://schemas.microsoft.com/office/drawing/2014/main" id="{6AA54489-B9A2-84F3-FDAD-0BCB68E47224}"/>
                </a:ext>
              </a:extLst>
            </p:cNvPr>
            <p:cNvGrpSpPr/>
            <p:nvPr/>
          </p:nvGrpSpPr>
          <p:grpSpPr>
            <a:xfrm>
              <a:off x="10376768" y="2334933"/>
              <a:ext cx="920484" cy="919581"/>
              <a:chOff x="10376768" y="2334933"/>
              <a:chExt cx="920484" cy="919581"/>
            </a:xfrm>
            <a:grpFill/>
          </p:grpSpPr>
          <p:sp>
            <p:nvSpPr>
              <p:cNvPr id="102" name="Freeform 101">
                <a:extLst>
                  <a:ext uri="{FF2B5EF4-FFF2-40B4-BE49-F238E27FC236}">
                    <a16:creationId xmlns:a16="http://schemas.microsoft.com/office/drawing/2014/main" id="{FA94E2C7-BD05-120E-BFC9-56CE34938056}"/>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3" name="Freeform 102">
                <a:extLst>
                  <a:ext uri="{FF2B5EF4-FFF2-40B4-BE49-F238E27FC236}">
                    <a16:creationId xmlns:a16="http://schemas.microsoft.com/office/drawing/2014/main" id="{37BB5605-9EAC-5E34-33F0-C469D0231431}"/>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105" name="Straight Connector 104">
            <a:extLst>
              <a:ext uri="{FF2B5EF4-FFF2-40B4-BE49-F238E27FC236}">
                <a16:creationId xmlns:a16="http://schemas.microsoft.com/office/drawing/2014/main" id="{8F69E2B6-A2B0-41BE-7AC3-D7029645655F}"/>
              </a:ext>
            </a:extLst>
          </p:cNvPr>
          <p:cNvCxnSpPr>
            <a:cxnSpLocks/>
          </p:cNvCxnSpPr>
          <p:nvPr userDrawn="1"/>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106" name="Group 105">
            <a:extLst>
              <a:ext uri="{FF2B5EF4-FFF2-40B4-BE49-F238E27FC236}">
                <a16:creationId xmlns:a16="http://schemas.microsoft.com/office/drawing/2014/main" id="{8B9F0463-D4B1-45CE-E975-8F01146F3900}"/>
              </a:ext>
            </a:extLst>
          </p:cNvPr>
          <p:cNvGrpSpPr/>
          <p:nvPr userDrawn="1"/>
        </p:nvGrpSpPr>
        <p:grpSpPr>
          <a:xfrm>
            <a:off x="401606" y="3578400"/>
            <a:ext cx="563593" cy="564923"/>
            <a:chOff x="5700273" y="5386353"/>
            <a:chExt cx="766016" cy="767823"/>
          </a:xfrm>
          <a:solidFill>
            <a:srgbClr val="7F7F7F"/>
          </a:solidFill>
        </p:grpSpPr>
        <p:grpSp>
          <p:nvGrpSpPr>
            <p:cNvPr id="107" name="Graphic 2">
              <a:extLst>
                <a:ext uri="{FF2B5EF4-FFF2-40B4-BE49-F238E27FC236}">
                  <a16:creationId xmlns:a16="http://schemas.microsoft.com/office/drawing/2014/main" id="{22574C09-DB58-938B-CCC6-7D5E9AE35D83}"/>
                </a:ext>
              </a:extLst>
            </p:cNvPr>
            <p:cNvGrpSpPr/>
            <p:nvPr/>
          </p:nvGrpSpPr>
          <p:grpSpPr>
            <a:xfrm>
              <a:off x="5844804" y="5531788"/>
              <a:ext cx="476953" cy="420947"/>
              <a:chOff x="5844804" y="5531788"/>
              <a:chExt cx="476953" cy="420947"/>
            </a:xfrm>
            <a:grpFill/>
          </p:grpSpPr>
          <p:sp>
            <p:nvSpPr>
              <p:cNvPr id="123" name="Freeform 122">
                <a:extLst>
                  <a:ext uri="{FF2B5EF4-FFF2-40B4-BE49-F238E27FC236}">
                    <a16:creationId xmlns:a16="http://schemas.microsoft.com/office/drawing/2014/main" id="{ADE0AB84-D4ED-85BD-6C0D-982C82EA74D3}"/>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4" name="Freeform 123">
                <a:extLst>
                  <a:ext uri="{FF2B5EF4-FFF2-40B4-BE49-F238E27FC236}">
                    <a16:creationId xmlns:a16="http://schemas.microsoft.com/office/drawing/2014/main" id="{F4795843-3FE8-647F-5CC9-397F889A4E29}"/>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108" name="Graphic 2">
              <a:extLst>
                <a:ext uri="{FF2B5EF4-FFF2-40B4-BE49-F238E27FC236}">
                  <a16:creationId xmlns:a16="http://schemas.microsoft.com/office/drawing/2014/main" id="{A6A27B35-74F1-F6C0-F1CB-6F2F3A3AEABE}"/>
                </a:ext>
              </a:extLst>
            </p:cNvPr>
            <p:cNvGrpSpPr/>
            <p:nvPr/>
          </p:nvGrpSpPr>
          <p:grpSpPr>
            <a:xfrm>
              <a:off x="5700273" y="5386353"/>
              <a:ext cx="766016" cy="767823"/>
              <a:chOff x="5700273" y="5386353"/>
              <a:chExt cx="766016" cy="767823"/>
            </a:xfrm>
            <a:grpFill/>
          </p:grpSpPr>
          <p:sp>
            <p:nvSpPr>
              <p:cNvPr id="109" name="Freeform 108">
                <a:extLst>
                  <a:ext uri="{FF2B5EF4-FFF2-40B4-BE49-F238E27FC236}">
                    <a16:creationId xmlns:a16="http://schemas.microsoft.com/office/drawing/2014/main" id="{F077496F-CCCC-F74B-DAD3-BD4A994FC690}"/>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0" name="Freeform 109">
                <a:extLst>
                  <a:ext uri="{FF2B5EF4-FFF2-40B4-BE49-F238E27FC236}">
                    <a16:creationId xmlns:a16="http://schemas.microsoft.com/office/drawing/2014/main" id="{843F38B4-8C96-0522-BA37-F4D77395053F}"/>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1" name="Freeform 110">
                <a:extLst>
                  <a:ext uri="{FF2B5EF4-FFF2-40B4-BE49-F238E27FC236}">
                    <a16:creationId xmlns:a16="http://schemas.microsoft.com/office/drawing/2014/main" id="{6D32CD0A-B987-2CBB-2283-23C13181AFDD}"/>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2" name="Freeform 111">
                <a:extLst>
                  <a:ext uri="{FF2B5EF4-FFF2-40B4-BE49-F238E27FC236}">
                    <a16:creationId xmlns:a16="http://schemas.microsoft.com/office/drawing/2014/main" id="{D7414B36-78BD-CBDF-98DE-B258C0F6B8EE}"/>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3" name="Freeform 112">
                <a:extLst>
                  <a:ext uri="{FF2B5EF4-FFF2-40B4-BE49-F238E27FC236}">
                    <a16:creationId xmlns:a16="http://schemas.microsoft.com/office/drawing/2014/main" id="{641619F0-9159-0BD8-7431-8445D14E2698}"/>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4" name="Freeform 113">
                <a:extLst>
                  <a:ext uri="{FF2B5EF4-FFF2-40B4-BE49-F238E27FC236}">
                    <a16:creationId xmlns:a16="http://schemas.microsoft.com/office/drawing/2014/main" id="{9A636538-4D17-0868-44F5-FFDC19345805}"/>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5" name="Freeform 114">
                <a:extLst>
                  <a:ext uri="{FF2B5EF4-FFF2-40B4-BE49-F238E27FC236}">
                    <a16:creationId xmlns:a16="http://schemas.microsoft.com/office/drawing/2014/main" id="{50E1C2F0-B4B1-A6C2-C825-7C1F8FD1B21E}"/>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6" name="Freeform 115">
                <a:extLst>
                  <a:ext uri="{FF2B5EF4-FFF2-40B4-BE49-F238E27FC236}">
                    <a16:creationId xmlns:a16="http://schemas.microsoft.com/office/drawing/2014/main" id="{025F1E85-1E6D-F809-6C75-3DDF42DB3D03}"/>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7" name="Freeform 116">
                <a:extLst>
                  <a:ext uri="{FF2B5EF4-FFF2-40B4-BE49-F238E27FC236}">
                    <a16:creationId xmlns:a16="http://schemas.microsoft.com/office/drawing/2014/main" id="{3684BC87-36D3-8C72-FDD0-411AB2557EB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8" name="Freeform 117">
                <a:extLst>
                  <a:ext uri="{FF2B5EF4-FFF2-40B4-BE49-F238E27FC236}">
                    <a16:creationId xmlns:a16="http://schemas.microsoft.com/office/drawing/2014/main" id="{4B29A3E9-07CF-3A79-C836-64D444CE398D}"/>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9" name="Freeform 118">
                <a:extLst>
                  <a:ext uri="{FF2B5EF4-FFF2-40B4-BE49-F238E27FC236}">
                    <a16:creationId xmlns:a16="http://schemas.microsoft.com/office/drawing/2014/main" id="{02810DC5-E0D4-2019-16E0-506CD833B79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0" name="Freeform 119">
                <a:extLst>
                  <a:ext uri="{FF2B5EF4-FFF2-40B4-BE49-F238E27FC236}">
                    <a16:creationId xmlns:a16="http://schemas.microsoft.com/office/drawing/2014/main" id="{4FA36EA9-4E64-6BBB-D5F0-EC831F43DEA3}"/>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1" name="Freeform 120">
                <a:extLst>
                  <a:ext uri="{FF2B5EF4-FFF2-40B4-BE49-F238E27FC236}">
                    <a16:creationId xmlns:a16="http://schemas.microsoft.com/office/drawing/2014/main" id="{8C25B973-1560-F140-0AD6-1D169ECEF38D}"/>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2" name="Freeform 121">
                <a:extLst>
                  <a:ext uri="{FF2B5EF4-FFF2-40B4-BE49-F238E27FC236}">
                    <a16:creationId xmlns:a16="http://schemas.microsoft.com/office/drawing/2014/main" id="{BA2D774E-DFCE-D65A-8BC7-6C85F4DB0A1E}"/>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126" name="Straight Connector 125">
            <a:extLst>
              <a:ext uri="{FF2B5EF4-FFF2-40B4-BE49-F238E27FC236}">
                <a16:creationId xmlns:a16="http://schemas.microsoft.com/office/drawing/2014/main" id="{9BDAD14A-B340-68FB-58F6-2A9E60991146}"/>
              </a:ext>
            </a:extLst>
          </p:cNvPr>
          <p:cNvCxnSpPr>
            <a:cxnSpLocks/>
            <a:endCxn id="103" idx="51"/>
          </p:cNvCxnSpPr>
          <p:nvPr userDrawn="1"/>
        </p:nvCxnSpPr>
        <p:spPr>
          <a:xfrm flipH="1">
            <a:off x="4619615" y="7582504"/>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93991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571" y="580737"/>
            <a:ext cx="6706433" cy="21083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571" y="2903673"/>
            <a:ext cx="6706433" cy="69208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571" y="10109836"/>
            <a:ext cx="1749504" cy="580735"/>
          </a:xfrm>
          <a:prstGeom prst="rect">
            <a:avLst/>
          </a:prstGeom>
        </p:spPr>
        <p:txBody>
          <a:bodyPr vert="horz" lIns="91440" tIns="45720" rIns="91440" bIns="45720" rtlCol="0" anchor="ctr"/>
          <a:lstStyle>
            <a:lvl1pPr algn="l">
              <a:defRPr sz="1020">
                <a:solidFill>
                  <a:schemeClr val="tx1">
                    <a:tint val="75000"/>
                  </a:schemeClr>
                </a:solidFill>
              </a:defRPr>
            </a:lvl1pPr>
          </a:lstStyle>
          <a:p>
            <a:endParaRPr lang="fr-CA" dirty="0"/>
          </a:p>
        </p:txBody>
      </p:sp>
      <p:sp>
        <p:nvSpPr>
          <p:cNvPr id="5" name="Footer Placeholder 4"/>
          <p:cNvSpPr>
            <a:spLocks noGrp="1"/>
          </p:cNvSpPr>
          <p:nvPr>
            <p:ph type="ftr" sz="quarter" idx="3"/>
          </p:nvPr>
        </p:nvSpPr>
        <p:spPr>
          <a:xfrm>
            <a:off x="2575659" y="10109836"/>
            <a:ext cx="2624257" cy="580735"/>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fr-CA" dirty="0"/>
          </a:p>
        </p:txBody>
      </p:sp>
      <p:sp>
        <p:nvSpPr>
          <p:cNvPr id="6" name="Slide Number Placeholder 5"/>
          <p:cNvSpPr>
            <a:spLocks noGrp="1"/>
          </p:cNvSpPr>
          <p:nvPr>
            <p:ph type="sldNum" sz="quarter" idx="4"/>
          </p:nvPr>
        </p:nvSpPr>
        <p:spPr>
          <a:xfrm>
            <a:off x="5491500" y="10109836"/>
            <a:ext cx="1749504" cy="580735"/>
          </a:xfrm>
          <a:prstGeom prst="rect">
            <a:avLst/>
          </a:prstGeom>
        </p:spPr>
        <p:txBody>
          <a:bodyPr vert="horz" lIns="91440" tIns="45720" rIns="91440" bIns="45720" rtlCol="0" anchor="ctr"/>
          <a:lstStyle>
            <a:lvl1pPr algn="r">
              <a:defRPr sz="1100">
                <a:solidFill>
                  <a:schemeClr val="tx1">
                    <a:tint val="75000"/>
                  </a:schemeClr>
                </a:solidFill>
                <a:latin typeface="Noto Sans" panose="020B0502040504020204" pitchFamily="34" charset="0"/>
                <a:ea typeface="Noto Sans" panose="020B0502040504020204" pitchFamily="34" charset="0"/>
                <a:cs typeface="Noto Sans" panose="020B0502040504020204" pitchFamily="34" charset="0"/>
              </a:defRPr>
            </a:lvl1pPr>
          </a:lstStyle>
          <a:p>
            <a:fld id="{9C527BFA-2C0E-4CEC-B6A5-913A56FEF4B4}" type="slidenum">
              <a:rPr lang="fr-CA" smtClean="0"/>
              <a:pPr/>
              <a:t>‹#›</a:t>
            </a:fld>
            <a:endParaRPr lang="fr-CA" dirty="0"/>
          </a:p>
        </p:txBody>
      </p:sp>
      <p:sp>
        <p:nvSpPr>
          <p:cNvPr id="7" name="Slide Number Placeholder 5">
            <a:extLst>
              <a:ext uri="{FF2B5EF4-FFF2-40B4-BE49-F238E27FC236}">
                <a16:creationId xmlns:a16="http://schemas.microsoft.com/office/drawing/2014/main" id="{9989E851-7C9F-539D-CE05-38C4DB7E1147}"/>
              </a:ext>
            </a:extLst>
          </p:cNvPr>
          <p:cNvSpPr txBox="1">
            <a:spLocks/>
          </p:cNvSpPr>
          <p:nvPr userDrawn="1"/>
        </p:nvSpPr>
        <p:spPr>
          <a:xfrm>
            <a:off x="7353788" y="10534867"/>
            <a:ext cx="357598" cy="266594"/>
          </a:xfrm>
          <a:prstGeom prst="rect">
            <a:avLst/>
          </a:prstGeom>
        </p:spPr>
        <p:txBody>
          <a:bodyPr vert="horz" lIns="91440" tIns="45720" rIns="91440" bIns="45720" rtlCol="0" anchor="ctr"/>
          <a:lstStyle>
            <a:defPPr>
              <a:defRPr lang="en-US"/>
            </a:defPPr>
            <a:lvl1pPr marL="0" algn="ctr" defTabSz="457200"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B2079F2-58AF-ED44-82D7-E04B2F6FD686}" type="slidenum">
              <a:rPr lang="en-US" smtClean="0">
                <a:solidFill>
                  <a:srgbClr val="7F7F7F"/>
                </a:solidFill>
              </a:rPr>
              <a:pPr/>
              <a:t>‹#›</a:t>
            </a:fld>
            <a:endParaRPr lang="en-US" dirty="0">
              <a:solidFill>
                <a:srgbClr val="7F7F7F"/>
              </a:solidFill>
            </a:endParaRPr>
          </a:p>
        </p:txBody>
      </p:sp>
      <p:sp>
        <p:nvSpPr>
          <p:cNvPr id="8" name="Rectangle 7">
            <a:extLst>
              <a:ext uri="{FF2B5EF4-FFF2-40B4-BE49-F238E27FC236}">
                <a16:creationId xmlns:a16="http://schemas.microsoft.com/office/drawing/2014/main" id="{45FE47BC-DA7F-750E-14F8-1F2DAC3B6381}"/>
              </a:ext>
            </a:extLst>
          </p:cNvPr>
          <p:cNvSpPr/>
          <p:nvPr userDrawn="1"/>
        </p:nvSpPr>
        <p:spPr>
          <a:xfrm rot="16200000">
            <a:off x="5945840" y="8636794"/>
            <a:ext cx="3173496" cy="230832"/>
          </a:xfrm>
          <a:prstGeom prst="rect">
            <a:avLst/>
          </a:prstGeom>
        </p:spPr>
        <p:txBody>
          <a:bodyPr wrap="square">
            <a:spAutoFit/>
          </a:bodyPr>
          <a:lstStyle/>
          <a:p>
            <a:r>
              <a:rPr lang="en-GB" sz="900" b="0" i="0" u="none" dirty="0">
                <a:solidFill>
                  <a:srgbClr val="7F7F7F"/>
                </a:solidFill>
                <a:latin typeface="Calibri" panose="020F0502020204030204" pitchFamily="34" charset="0"/>
                <a:cs typeface="Calibri" panose="020F0502020204030204" pitchFamily="34" charset="0"/>
              </a:rPr>
              <a:t>Digital Cultural Heritage Technology Toolkit</a:t>
            </a:r>
          </a:p>
        </p:txBody>
      </p:sp>
      <p:cxnSp>
        <p:nvCxnSpPr>
          <p:cNvPr id="9" name="Straight Connector 8">
            <a:extLst>
              <a:ext uri="{FF2B5EF4-FFF2-40B4-BE49-F238E27FC236}">
                <a16:creationId xmlns:a16="http://schemas.microsoft.com/office/drawing/2014/main" id="{50250484-1C3A-9EC7-6A05-E6E93E7A9824}"/>
              </a:ext>
            </a:extLst>
          </p:cNvPr>
          <p:cNvCxnSpPr>
            <a:cxnSpLocks/>
          </p:cNvCxnSpPr>
          <p:nvPr userDrawn="1"/>
        </p:nvCxnSpPr>
        <p:spPr>
          <a:xfrm flipH="1">
            <a:off x="7423855" y="10401824"/>
            <a:ext cx="224149" cy="0"/>
          </a:xfrm>
          <a:prstGeom prst="line">
            <a:avLst/>
          </a:prstGeom>
          <a:noFill/>
          <a:ln w="9525" cap="flat">
            <a:solidFill>
              <a:srgbClr val="E43794"/>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922975830"/>
      </p:ext>
    </p:extLst>
  </p:cSld>
  <p:clrMap bg1="lt1" tx1="dk1" bg2="lt2" tx2="dk2" accent1="accent1" accent2="accent2" accent3="accent3" accent4="accent4" accent5="accent5" accent6="accent6" hlink="hlink" folHlink="folHlink"/>
  <p:sldLayoutIdLst>
    <p:sldLayoutId id="2147483967" r:id="rId1"/>
    <p:sldLayoutId id="2147483988" r:id="rId2"/>
    <p:sldLayoutId id="2147483885" r:id="rId3"/>
    <p:sldLayoutId id="2147483986" r:id="rId4"/>
    <p:sldLayoutId id="2147483983" r:id="rId5"/>
    <p:sldLayoutId id="2147483987"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l" defTabSz="777514" rtl="0" eaLnBrk="1" latinLnBrk="0" hangingPunct="1">
        <a:lnSpc>
          <a:spcPct val="90000"/>
        </a:lnSpc>
        <a:spcBef>
          <a:spcPct val="0"/>
        </a:spcBef>
        <a:buNone/>
        <a:defRPr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p:bodyStyle>
    <p:otherStyle>
      <a:defPPr>
        <a:defRPr lang="en-US"/>
      </a:defPPr>
      <a:lvl1pPr marL="0" algn="l" defTabSz="777514" rtl="0" eaLnBrk="1" latinLnBrk="0" hangingPunct="1">
        <a:defRPr sz="1531" kern="1200">
          <a:solidFill>
            <a:schemeClr val="tx1"/>
          </a:solidFill>
          <a:latin typeface="+mn-lt"/>
          <a:ea typeface="+mn-ea"/>
          <a:cs typeface="+mn-cs"/>
        </a:defRPr>
      </a:lvl1pPr>
      <a:lvl2pPr marL="388757" algn="l" defTabSz="777514" rtl="0" eaLnBrk="1" latinLnBrk="0" hangingPunct="1">
        <a:defRPr sz="1531" kern="1200">
          <a:solidFill>
            <a:schemeClr val="tx1"/>
          </a:solidFill>
          <a:latin typeface="+mn-lt"/>
          <a:ea typeface="+mn-ea"/>
          <a:cs typeface="+mn-cs"/>
        </a:defRPr>
      </a:lvl2pPr>
      <a:lvl3pPr marL="777514" algn="l" defTabSz="777514" rtl="0" eaLnBrk="1" latinLnBrk="0" hangingPunct="1">
        <a:defRPr sz="1531" kern="1200">
          <a:solidFill>
            <a:schemeClr val="tx1"/>
          </a:solidFill>
          <a:latin typeface="+mn-lt"/>
          <a:ea typeface="+mn-ea"/>
          <a:cs typeface="+mn-cs"/>
        </a:defRPr>
      </a:lvl3pPr>
      <a:lvl4pPr marL="1166271" algn="l" defTabSz="777514" rtl="0" eaLnBrk="1" latinLnBrk="0" hangingPunct="1">
        <a:defRPr sz="1531" kern="1200">
          <a:solidFill>
            <a:schemeClr val="tx1"/>
          </a:solidFill>
          <a:latin typeface="+mn-lt"/>
          <a:ea typeface="+mn-ea"/>
          <a:cs typeface="+mn-cs"/>
        </a:defRPr>
      </a:lvl4pPr>
      <a:lvl5pPr marL="1555029" algn="l" defTabSz="777514" rtl="0" eaLnBrk="1" latinLnBrk="0" hangingPunct="1">
        <a:defRPr sz="1531" kern="1200">
          <a:solidFill>
            <a:schemeClr val="tx1"/>
          </a:solidFill>
          <a:latin typeface="+mn-lt"/>
          <a:ea typeface="+mn-ea"/>
          <a:cs typeface="+mn-cs"/>
        </a:defRPr>
      </a:lvl5pPr>
      <a:lvl6pPr marL="1943786" algn="l" defTabSz="777514" rtl="0" eaLnBrk="1" latinLnBrk="0" hangingPunct="1">
        <a:defRPr sz="1531" kern="1200">
          <a:solidFill>
            <a:schemeClr val="tx1"/>
          </a:solidFill>
          <a:latin typeface="+mn-lt"/>
          <a:ea typeface="+mn-ea"/>
          <a:cs typeface="+mn-cs"/>
        </a:defRPr>
      </a:lvl6pPr>
      <a:lvl7pPr marL="2332543" algn="l" defTabSz="777514" rtl="0" eaLnBrk="1" latinLnBrk="0" hangingPunct="1">
        <a:defRPr sz="1531" kern="1200">
          <a:solidFill>
            <a:schemeClr val="tx1"/>
          </a:solidFill>
          <a:latin typeface="+mn-lt"/>
          <a:ea typeface="+mn-ea"/>
          <a:cs typeface="+mn-cs"/>
        </a:defRPr>
      </a:lvl7pPr>
      <a:lvl8pPr marL="2721300" algn="l" defTabSz="777514" rtl="0" eaLnBrk="1" latinLnBrk="0" hangingPunct="1">
        <a:defRPr sz="1531" kern="1200">
          <a:solidFill>
            <a:schemeClr val="tx1"/>
          </a:solidFill>
          <a:latin typeface="+mn-lt"/>
          <a:ea typeface="+mn-ea"/>
          <a:cs typeface="+mn-cs"/>
        </a:defRPr>
      </a:lvl8pPr>
      <a:lvl9pPr marL="3110057" algn="l" defTabSz="777514" rtl="0" eaLnBrk="1" latinLnBrk="0" hangingPunct="1">
        <a:defRPr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pps.apple.com/us/app/capcut/id1500855883" TargetMode="External"/><Relationship Id="rId2" Type="http://schemas.openxmlformats.org/officeDocument/2006/relationships/hyperlink" Target="https://www.capcut.com/" TargetMode="Externa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hyperlink" Target="https://www.youtube.com/watch?v=1xEDL7ZF97c" TargetMode="External"/><Relationship Id="rId4" Type="http://schemas.openxmlformats.org/officeDocument/2006/relationships/hyperlink" Target="https://play.google.com/store/apps/details?id=com.lemon.lvoversea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help.descript.com/hc/en-us" TargetMode="External"/><Relationship Id="rId2" Type="http://schemas.openxmlformats.org/officeDocument/2006/relationships/hyperlink" Target="https://www.descript.com/" TargetMode="Externa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hyperlink" Target="https://www.youtube.com/watch?v=Bl9wqNe5J8U"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__bL-qHvBbw" TargetMode="External"/><Relationship Id="rId2" Type="http://schemas.openxmlformats.org/officeDocument/2006/relationships/hyperlink" Target="https://www.thinglink.com/" TargetMode="Externa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VnW2112yE6M" TargetMode="External"/><Relationship Id="rId2" Type="http://schemas.openxmlformats.org/officeDocument/2006/relationships/hyperlink" Target="https://questoapp.com/" TargetMode="Externa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hyperlink" Target="https://questoapp.com/creator-ro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dZQLD6NBya8" TargetMode="External"/><Relationship Id="rId2" Type="http://schemas.openxmlformats.org/officeDocument/2006/relationships/hyperlink" Target="https://izi.travel/en" TargetMode="Externa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X33ud7RYZFg" TargetMode="External"/><Relationship Id="rId2" Type="http://schemas.openxmlformats.org/officeDocument/2006/relationships/hyperlink" Target="STORYMAP%20JS" TargetMode="Externa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hyperlink" Target="https://storymap.knightlab.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ocatify.com/faqs/" TargetMode="External"/><Relationship Id="rId2" Type="http://schemas.openxmlformats.org/officeDocument/2006/relationships/hyperlink" Target="https://locatify.com/" TargetMode="Externa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hyperlink" Target="https://www.youtube.com/watch?v=f1PGyxHXbSQ&amp;t=23s" TargetMode="External"/><Relationship Id="rId4" Type="http://schemas.openxmlformats.org/officeDocument/2006/relationships/hyperlink" Target="https://www.youtube.com/watch?v=B4ePTg5g2Dk&amp;t=12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podbean.com/podcast-academy" TargetMode="External"/><Relationship Id="rId2" Type="http://schemas.openxmlformats.org/officeDocument/2006/relationships/hyperlink" Target="https://www.podbean.com/" TargetMode="Externa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hyperlink" Target="https://learn.headliner.app/hc/en-us" TargetMode="External"/><Relationship Id="rId2" Type="http://schemas.openxmlformats.org/officeDocument/2006/relationships/hyperlink" Target="https://www.headliner.app/" TargetMode="Externa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hyperlink" Target="https://learn.headliner.app/hc/en-us/articles/360010534274-Getting-Started-Guid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pixton.com/" TargetMode="External"/><Relationship Id="rId2" Type="http://schemas.openxmlformats.org/officeDocument/2006/relationships/hyperlink" Target="https://www.pixton.com/" TargetMode="Externa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hyperlink" Target="https://www.youtube.com/watch?v=Mzre1DrvUB0"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3.xml"/><Relationship Id="rId18" Type="http://schemas.openxmlformats.org/officeDocument/2006/relationships/slide" Target="slide13.xml"/><Relationship Id="rId3" Type="http://schemas.openxmlformats.org/officeDocument/2006/relationships/slide" Target="slide5.xml"/><Relationship Id="rId21" Type="http://schemas.openxmlformats.org/officeDocument/2006/relationships/slide" Target="slide16.xml"/><Relationship Id="rId7" Type="http://schemas.openxmlformats.org/officeDocument/2006/relationships/slide" Target="slide9.xml"/><Relationship Id="rId12" Type="http://schemas.openxmlformats.org/officeDocument/2006/relationships/slide" Target="slide22.xml"/><Relationship Id="rId17" Type="http://schemas.openxmlformats.org/officeDocument/2006/relationships/slide" Target="slide12.xml"/><Relationship Id="rId25" Type="http://schemas.openxmlformats.org/officeDocument/2006/relationships/image" Target="../media/image1.emf"/><Relationship Id="rId2" Type="http://schemas.openxmlformats.org/officeDocument/2006/relationships/slide" Target="slide4.xml"/><Relationship Id="rId16" Type="http://schemas.openxmlformats.org/officeDocument/2006/relationships/slide" Target="slide3.xml"/><Relationship Id="rId20" Type="http://schemas.openxmlformats.org/officeDocument/2006/relationships/slide" Target="slide15.xml"/><Relationship Id="rId1" Type="http://schemas.openxmlformats.org/officeDocument/2006/relationships/slideLayout" Target="../slideLayouts/slideLayout3.xml"/><Relationship Id="rId6" Type="http://schemas.openxmlformats.org/officeDocument/2006/relationships/slide" Target="slide8.xml"/><Relationship Id="rId11" Type="http://schemas.openxmlformats.org/officeDocument/2006/relationships/slide" Target="slide21.xml"/><Relationship Id="rId24" Type="http://schemas.openxmlformats.org/officeDocument/2006/relationships/slide" Target="slide19.xml"/><Relationship Id="rId5" Type="http://schemas.openxmlformats.org/officeDocument/2006/relationships/slide" Target="slide7.xml"/><Relationship Id="rId15" Type="http://schemas.openxmlformats.org/officeDocument/2006/relationships/slide" Target="slide25.xml"/><Relationship Id="rId23" Type="http://schemas.openxmlformats.org/officeDocument/2006/relationships/slide" Target="slide18.xml"/><Relationship Id="rId10" Type="http://schemas.openxmlformats.org/officeDocument/2006/relationships/slide" Target="slide20.xml"/><Relationship Id="rId19" Type="http://schemas.openxmlformats.org/officeDocument/2006/relationships/slide" Target="slide14.xml"/><Relationship Id="rId4" Type="http://schemas.openxmlformats.org/officeDocument/2006/relationships/slide" Target="slide6.xml"/><Relationship Id="rId9" Type="http://schemas.openxmlformats.org/officeDocument/2006/relationships/slide" Target="slide11.xml"/><Relationship Id="rId14" Type="http://schemas.openxmlformats.org/officeDocument/2006/relationships/slide" Target="slide24.xml"/><Relationship Id="rId22" Type="http://schemas.openxmlformats.org/officeDocument/2006/relationships/slide" Target="slide17.xml"/></Relationships>
</file>

<file path=ppt/slides/_rels/slide20.xml.rels><?xml version="1.0" encoding="UTF-8" standalone="yes"?>
<Relationships xmlns="http://schemas.openxmlformats.org/package/2006/relationships"><Relationship Id="rId3" Type="http://schemas.openxmlformats.org/officeDocument/2006/relationships/hyperlink" Target="https://www.artsteps.com/tour" TargetMode="External"/><Relationship Id="rId7" Type="http://schemas.openxmlformats.org/officeDocument/2006/relationships/image" Target="../media/image24.png"/><Relationship Id="rId2" Type="http://schemas.openxmlformats.org/officeDocument/2006/relationships/hyperlink" Target="https://www.artsteps.com/" TargetMode="External"/><Relationship Id="rId1" Type="http://schemas.openxmlformats.org/officeDocument/2006/relationships/slideLayout" Target="../slideLayouts/slideLayout5.xml"/><Relationship Id="rId6" Type="http://schemas.openxmlformats.org/officeDocument/2006/relationships/hyperlink" Target="https://www.artsteps.com/view/60e2a963dfdee0def11ac3bb" TargetMode="External"/><Relationship Id="rId5" Type="http://schemas.openxmlformats.org/officeDocument/2006/relationships/hyperlink" Target="https://www.youtube.com/watch?v=GpL-Z-XcTzo" TargetMode="External"/><Relationship Id="rId4" Type="http://schemas.openxmlformats.org/officeDocument/2006/relationships/hyperlink" Target="https://blog.artsteps.com/how-to-make-a-vr-exhibition-space-6bcde5069268"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channel/UCv_tFG8AmhE5rv4OENc0u4w" TargetMode="External"/><Relationship Id="rId2" Type="http://schemas.openxmlformats.org/officeDocument/2006/relationships/hyperlink" Target="https://poly.cam/" TargetMode="Externa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hyperlink" Target="https://poly.cam/explore" TargetMode="External"/><Relationship Id="rId4" Type="http://schemas.openxmlformats.org/officeDocument/2006/relationships/hyperlink" Target="https://www.youtube.com/watch?v=xvQZw9lAN9Y"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storyblocks.com/maker" TargetMode="External"/><Relationship Id="rId2" Type="http://schemas.openxmlformats.org/officeDocument/2006/relationships/hyperlink" Target="https://www.storyblocks.com/" TargetMode="Externa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hyperlink" Target="https://www.youtube.com/watch?v=_QyNcuBJAvo&amp;t=11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ZkeQXpi_5Pg" TargetMode="External"/><Relationship Id="rId2" Type="http://schemas.openxmlformats.org/officeDocument/2006/relationships/hyperlink" Target="https://ar.snap.com/lens-studio" TargetMode="Externa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hyperlink" Target="https://effecthouse.tiktok.com/download/" TargetMode="External"/><Relationship Id="rId2" Type="http://schemas.openxmlformats.org/officeDocument/2006/relationships/hyperlink" Target="https://effecthouse.tiktok.com/" TargetMode="Externa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hyperlink" Target="https://effecthouse.tiktok.com/learn/guide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facebook.com/sparkarhub/dashboard/?utm_medium=button&amp;utm_source=spark-website&amp;utm_campaign=web-home-hub&amp;utm_content=getstarted" TargetMode="External"/><Relationship Id="rId2" Type="http://schemas.openxmlformats.org/officeDocument/2006/relationships/hyperlink" Target="https://sparkar.facebook.com/ar-studio/" TargetMode="Externa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hyperlink" Target="https://www.facebook.com/sparkarhub/learn/" TargetMode="External"/><Relationship Id="rId4" Type="http://schemas.openxmlformats.org/officeDocument/2006/relationships/hyperlink" Target="https://sparkar.facebook.com/ar-studio/learn/tutorials/introduction-to-spark-ar-studio?utm_campaign=welcome_screen_learn_more&amp;utm_medium=learn&amp;utm_offering=spark-ar&amp;utm_product=spark-ar&amp;utm_source=product"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hyperlink" Target="https://www.facebook.com/InsitesProjec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timeline.knightlab.com/" TargetMode="External"/><Relationship Id="rId2" Type="http://schemas.openxmlformats.org/officeDocument/2006/relationships/hyperlink" Target="http://timeline.knightlab.com/#examples" TargetMode="Externa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hyperlink" Target="https://vimeo.com/143407878" TargetMode="External"/><Relationship Id="rId4" Type="http://schemas.openxmlformats.org/officeDocument/2006/relationships/hyperlink" Target="http://timeline.knightlab.com/#mak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PeOuHe0czfE&amp;feature=youtu.be" TargetMode="External"/><Relationship Id="rId7" Type="http://schemas.openxmlformats.org/officeDocument/2006/relationships/image" Target="../media/image9.png"/><Relationship Id="rId2" Type="http://schemas.openxmlformats.org/officeDocument/2006/relationships/hyperlink" Target="https://www.canva.com/en_gb/" TargetMode="External"/><Relationship Id="rId1" Type="http://schemas.openxmlformats.org/officeDocument/2006/relationships/slideLayout" Target="../slideLayouts/slideLayout5.xml"/><Relationship Id="rId6" Type="http://schemas.openxmlformats.org/officeDocument/2006/relationships/hyperlink" Target="https://apps.apple.com/us/app/canva-graphic-design-video/id897446215" TargetMode="External"/><Relationship Id="rId5" Type="http://schemas.openxmlformats.org/officeDocument/2006/relationships/hyperlink" Target="https://play.google.com/store/apps/details?id=com.canva.editor&amp;hl=en_US&amp;gl=US" TargetMode="External"/><Relationship Id="rId4" Type="http://schemas.openxmlformats.org/officeDocument/2006/relationships/hyperlink" Target="https://www.canva.com/download/window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p7X9qySDP2w&amp;feature=youtu.be" TargetMode="External"/><Relationship Id="rId2" Type="http://schemas.openxmlformats.org/officeDocument/2006/relationships/hyperlink" Target="https://storytracks.ie/" TargetMode="Externa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hyperlink" Target="https://apps.apple.com/ie/app/storytracks/id1262745806" TargetMode="External"/><Relationship Id="rId4" Type="http://schemas.openxmlformats.org/officeDocument/2006/relationships/hyperlink" Target="https://play.google.com/store/apps/details?id=com.storytracks.storytracks&amp;hl=en_U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kuula.co/help/virtual-tours" TargetMode="External"/><Relationship Id="rId2" Type="http://schemas.openxmlformats.org/officeDocument/2006/relationships/hyperlink" Target="https://kuula.co/" TargetMode="Externa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hyperlink" Target="https://kuula.co/explore" TargetMode="External"/><Relationship Id="rId4" Type="http://schemas.openxmlformats.org/officeDocument/2006/relationships/hyperlink" Target="https://www.youtube.com/watch?v=ennYbERPjbU"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gurivr.com/guide" TargetMode="External"/><Relationship Id="rId2" Type="http://schemas.openxmlformats.org/officeDocument/2006/relationships/hyperlink" Target="https://gurivr.com/" TargetMode="Externa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s://www.audacityteam.org/download/" TargetMode="External"/><Relationship Id="rId7" Type="http://schemas.openxmlformats.org/officeDocument/2006/relationships/image" Target="../media/image13.png"/><Relationship Id="rId2" Type="http://schemas.openxmlformats.org/officeDocument/2006/relationships/hyperlink" Target="https://www.audacityteam.org/" TargetMode="External"/><Relationship Id="rId1" Type="http://schemas.openxmlformats.org/officeDocument/2006/relationships/slideLayout" Target="../slideLayouts/slideLayout5.xml"/><Relationship Id="rId6" Type="http://schemas.openxmlformats.org/officeDocument/2006/relationships/hyperlink" Target="https://www.youtube.com/watch?v=yzJ2VyYkmaA" TargetMode="External"/><Relationship Id="rId5" Type="http://schemas.openxmlformats.org/officeDocument/2006/relationships/hyperlink" Target="https://wiki.audacityteam.org/wiki/Audacity_Wiki_Home_Page" TargetMode="External"/><Relationship Id="rId4" Type="http://schemas.openxmlformats.org/officeDocument/2006/relationships/hyperlink" Target="https://support.audacityteam.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erson standing in front of a building with columns&#10;&#10;Description automatically generated with low confidence">
            <a:extLst>
              <a:ext uri="{FF2B5EF4-FFF2-40B4-BE49-F238E27FC236}">
                <a16:creationId xmlns:a16="http://schemas.microsoft.com/office/drawing/2014/main" id="{7AA55235-BF03-B149-8853-9F3B0035E7C3}"/>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p:pic>
      <p:sp>
        <p:nvSpPr>
          <p:cNvPr id="8" name="Freeform 7">
            <a:extLst>
              <a:ext uri="{FF2B5EF4-FFF2-40B4-BE49-F238E27FC236}">
                <a16:creationId xmlns:a16="http://schemas.microsoft.com/office/drawing/2014/main" id="{58BB04EC-96F4-1544-A601-2E9409F5261A}"/>
              </a:ext>
            </a:extLst>
          </p:cNvPr>
          <p:cNvSpPr/>
          <p:nvPr/>
        </p:nvSpPr>
        <p:spPr>
          <a:xfrm>
            <a:off x="0" y="-1"/>
            <a:ext cx="7775575" cy="10907713"/>
          </a:xfrm>
          <a:custGeom>
            <a:avLst/>
            <a:gdLst>
              <a:gd name="connsiteX0" fmla="*/ 0 w 7775575"/>
              <a:gd name="connsiteY0" fmla="*/ 10387013 h 10907713"/>
              <a:gd name="connsiteX1" fmla="*/ 7775575 w 7775575"/>
              <a:gd name="connsiteY1" fmla="*/ 10387013 h 10907713"/>
              <a:gd name="connsiteX2" fmla="*/ 7775575 w 7775575"/>
              <a:gd name="connsiteY2" fmla="*/ 10907713 h 10907713"/>
              <a:gd name="connsiteX3" fmla="*/ 0 w 7775575"/>
              <a:gd name="connsiteY3" fmla="*/ 10907713 h 10907713"/>
              <a:gd name="connsiteX4" fmla="*/ 0 w 7775575"/>
              <a:gd name="connsiteY4" fmla="*/ 0 h 10907713"/>
              <a:gd name="connsiteX5" fmla="*/ 7775575 w 7775575"/>
              <a:gd name="connsiteY5" fmla="*/ 0 h 10907713"/>
              <a:gd name="connsiteX6" fmla="*/ 7775575 w 7775575"/>
              <a:gd name="connsiteY6" fmla="*/ 9715500 h 10907713"/>
              <a:gd name="connsiteX7" fmla="*/ 0 w 7775575"/>
              <a:gd name="connsiteY7" fmla="*/ 9715500 h 1090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75575" h="10907713">
                <a:moveTo>
                  <a:pt x="0" y="10387013"/>
                </a:moveTo>
                <a:lnTo>
                  <a:pt x="7775575" y="10387013"/>
                </a:lnTo>
                <a:lnTo>
                  <a:pt x="7775575" y="10907713"/>
                </a:lnTo>
                <a:lnTo>
                  <a:pt x="0" y="10907713"/>
                </a:lnTo>
                <a:close/>
                <a:moveTo>
                  <a:pt x="0" y="0"/>
                </a:moveTo>
                <a:lnTo>
                  <a:pt x="7775575" y="0"/>
                </a:lnTo>
                <a:lnTo>
                  <a:pt x="7775575" y="9715500"/>
                </a:lnTo>
                <a:lnTo>
                  <a:pt x="0" y="9715500"/>
                </a:lnTo>
                <a:close/>
              </a:path>
            </a:pathLst>
          </a:custGeom>
          <a:gradFill>
            <a:gsLst>
              <a:gs pos="0">
                <a:srgbClr val="E43794"/>
              </a:gs>
              <a:gs pos="59000">
                <a:srgbClr val="E43794">
                  <a:alpha val="53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ext Placeholder 12">
            <a:extLst>
              <a:ext uri="{FF2B5EF4-FFF2-40B4-BE49-F238E27FC236}">
                <a16:creationId xmlns:a16="http://schemas.microsoft.com/office/drawing/2014/main" id="{FD1BA929-11B8-CD81-C95C-9B03723F587B}"/>
              </a:ext>
            </a:extLst>
          </p:cNvPr>
          <p:cNvSpPr>
            <a:spLocks noGrp="1"/>
          </p:cNvSpPr>
          <p:nvPr>
            <p:ph type="body" sz="quarter" idx="20"/>
          </p:nvPr>
        </p:nvSpPr>
        <p:spPr>
          <a:xfrm>
            <a:off x="660225" y="8432606"/>
            <a:ext cx="1605405" cy="669055"/>
          </a:xfrm>
        </p:spPr>
        <p:txBody>
          <a:bodyPr/>
          <a:lstStyle/>
          <a:p>
            <a:r>
              <a:rPr lang="en-US" b="1" dirty="0"/>
              <a:t>September 2022</a:t>
            </a:r>
          </a:p>
          <a:p>
            <a:r>
              <a:rPr lang="en-US" dirty="0"/>
              <a:t>Zbirka digitalnih orodij za digitalno kulturno dediščino</a:t>
            </a:r>
          </a:p>
          <a:p>
            <a:endParaRPr lang="en-US" dirty="0"/>
          </a:p>
          <a:p>
            <a:endParaRPr lang="en-US" dirty="0">
              <a:solidFill>
                <a:schemeClr val="bg1"/>
              </a:solidFill>
            </a:endParaRPr>
          </a:p>
        </p:txBody>
      </p:sp>
      <p:sp>
        <p:nvSpPr>
          <p:cNvPr id="12" name="Text Placeholder 11">
            <a:extLst>
              <a:ext uri="{FF2B5EF4-FFF2-40B4-BE49-F238E27FC236}">
                <a16:creationId xmlns:a16="http://schemas.microsoft.com/office/drawing/2014/main" id="{9E79CA3D-233B-5C95-C263-FC1288FE8B92}"/>
              </a:ext>
            </a:extLst>
          </p:cNvPr>
          <p:cNvSpPr>
            <a:spLocks noGrp="1"/>
          </p:cNvSpPr>
          <p:nvPr>
            <p:ph type="body" sz="quarter" idx="18"/>
          </p:nvPr>
        </p:nvSpPr>
        <p:spPr>
          <a:xfrm>
            <a:off x="2705929" y="8426076"/>
            <a:ext cx="1346158" cy="626742"/>
          </a:xfrm>
        </p:spPr>
        <p:txBody>
          <a:bodyPr/>
          <a:lstStyle/>
          <a:p>
            <a:r>
              <a:rPr lang="en-US" b="1" dirty="0"/>
              <a:t>Pripravili</a:t>
            </a:r>
          </a:p>
          <a:p>
            <a:r>
              <a:rPr lang="en-US" dirty="0"/>
              <a:t>Banbridge and District Enterprises</a:t>
            </a:r>
          </a:p>
          <a:p>
            <a:endParaRPr lang="en-US" dirty="0">
              <a:solidFill>
                <a:schemeClr val="bg1"/>
              </a:solidFill>
            </a:endParaRPr>
          </a:p>
        </p:txBody>
      </p:sp>
      <p:sp>
        <p:nvSpPr>
          <p:cNvPr id="6" name="Text Placeholder 5">
            <a:extLst>
              <a:ext uri="{FF2B5EF4-FFF2-40B4-BE49-F238E27FC236}">
                <a16:creationId xmlns:a16="http://schemas.microsoft.com/office/drawing/2014/main" id="{0860749F-4179-C968-9E71-A50816BB0FC8}"/>
              </a:ext>
            </a:extLst>
          </p:cNvPr>
          <p:cNvSpPr>
            <a:spLocks noGrp="1"/>
          </p:cNvSpPr>
          <p:nvPr>
            <p:ph type="body" sz="quarter" idx="13"/>
          </p:nvPr>
        </p:nvSpPr>
        <p:spPr>
          <a:xfrm>
            <a:off x="534200" y="5677253"/>
            <a:ext cx="5537439" cy="708318"/>
          </a:xfrm>
        </p:spPr>
        <p:txBody>
          <a:bodyPr/>
          <a:lstStyle/>
          <a:p>
            <a:r>
              <a:rPr lang="en-US" dirty="0">
                <a:solidFill>
                  <a:schemeClr val="bg1"/>
                </a:solidFill>
              </a:rPr>
              <a:t>Zbirka digitalnih orodij za digitalno kulturno dediščino</a:t>
            </a:r>
          </a:p>
          <a:p>
            <a:endParaRPr lang="en-US" dirty="0">
              <a:solidFill>
                <a:schemeClr val="bg1"/>
              </a:solidFill>
            </a:endParaRPr>
          </a:p>
          <a:p>
            <a:endParaRPr lang="en-US" dirty="0">
              <a:solidFill>
                <a:schemeClr val="bg1"/>
              </a:solidFill>
            </a:endParaRPr>
          </a:p>
        </p:txBody>
      </p:sp>
      <p:sp>
        <p:nvSpPr>
          <p:cNvPr id="7" name="Text Placeholder 6">
            <a:extLst>
              <a:ext uri="{FF2B5EF4-FFF2-40B4-BE49-F238E27FC236}">
                <a16:creationId xmlns:a16="http://schemas.microsoft.com/office/drawing/2014/main" id="{0EC90686-FB44-4CA9-9E77-DB9FF53D2231}"/>
              </a:ext>
            </a:extLst>
          </p:cNvPr>
          <p:cNvSpPr>
            <a:spLocks noGrp="1"/>
          </p:cNvSpPr>
          <p:nvPr>
            <p:ph type="body" sz="quarter" idx="16"/>
          </p:nvPr>
        </p:nvSpPr>
        <p:spPr>
          <a:xfrm>
            <a:off x="517142" y="4827114"/>
            <a:ext cx="4377573" cy="626742"/>
          </a:xfrm>
        </p:spPr>
        <p:txBody>
          <a:bodyPr/>
          <a:lstStyle/>
          <a:p>
            <a:r>
              <a:rPr lang="en-US" dirty="0"/>
              <a:t>VODIČ</a:t>
            </a:r>
          </a:p>
          <a:p>
            <a:endParaRPr lang="en-US" dirty="0">
              <a:solidFill>
                <a:schemeClr val="bg1"/>
              </a:solidFill>
            </a:endParaRPr>
          </a:p>
        </p:txBody>
      </p:sp>
      <p:sp>
        <p:nvSpPr>
          <p:cNvPr id="14" name="Text Placeholder 13">
            <a:extLst>
              <a:ext uri="{FF2B5EF4-FFF2-40B4-BE49-F238E27FC236}">
                <a16:creationId xmlns:a16="http://schemas.microsoft.com/office/drawing/2014/main" id="{23B2E428-FF68-52FD-A77B-1D9F554D73AB}"/>
              </a:ext>
            </a:extLst>
          </p:cNvPr>
          <p:cNvSpPr>
            <a:spLocks noGrp="1"/>
          </p:cNvSpPr>
          <p:nvPr>
            <p:ph type="body" sz="quarter" idx="21"/>
          </p:nvPr>
        </p:nvSpPr>
        <p:spPr>
          <a:xfrm>
            <a:off x="4342852" y="8428183"/>
            <a:ext cx="3457574" cy="626742"/>
          </a:xfrm>
          <a:solidFill>
            <a:srgbClr val="E43794"/>
          </a:solidFill>
        </p:spPr>
        <p:txBody>
          <a:bodyPr/>
          <a:lstStyle/>
          <a:p>
            <a:r>
              <a:rPr lang="en-US" dirty="0"/>
              <a:t> </a:t>
            </a:r>
            <a:r>
              <a:rPr lang="en-US" dirty="0" err="1"/>
              <a:t>www.</a:t>
            </a:r>
            <a:r>
              <a:rPr lang="en-US" b="1" dirty="0" err="1"/>
              <a:t>insitesproject</a:t>
            </a:r>
            <a:r>
              <a:rPr lang="en-US" dirty="0" err="1"/>
              <a:t>.eu</a:t>
            </a:r>
            <a:endParaRPr lang="en-US" dirty="0"/>
          </a:p>
        </p:txBody>
      </p:sp>
      <p:pic>
        <p:nvPicPr>
          <p:cNvPr id="9" name="Picture 8" descr="Logo&#10;&#10;Description automatically generated">
            <a:extLst>
              <a:ext uri="{FF2B5EF4-FFF2-40B4-BE49-F238E27FC236}">
                <a16:creationId xmlns:a16="http://schemas.microsoft.com/office/drawing/2014/main" id="{D33A1E04-471E-184A-BA0C-085D7B1122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7142" y="824473"/>
            <a:ext cx="2771710" cy="2530691"/>
          </a:xfrm>
          <a:prstGeom prst="rect">
            <a:avLst/>
          </a:prstGeom>
        </p:spPr>
      </p:pic>
      <p:sp>
        <p:nvSpPr>
          <p:cNvPr id="15" name="Freeform 14">
            <a:extLst>
              <a:ext uri="{FF2B5EF4-FFF2-40B4-BE49-F238E27FC236}">
                <a16:creationId xmlns:a16="http://schemas.microsoft.com/office/drawing/2014/main" id="{42303732-997E-388C-818C-B73234ECF676}"/>
              </a:ext>
            </a:extLst>
          </p:cNvPr>
          <p:cNvSpPr/>
          <p:nvPr/>
        </p:nvSpPr>
        <p:spPr>
          <a:xfrm>
            <a:off x="615896" y="8393343"/>
            <a:ext cx="24498" cy="708318"/>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FBE000"/>
            </a:solid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7219C7C-72FA-6AAC-D8C5-19889BA2DE95}"/>
              </a:ext>
            </a:extLst>
          </p:cNvPr>
          <p:cNvSpPr/>
          <p:nvPr/>
        </p:nvSpPr>
        <p:spPr>
          <a:xfrm>
            <a:off x="2473531" y="8393343"/>
            <a:ext cx="24498" cy="708318"/>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FBE000"/>
            </a:solid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DA53BD6-E82E-EE05-93F8-F7DBA93DAC27}"/>
              </a:ext>
            </a:extLst>
          </p:cNvPr>
          <p:cNvSpPr/>
          <p:nvPr/>
        </p:nvSpPr>
        <p:spPr>
          <a:xfrm rot="5400000">
            <a:off x="2507751" y="2966841"/>
            <a:ext cx="24498" cy="5040000"/>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FBE000"/>
            </a:solidFill>
            <a:prstDash val="solid"/>
            <a:miter/>
          </a:ln>
        </p:spPr>
        <p:txBody>
          <a:bodyPr rtlCol="0" anchor="ctr"/>
          <a:lstStyle/>
          <a:p>
            <a:endParaRPr lang="en-US"/>
          </a:p>
        </p:txBody>
      </p:sp>
    </p:spTree>
    <p:extLst>
      <p:ext uri="{BB962C8B-B14F-4D97-AF65-F5344CB8AC3E}">
        <p14:creationId xmlns:p14="http://schemas.microsoft.com/office/powerpoint/2010/main" val="40686706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759EAF-9AC5-538C-3103-AB15AF162006}"/>
              </a:ext>
            </a:extLst>
          </p:cNvPr>
          <p:cNvSpPr>
            <a:spLocks noGrp="1"/>
          </p:cNvSpPr>
          <p:nvPr>
            <p:ph type="body" sz="quarter" idx="13"/>
          </p:nvPr>
        </p:nvSpPr>
        <p:spPr/>
        <p:txBody>
          <a:bodyPr/>
          <a:lstStyle/>
          <a:p>
            <a:r>
              <a:rPr lang="en-US" dirty="0"/>
              <a:t>ZAKAJ JE CAPCUT ODLIČNO ORODJE ZA DIGITALNO DEDIŠČINO? </a:t>
            </a:r>
          </a:p>
        </p:txBody>
      </p:sp>
      <p:sp>
        <p:nvSpPr>
          <p:cNvPr id="3" name="Text Placeholder 2">
            <a:extLst>
              <a:ext uri="{FF2B5EF4-FFF2-40B4-BE49-F238E27FC236}">
                <a16:creationId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dirty="0" err="1"/>
              <a:t>Capcut</a:t>
            </a:r>
            <a:r>
              <a:rPr lang="en-US" dirty="0"/>
              <a:t> </a:t>
            </a:r>
          </a:p>
          <a:p>
            <a:endParaRPr lang="en-US" dirty="0"/>
          </a:p>
        </p:txBody>
      </p:sp>
      <p:sp>
        <p:nvSpPr>
          <p:cNvPr id="7" name="Text Placeholder 6">
            <a:extLst>
              <a:ext uri="{FF2B5EF4-FFF2-40B4-BE49-F238E27FC236}">
                <a16:creationId xmlns:a16="http://schemas.microsoft.com/office/drawing/2014/main" id="{7A538AD4-D577-56D5-43C2-3AEA81BBA124}"/>
              </a:ext>
            </a:extLst>
          </p:cNvPr>
          <p:cNvSpPr>
            <a:spLocks noGrp="1"/>
          </p:cNvSpPr>
          <p:nvPr>
            <p:ph type="body" sz="quarter" idx="26"/>
          </p:nvPr>
        </p:nvSpPr>
        <p:spPr/>
        <p:txBody>
          <a:bodyPr/>
          <a:lstStyle/>
          <a:p>
            <a:r>
              <a:rPr lang="en-US" u="sng" dirty="0">
                <a:hlinkClick r:id="rId2">
                  <a:extLst>
                    <a:ext uri="{A12FA001-AC4F-418D-AE19-62706E023703}">
                      <ahyp:hlinkClr xmlns:ahyp="http://schemas.microsoft.com/office/drawing/2018/hyperlinkcolor" val="tx"/>
                    </a:ext>
                  </a:extLst>
                </a:hlinkClick>
              </a:rPr>
              <a:t>KLIKNITE ZA OGLED</a:t>
            </a:r>
            <a:endParaRPr lang="en-US" u="sng" dirty="0"/>
          </a:p>
        </p:txBody>
      </p:sp>
      <p:sp>
        <p:nvSpPr>
          <p:cNvPr id="8" name="Text Placeholder 7">
            <a:extLst>
              <a:ext uri="{FF2B5EF4-FFF2-40B4-BE49-F238E27FC236}">
                <a16:creationId xmlns:a16="http://schemas.microsoft.com/office/drawing/2014/main" id="{851DBBE4-B869-BF41-A6D3-0CF42915212D}"/>
              </a:ext>
            </a:extLst>
          </p:cNvPr>
          <p:cNvSpPr>
            <a:spLocks noGrp="1"/>
          </p:cNvSpPr>
          <p:nvPr>
            <p:ph type="body" sz="quarter" idx="27"/>
          </p:nvPr>
        </p:nvSpPr>
        <p:spPr>
          <a:xfrm>
            <a:off x="4754557" y="6995866"/>
            <a:ext cx="1853433" cy="735460"/>
          </a:xfrm>
        </p:spPr>
        <p:txBody>
          <a:bodyPr/>
          <a:lstStyle/>
          <a:p>
            <a:r>
              <a:rPr lang="en-US" dirty="0"/>
              <a:t>ŽELITE PREIZKUSITI CAPCUT?</a:t>
            </a:r>
          </a:p>
        </p:txBody>
      </p:sp>
      <p:sp>
        <p:nvSpPr>
          <p:cNvPr id="16" name="Text Placeholder 2">
            <a:extLst>
              <a:ext uri="{FF2B5EF4-FFF2-40B4-BE49-F238E27FC236}">
                <a16:creationId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07</a:t>
            </a:r>
          </a:p>
          <a:p>
            <a:endParaRPr lang="en-US" dirty="0"/>
          </a:p>
        </p:txBody>
      </p:sp>
      <p:grpSp>
        <p:nvGrpSpPr>
          <p:cNvPr id="17" name="Group 16">
            <a:extLst>
              <a:ext uri="{FF2B5EF4-FFF2-40B4-BE49-F238E27FC236}">
                <a16:creationId xmlns:a16="http://schemas.microsoft.com/office/drawing/2014/main" id="{1E8E21F9-41BD-2FB3-575C-69F3F9185556}"/>
              </a:ext>
            </a:extLst>
          </p:cNvPr>
          <p:cNvGrpSpPr/>
          <p:nvPr/>
        </p:nvGrpSpPr>
        <p:grpSpPr>
          <a:xfrm>
            <a:off x="4024417" y="7139182"/>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id="{D8FC247D-BA8A-A24D-855B-5867F7B1D801}"/>
              </a:ext>
            </a:extLst>
          </p:cNvPr>
          <p:cNvCxnSpPr>
            <a:cxnSpLocks/>
            <a:endCxn id="22" idx="51"/>
          </p:cNvCxnSpPr>
          <p:nvPr/>
        </p:nvCxnSpPr>
        <p:spPr>
          <a:xfrm flipH="1">
            <a:off x="4601194" y="7634222"/>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9590E580-2C3B-E3EB-A19C-A2185E2C30FC}"/>
              </a:ext>
            </a:extLst>
          </p:cNvPr>
          <p:cNvSpPr>
            <a:spLocks noGrp="1"/>
          </p:cNvSpPr>
          <p:nvPr>
            <p:ph type="body" sz="quarter" idx="28"/>
          </p:nvPr>
        </p:nvSpPr>
        <p:spPr>
          <a:xfrm>
            <a:off x="4311498" y="7859859"/>
            <a:ext cx="2784501" cy="3161757"/>
          </a:xfrm>
        </p:spPr>
        <p:txBody>
          <a:bodyPr/>
          <a:lstStyle/>
          <a:p>
            <a:r>
              <a:rPr lang="en-US" dirty="0"/>
              <a:t>Če želite začeti uporabljati </a:t>
            </a:r>
            <a:r>
              <a:rPr lang="en-US" dirty="0" err="1"/>
              <a:t>CapCut</a:t>
            </a:r>
            <a:r>
              <a:rPr lang="en-US" dirty="0"/>
              <a:t>, ga preprosto prenesite iz </a:t>
            </a:r>
            <a:r>
              <a:rPr lang="en-US" dirty="0">
                <a:solidFill>
                  <a:srgbClr val="E43794"/>
                </a:solidFill>
                <a:hlinkClick r:id="rId3">
                  <a:extLst>
                    <a:ext uri="{A12FA001-AC4F-418D-AE19-62706E023703}">
                      <ahyp:hlinkClr xmlns:ahyp="http://schemas.microsoft.com/office/drawing/2018/hyperlinkcolor" val="tx"/>
                    </a:ext>
                  </a:extLst>
                </a:hlinkClick>
              </a:rPr>
              <a:t>Apple app store</a:t>
            </a:r>
            <a:r>
              <a:rPr lang="en-US" dirty="0">
                <a:solidFill>
                  <a:srgbClr val="E43794"/>
                </a:solidFill>
              </a:rPr>
              <a:t> </a:t>
            </a:r>
            <a:r>
              <a:rPr lang="en-US" dirty="0"/>
              <a:t>ali </a:t>
            </a:r>
            <a:r>
              <a:rPr lang="en-US" dirty="0">
                <a:solidFill>
                  <a:srgbClr val="E43794"/>
                </a:solidFill>
                <a:hlinkClick r:id="rId4">
                  <a:extLst>
                    <a:ext uri="{A12FA001-AC4F-418D-AE19-62706E023703}">
                      <ahyp:hlinkClr xmlns:ahyp="http://schemas.microsoft.com/office/drawing/2018/hyperlinkcolor" val="tx"/>
                    </a:ext>
                  </a:extLst>
                </a:hlinkClick>
              </a:rPr>
              <a:t>Android app store</a:t>
            </a:r>
            <a:endParaRPr lang="en-US" dirty="0">
              <a:solidFill>
                <a:srgbClr val="E43794"/>
              </a:solidFill>
            </a:endParaRPr>
          </a:p>
          <a:p>
            <a:endParaRPr lang="en-US" dirty="0"/>
          </a:p>
          <a:p>
            <a:r>
              <a:rPr lang="en-US" dirty="0"/>
              <a:t>Vodnik za ustvarjanje videoposnetka s priročnikom: </a:t>
            </a:r>
            <a:r>
              <a:rPr lang="en-US" dirty="0">
                <a:solidFill>
                  <a:srgbClr val="E43794"/>
                </a:solidFill>
                <a:hlinkClick r:id="rId5">
                  <a:extLst>
                    <a:ext uri="{A12FA001-AC4F-418D-AE19-62706E023703}">
                      <ahyp:hlinkClr xmlns:ahyp="http://schemas.microsoft.com/office/drawing/2018/hyperlinkcolor" val="tx"/>
                    </a:ext>
                  </a:extLst>
                </a:hlinkClick>
              </a:rPr>
              <a:t>Capcut VR step by step guide </a:t>
            </a:r>
          </a:p>
          <a:p>
            <a:endParaRPr lang="en-US" dirty="0">
              <a:solidFill>
                <a:srgbClr val="E43794"/>
              </a:solidFill>
            </a:endParaRPr>
          </a:p>
          <a:p>
            <a:endParaRPr lang="en-US" dirty="0"/>
          </a:p>
        </p:txBody>
      </p:sp>
      <p:sp>
        <p:nvSpPr>
          <p:cNvPr id="11" name="Text Placeholder 10">
            <a:extLst>
              <a:ext uri="{FF2B5EF4-FFF2-40B4-BE49-F238E27FC236}">
                <a16:creationId xmlns:a16="http://schemas.microsoft.com/office/drawing/2014/main" id="{97BA12B1-6009-2B17-CC0F-0E2AFADA6532}"/>
              </a:ext>
            </a:extLst>
          </p:cNvPr>
          <p:cNvSpPr>
            <a:spLocks noGrp="1"/>
          </p:cNvSpPr>
          <p:nvPr>
            <p:ph type="body" sz="quarter" idx="23"/>
          </p:nvPr>
        </p:nvSpPr>
        <p:spPr/>
        <p:txBody>
          <a:bodyPr numCol="1"/>
          <a:lstStyle/>
          <a:p>
            <a:r>
              <a:rPr lang="en-US" dirty="0"/>
              <a:t>To orodje vam lahko pomaga pri ciljanju na povsem novo občinstvo. Na svojem pametnem telefonu ustvarite videoposnetke, ki so zanimivi tako za mlade kot za starejše občinstvo, tako da postanejo </a:t>
            </a:r>
            <a:r>
              <a:rPr lang="en-US" dirty="0" err="1"/>
              <a:t>viralni</a:t>
            </a:r>
            <a:r>
              <a:rPr lang="en-US" dirty="0"/>
              <a:t> na </a:t>
            </a:r>
            <a:r>
              <a:rPr lang="en-US" dirty="0" err="1"/>
              <a:t>TikToku</a:t>
            </a:r>
            <a:r>
              <a:rPr lang="en-US" dirty="0"/>
              <a:t>, </a:t>
            </a:r>
            <a:r>
              <a:rPr lang="en-US" dirty="0" err="1"/>
              <a:t>YouTubu</a:t>
            </a:r>
            <a:r>
              <a:rPr lang="en-US" dirty="0"/>
              <a:t>, </a:t>
            </a:r>
            <a:r>
              <a:rPr lang="en-US" dirty="0" err="1"/>
              <a:t>Instagramu</a:t>
            </a:r>
            <a:r>
              <a:rPr lang="en-US" dirty="0"/>
              <a:t>, </a:t>
            </a:r>
            <a:r>
              <a:rPr lang="en-US" dirty="0" err="1"/>
              <a:t>WhatsAppu</a:t>
            </a:r>
            <a:r>
              <a:rPr lang="en-US" dirty="0"/>
              <a:t> in </a:t>
            </a:r>
            <a:r>
              <a:rPr lang="en-US" dirty="0" err="1"/>
              <a:t>Facebooku</a:t>
            </a:r>
            <a:r>
              <a:rPr lang="en-US" dirty="0"/>
              <a:t>! </a:t>
            </a:r>
          </a:p>
          <a:p>
            <a:endParaRPr lang="en-US" dirty="0"/>
          </a:p>
          <a:p>
            <a:r>
              <a:rPr lang="en-US" dirty="0" err="1"/>
              <a:t>Capcut</a:t>
            </a:r>
            <a:r>
              <a:rPr lang="en-US" dirty="0"/>
              <a:t> je vsestranski in enostaven za uporabo. Poleg osnovnih funkcij, kot so urejanje videa, besedila, barv in glasbe, </a:t>
            </a:r>
            <a:r>
              <a:rPr lang="en-US" dirty="0" err="1"/>
              <a:t>CapCut</a:t>
            </a:r>
            <a:r>
              <a:rPr lang="en-US" dirty="0"/>
              <a:t> ponuja tudi brezplačne napredne funkcije, vključno z animacijo ključnih sličic in učinki počasnega posnetka. Vašemu trženju in pripovedovanju zgodb daje novo dimenzijo.</a:t>
            </a:r>
          </a:p>
        </p:txBody>
      </p:sp>
      <p:sp>
        <p:nvSpPr>
          <p:cNvPr id="14" name="Text Placeholder 13">
            <a:extLst>
              <a:ext uri="{FF2B5EF4-FFF2-40B4-BE49-F238E27FC236}">
                <a16:creationId xmlns:a16="http://schemas.microsoft.com/office/drawing/2014/main" id="{FC0B2642-5B95-DB58-BEE6-5043C22DB40D}"/>
              </a:ext>
            </a:extLst>
          </p:cNvPr>
          <p:cNvSpPr>
            <a:spLocks noGrp="1"/>
          </p:cNvSpPr>
          <p:nvPr>
            <p:ph type="body" sz="quarter" idx="24"/>
          </p:nvPr>
        </p:nvSpPr>
        <p:spPr>
          <a:xfrm>
            <a:off x="812968" y="1579767"/>
            <a:ext cx="6234937" cy="1204421"/>
          </a:xfrm>
        </p:spPr>
        <p:txBody>
          <a:bodyPr/>
          <a:lstStyle/>
          <a:p>
            <a:r>
              <a:rPr lang="en-US" b="1" dirty="0" err="1"/>
              <a:t>CapCut</a:t>
            </a:r>
            <a:r>
              <a:rPr lang="en-US" b="1" dirty="0"/>
              <a:t> </a:t>
            </a:r>
            <a:r>
              <a:rPr lang="en-US" dirty="0"/>
              <a:t>je brezplačen večnamenski urejevalnik in aplikacija za ustvarjanje videoposnetkov z vsem, kar potrebujete za ustvarjanje visokokakovostnih videoposnetkov. Začetniki lahko začnejo uporabljati </a:t>
            </a:r>
            <a:r>
              <a:rPr lang="en-US" dirty="0" err="1"/>
              <a:t>CapCut</a:t>
            </a:r>
            <a:r>
              <a:rPr lang="en-US" dirty="0"/>
              <a:t> v nekaj sekundah, napredni uporabniki pa imajo vse funkcije, ki jih potrebujejo za profesionalno urejanje videoposnetkov.</a:t>
            </a:r>
          </a:p>
        </p:txBody>
      </p:sp>
      <p:pic>
        <p:nvPicPr>
          <p:cNvPr id="5" name="Picture Placeholder 4">
            <a:extLst>
              <a:ext uri="{FF2B5EF4-FFF2-40B4-BE49-F238E27FC236}">
                <a16:creationId xmlns:a16="http://schemas.microsoft.com/office/drawing/2014/main" id="{CA9A164C-E0EA-5183-6A36-BDB37A333997}"/>
              </a:ext>
            </a:extLst>
          </p:cNvPr>
          <p:cNvPicPr>
            <a:picLocks noGrp="1" noChangeAspect="1"/>
          </p:cNvPicPr>
          <p:nvPr>
            <p:ph type="pic" sz="quarter" idx="25"/>
          </p:nvPr>
        </p:nvPicPr>
        <p:blipFill>
          <a:blip r:embed="rId6"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0554693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759EAF-9AC5-538C-3103-AB15AF162006}"/>
              </a:ext>
            </a:extLst>
          </p:cNvPr>
          <p:cNvSpPr>
            <a:spLocks noGrp="1"/>
          </p:cNvSpPr>
          <p:nvPr>
            <p:ph type="body" sz="quarter" idx="13"/>
          </p:nvPr>
        </p:nvSpPr>
        <p:spPr/>
        <p:txBody>
          <a:bodyPr/>
          <a:lstStyle/>
          <a:p>
            <a:r>
              <a:rPr lang="en-US" dirty="0"/>
              <a:t>ZAKAJ JE DESCRIPT ODLIČNO ORODJE ZA DIGITALNO DEDIŠČINO?</a:t>
            </a:r>
          </a:p>
        </p:txBody>
      </p:sp>
      <p:sp>
        <p:nvSpPr>
          <p:cNvPr id="3" name="Text Placeholder 2">
            <a:extLst>
              <a:ext uri="{FF2B5EF4-FFF2-40B4-BE49-F238E27FC236}">
                <a16:creationId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dirty="0"/>
              <a:t>Descript </a:t>
            </a:r>
          </a:p>
        </p:txBody>
      </p:sp>
      <p:sp>
        <p:nvSpPr>
          <p:cNvPr id="7" name="Text Placeholder 6">
            <a:extLst>
              <a:ext uri="{FF2B5EF4-FFF2-40B4-BE49-F238E27FC236}">
                <a16:creationId xmlns:a16="http://schemas.microsoft.com/office/drawing/2014/main" id="{7A538AD4-D577-56D5-43C2-3AEA81BBA124}"/>
              </a:ext>
            </a:extLst>
          </p:cNvPr>
          <p:cNvSpPr>
            <a:spLocks noGrp="1"/>
          </p:cNvSpPr>
          <p:nvPr>
            <p:ph type="body" sz="quarter" idx="26"/>
          </p:nvPr>
        </p:nvSpPr>
        <p:spPr/>
        <p:txBody>
          <a:bodyPr/>
          <a:lstStyle/>
          <a:p>
            <a:r>
              <a:rPr lang="en-US" u="sng" dirty="0">
                <a:hlinkClick r:id="rId2">
                  <a:extLst>
                    <a:ext uri="{A12FA001-AC4F-418D-AE19-62706E023703}">
                      <ahyp:hlinkClr xmlns:ahyp="http://schemas.microsoft.com/office/drawing/2018/hyperlinkcolor" val="tx"/>
                    </a:ext>
                  </a:extLst>
                </a:hlinkClick>
              </a:rPr>
              <a:t>KLIKNITE ZA OGLED</a:t>
            </a:r>
            <a:endParaRPr lang="en-US" u="sng" dirty="0"/>
          </a:p>
        </p:txBody>
      </p:sp>
      <p:sp>
        <p:nvSpPr>
          <p:cNvPr id="8" name="Text Placeholder 7">
            <a:extLst>
              <a:ext uri="{FF2B5EF4-FFF2-40B4-BE49-F238E27FC236}">
                <a16:creationId xmlns:a16="http://schemas.microsoft.com/office/drawing/2014/main" id="{851DBBE4-B869-BF41-A6D3-0CF42915212D}"/>
              </a:ext>
            </a:extLst>
          </p:cNvPr>
          <p:cNvSpPr>
            <a:spLocks noGrp="1"/>
          </p:cNvSpPr>
          <p:nvPr>
            <p:ph type="body" sz="quarter" idx="27"/>
          </p:nvPr>
        </p:nvSpPr>
        <p:spPr>
          <a:xfrm>
            <a:off x="4754557" y="6995866"/>
            <a:ext cx="1853433" cy="735460"/>
          </a:xfrm>
        </p:spPr>
        <p:txBody>
          <a:bodyPr/>
          <a:lstStyle/>
          <a:p>
            <a:r>
              <a:rPr lang="en-US" dirty="0"/>
              <a:t>ŽELITE PREIZKUSITI DESCRIPT?</a:t>
            </a:r>
          </a:p>
        </p:txBody>
      </p:sp>
      <p:sp>
        <p:nvSpPr>
          <p:cNvPr id="16" name="Text Placeholder 2">
            <a:extLst>
              <a:ext uri="{FF2B5EF4-FFF2-40B4-BE49-F238E27FC236}">
                <a16:creationId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08</a:t>
            </a:r>
          </a:p>
          <a:p>
            <a:endParaRPr lang="en-US" dirty="0"/>
          </a:p>
        </p:txBody>
      </p:sp>
      <p:grpSp>
        <p:nvGrpSpPr>
          <p:cNvPr id="17" name="Group 16">
            <a:extLst>
              <a:ext uri="{FF2B5EF4-FFF2-40B4-BE49-F238E27FC236}">
                <a16:creationId xmlns:a16="http://schemas.microsoft.com/office/drawing/2014/main" id="{1E8E21F9-41BD-2FB3-575C-69F3F9185556}"/>
              </a:ext>
            </a:extLst>
          </p:cNvPr>
          <p:cNvGrpSpPr/>
          <p:nvPr/>
        </p:nvGrpSpPr>
        <p:grpSpPr>
          <a:xfrm>
            <a:off x="4024417" y="7139182"/>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id="{D8FC247D-BA8A-A24D-855B-5867F7B1D801}"/>
              </a:ext>
            </a:extLst>
          </p:cNvPr>
          <p:cNvCxnSpPr>
            <a:cxnSpLocks/>
            <a:endCxn id="22" idx="51"/>
          </p:cNvCxnSpPr>
          <p:nvPr/>
        </p:nvCxnSpPr>
        <p:spPr>
          <a:xfrm flipH="1">
            <a:off x="4601194" y="7634222"/>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9590E580-2C3B-E3EB-A19C-A2185E2C30FC}"/>
              </a:ext>
            </a:extLst>
          </p:cNvPr>
          <p:cNvSpPr>
            <a:spLocks noGrp="1"/>
          </p:cNvSpPr>
          <p:nvPr>
            <p:ph type="body" sz="quarter" idx="28"/>
          </p:nvPr>
        </p:nvSpPr>
        <p:spPr>
          <a:xfrm>
            <a:off x="4311498" y="7903889"/>
            <a:ext cx="2784501" cy="3117727"/>
          </a:xfrm>
        </p:spPr>
        <p:txBody>
          <a:bodyPr/>
          <a:lstStyle/>
          <a:p>
            <a:r>
              <a:rPr lang="en-US" dirty="0"/>
              <a:t>Kliknite gumb ”Začnite brezplačno” na domači strani, da ustvarite brezplačen račun in obiščite stran za podporo </a:t>
            </a:r>
            <a:r>
              <a:rPr lang="en-US" dirty="0">
                <a:solidFill>
                  <a:srgbClr val="E43794"/>
                </a:solidFill>
                <a:hlinkClick r:id="rId3">
                  <a:extLst>
                    <a:ext uri="{A12FA001-AC4F-418D-AE19-62706E023703}">
                      <ahyp:hlinkClr xmlns:ahyp="http://schemas.microsoft.com/office/drawing/2018/hyperlinkcolor" val="tx"/>
                    </a:ext>
                  </a:extLst>
                </a:hlinkClick>
              </a:rPr>
              <a:t>Descript Help </a:t>
            </a:r>
            <a:r>
              <a:rPr lang="en-US" dirty="0"/>
              <a:t>za navodila in uporabniške forume. Če menite, da je to orodje za vas, je mesečna profesionalna naročnina 30 USD, za učitelje in neprofitne organizacije pa obstajajo posebne cene.</a:t>
            </a:r>
          </a:p>
          <a:p>
            <a:r>
              <a:rPr lang="en-US" dirty="0"/>
              <a:t> </a:t>
            </a:r>
          </a:p>
          <a:p>
            <a:r>
              <a:rPr lang="en-US" dirty="0"/>
              <a:t>Poiščite več na </a:t>
            </a:r>
            <a:r>
              <a:rPr lang="en-US" dirty="0" err="1"/>
              <a:t>YouTubu</a:t>
            </a:r>
            <a:r>
              <a:rPr lang="en-US" dirty="0"/>
              <a:t>: </a:t>
            </a:r>
          </a:p>
          <a:p>
            <a:r>
              <a:rPr lang="en-US" dirty="0">
                <a:solidFill>
                  <a:srgbClr val="E43794"/>
                </a:solidFill>
                <a:hlinkClick r:id="rId4">
                  <a:extLst>
                    <a:ext uri="{A12FA001-AC4F-418D-AE19-62706E023703}">
                      <ahyp:hlinkClr xmlns:ahyp="http://schemas.microsoft.com/office/drawing/2018/hyperlinkcolor" val="tx"/>
                    </a:ext>
                  </a:extLst>
                </a:hlinkClick>
              </a:rPr>
              <a:t>Introducing Descript </a:t>
            </a:r>
            <a:endParaRPr lang="en-US" dirty="0">
              <a:solidFill>
                <a:srgbClr val="E43794"/>
              </a:solidFill>
            </a:endParaRPr>
          </a:p>
          <a:p>
            <a:endParaRPr lang="en-US" dirty="0"/>
          </a:p>
        </p:txBody>
      </p:sp>
      <p:sp>
        <p:nvSpPr>
          <p:cNvPr id="11" name="Text Placeholder 10">
            <a:extLst>
              <a:ext uri="{FF2B5EF4-FFF2-40B4-BE49-F238E27FC236}">
                <a16:creationId xmlns:a16="http://schemas.microsoft.com/office/drawing/2014/main" id="{97BA12B1-6009-2B17-CC0F-0E2AFADA6532}"/>
              </a:ext>
            </a:extLst>
          </p:cNvPr>
          <p:cNvSpPr>
            <a:spLocks noGrp="1"/>
          </p:cNvSpPr>
          <p:nvPr>
            <p:ph type="body" sz="quarter" idx="23"/>
          </p:nvPr>
        </p:nvSpPr>
        <p:spPr/>
        <p:txBody>
          <a:bodyPr numCol="1"/>
          <a:lstStyle/>
          <a:p>
            <a:r>
              <a:rPr lang="en-US" dirty="0"/>
              <a:t>Descript vam prihrani veliko časa in dolgočasnega dela, ki je potrebno, da postanejo vaši videoposnetki in </a:t>
            </a:r>
            <a:r>
              <a:rPr lang="en-US" dirty="0" err="1"/>
              <a:t>podkasti</a:t>
            </a:r>
            <a:r>
              <a:rPr lang="en-US" dirty="0"/>
              <a:t> bolj profesionalni in privlačni, kar vam daje več časa, da se osredotočite na razvijanje svoje obogatene zgodbe. </a:t>
            </a:r>
          </a:p>
          <a:p>
            <a:endParaRPr lang="en-US" dirty="0"/>
          </a:p>
          <a:p>
            <a:r>
              <a:rPr lang="en-US" dirty="0"/>
              <a:t>To je veliko lažji in bolj intuitiven postopek, ko poskušate ugotoviti, kako predstaviti svojo zgodbo v zvoku ali videu, in je zato zelo primeren za začetnike. Zagotavlja vam orodja, ki lahko oblikujejo vaš končni izdelek v dobro izdelano, tekočo in obogateno izkušnjo za vašo stranko.</a:t>
            </a:r>
          </a:p>
        </p:txBody>
      </p:sp>
      <p:sp>
        <p:nvSpPr>
          <p:cNvPr id="14" name="Text Placeholder 13">
            <a:extLst>
              <a:ext uri="{FF2B5EF4-FFF2-40B4-BE49-F238E27FC236}">
                <a16:creationId xmlns:a16="http://schemas.microsoft.com/office/drawing/2014/main" id="{FC0B2642-5B95-DB58-BEE6-5043C22DB40D}"/>
              </a:ext>
            </a:extLst>
          </p:cNvPr>
          <p:cNvSpPr>
            <a:spLocks noGrp="1"/>
          </p:cNvSpPr>
          <p:nvPr>
            <p:ph type="body" sz="quarter" idx="24"/>
          </p:nvPr>
        </p:nvSpPr>
        <p:spPr/>
        <p:txBody>
          <a:bodyPr/>
          <a:lstStyle/>
          <a:p>
            <a:r>
              <a:rPr lang="en-US" b="1" dirty="0"/>
              <a:t>Descript </a:t>
            </a:r>
            <a:r>
              <a:rPr lang="en-US" dirty="0"/>
              <a:t>je zelo preprosto orodje, ki vam omogoča urejanje in izdelavo videoposnetkov in zvočnih posnetkov z urejanjem besedilnih datotek namesto uporabe zapletenih tehničnih pripomočkov na zaslonu.</a:t>
            </a:r>
          </a:p>
        </p:txBody>
      </p:sp>
      <p:pic>
        <p:nvPicPr>
          <p:cNvPr id="5" name="Picture Placeholder 4">
            <a:extLst>
              <a:ext uri="{FF2B5EF4-FFF2-40B4-BE49-F238E27FC236}">
                <a16:creationId xmlns:a16="http://schemas.microsoft.com/office/drawing/2014/main" id="{5509A497-FA66-3107-8DED-4458B7EA39A8}"/>
              </a:ext>
            </a:extLst>
          </p:cNvPr>
          <p:cNvPicPr>
            <a:picLocks noGrp="1" noChangeAspect="1"/>
          </p:cNvPicPr>
          <p:nvPr>
            <p:ph type="pic" sz="quarter" idx="25"/>
          </p:nvPr>
        </p:nvPicPr>
        <p:blipFill rotWithShape="1">
          <a:blip r:embed="rId5" cstate="screen">
            <a:extLst>
              <a:ext uri="{28A0092B-C50C-407E-A947-70E740481C1C}">
                <a14:useLocalDpi xmlns:a14="http://schemas.microsoft.com/office/drawing/2010/main"/>
              </a:ext>
            </a:extLst>
          </a:blip>
          <a:srcRect l="-1090" t="-376"/>
          <a:stretch/>
        </p:blipFill>
        <p:spPr>
          <a:xfrm>
            <a:off x="-1469" y="7228515"/>
            <a:ext cx="3657600" cy="2795588"/>
          </a:xfrm>
        </p:spPr>
      </p:pic>
    </p:spTree>
    <p:extLst>
      <p:ext uri="{BB962C8B-B14F-4D97-AF65-F5344CB8AC3E}">
        <p14:creationId xmlns:p14="http://schemas.microsoft.com/office/powerpoint/2010/main" val="30027145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759EAF-9AC5-538C-3103-AB15AF162006}"/>
              </a:ext>
            </a:extLst>
          </p:cNvPr>
          <p:cNvSpPr>
            <a:spLocks noGrp="1"/>
          </p:cNvSpPr>
          <p:nvPr>
            <p:ph type="body" sz="quarter" idx="13"/>
          </p:nvPr>
        </p:nvSpPr>
        <p:spPr/>
        <p:txBody>
          <a:bodyPr/>
          <a:lstStyle/>
          <a:p>
            <a:r>
              <a:rPr lang="en-US" dirty="0"/>
              <a:t>ZAKAJ JE THINGLINK ODLIČNO ORODJE ZA DIGITALNO DEDIŠČINO? </a:t>
            </a:r>
          </a:p>
        </p:txBody>
      </p:sp>
      <p:sp>
        <p:nvSpPr>
          <p:cNvPr id="3" name="Text Placeholder 2">
            <a:extLst>
              <a:ext uri="{FF2B5EF4-FFF2-40B4-BE49-F238E27FC236}">
                <a16:creationId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dirty="0" err="1"/>
              <a:t>Thinglink</a:t>
            </a:r>
            <a:endParaRPr lang="en-US" dirty="0"/>
          </a:p>
          <a:p>
            <a:endParaRPr lang="en-US" dirty="0"/>
          </a:p>
        </p:txBody>
      </p:sp>
      <p:sp>
        <p:nvSpPr>
          <p:cNvPr id="7" name="Text Placeholder 6">
            <a:extLst>
              <a:ext uri="{FF2B5EF4-FFF2-40B4-BE49-F238E27FC236}">
                <a16:creationId xmlns:a16="http://schemas.microsoft.com/office/drawing/2014/main" id="{7A538AD4-D577-56D5-43C2-3AEA81BBA124}"/>
              </a:ext>
            </a:extLst>
          </p:cNvPr>
          <p:cNvSpPr>
            <a:spLocks noGrp="1"/>
          </p:cNvSpPr>
          <p:nvPr>
            <p:ph type="body" sz="quarter" idx="26"/>
          </p:nvPr>
        </p:nvSpPr>
        <p:spPr/>
        <p:txBody>
          <a:bodyPr/>
          <a:lstStyle/>
          <a:p>
            <a:r>
              <a:rPr lang="en-US" u="sng" dirty="0">
                <a:hlinkClick r:id="rId2">
                  <a:extLst>
                    <a:ext uri="{A12FA001-AC4F-418D-AE19-62706E023703}">
                      <ahyp:hlinkClr xmlns:ahyp="http://schemas.microsoft.com/office/drawing/2018/hyperlinkcolor" val="tx"/>
                    </a:ext>
                  </a:extLst>
                </a:hlinkClick>
              </a:rPr>
              <a:t>KLIKNITE ZA OGLED</a:t>
            </a:r>
            <a:endParaRPr lang="en-US" u="sng" dirty="0"/>
          </a:p>
        </p:txBody>
      </p:sp>
      <p:sp>
        <p:nvSpPr>
          <p:cNvPr id="8" name="Text Placeholder 7">
            <a:extLst>
              <a:ext uri="{FF2B5EF4-FFF2-40B4-BE49-F238E27FC236}">
                <a16:creationId xmlns:a16="http://schemas.microsoft.com/office/drawing/2014/main" id="{851DBBE4-B869-BF41-A6D3-0CF42915212D}"/>
              </a:ext>
            </a:extLst>
          </p:cNvPr>
          <p:cNvSpPr>
            <a:spLocks noGrp="1"/>
          </p:cNvSpPr>
          <p:nvPr>
            <p:ph type="body" sz="quarter" idx="27"/>
          </p:nvPr>
        </p:nvSpPr>
        <p:spPr>
          <a:xfrm>
            <a:off x="4754557" y="6995866"/>
            <a:ext cx="1853433" cy="735460"/>
          </a:xfrm>
        </p:spPr>
        <p:txBody>
          <a:bodyPr/>
          <a:lstStyle/>
          <a:p>
            <a:r>
              <a:rPr lang="en-US" dirty="0"/>
              <a:t>ŽELITE PREIZKUSITI THINGLINK?</a:t>
            </a:r>
          </a:p>
        </p:txBody>
      </p:sp>
      <p:sp>
        <p:nvSpPr>
          <p:cNvPr id="16" name="Text Placeholder 2">
            <a:extLst>
              <a:ext uri="{FF2B5EF4-FFF2-40B4-BE49-F238E27FC236}">
                <a16:creationId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09</a:t>
            </a:r>
          </a:p>
          <a:p>
            <a:endParaRPr lang="en-US" dirty="0"/>
          </a:p>
        </p:txBody>
      </p:sp>
      <p:grpSp>
        <p:nvGrpSpPr>
          <p:cNvPr id="17" name="Group 16">
            <a:extLst>
              <a:ext uri="{FF2B5EF4-FFF2-40B4-BE49-F238E27FC236}">
                <a16:creationId xmlns:a16="http://schemas.microsoft.com/office/drawing/2014/main" id="{1E8E21F9-41BD-2FB3-575C-69F3F9185556}"/>
              </a:ext>
            </a:extLst>
          </p:cNvPr>
          <p:cNvGrpSpPr/>
          <p:nvPr/>
        </p:nvGrpSpPr>
        <p:grpSpPr>
          <a:xfrm>
            <a:off x="4024417" y="7139182"/>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id="{D8FC247D-BA8A-A24D-855B-5867F7B1D801}"/>
              </a:ext>
            </a:extLst>
          </p:cNvPr>
          <p:cNvCxnSpPr>
            <a:cxnSpLocks/>
            <a:endCxn id="22" idx="51"/>
          </p:cNvCxnSpPr>
          <p:nvPr/>
        </p:nvCxnSpPr>
        <p:spPr>
          <a:xfrm flipH="1">
            <a:off x="4601194" y="7634222"/>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9590E580-2C3B-E3EB-A19C-A2185E2C30FC}"/>
              </a:ext>
            </a:extLst>
          </p:cNvPr>
          <p:cNvSpPr>
            <a:spLocks noGrp="1"/>
          </p:cNvSpPr>
          <p:nvPr>
            <p:ph type="body" sz="quarter" idx="28"/>
          </p:nvPr>
        </p:nvSpPr>
        <p:spPr>
          <a:xfrm>
            <a:off x="4311498" y="7844065"/>
            <a:ext cx="2784501" cy="3177552"/>
          </a:xfrm>
        </p:spPr>
        <p:txBody>
          <a:bodyPr/>
          <a:lstStyle/>
          <a:p>
            <a:r>
              <a:rPr lang="en-US" dirty="0"/>
              <a:t>Obstaja brezplačna preizkusna različica brez možnosti objavljanja. Osnovna naročnina se začne pri 25 USD na mesec in stroški naraščajo s številom ogledov. Obstajajo neprofitni popusti.</a:t>
            </a:r>
          </a:p>
          <a:p>
            <a:endParaRPr lang="en-US" dirty="0"/>
          </a:p>
          <a:p>
            <a:r>
              <a:rPr lang="en-US" dirty="0"/>
              <a:t>Kliknite gumb ”Poskusi brezplačno” na vrhu domače strani, da začnete ustvarjati račun, nato pa sledite uvodnim videoposnetkom, da začnete.</a:t>
            </a:r>
          </a:p>
          <a:p>
            <a:endParaRPr lang="en-US" dirty="0"/>
          </a:p>
          <a:p>
            <a:endParaRPr lang="en-US" dirty="0"/>
          </a:p>
          <a:p>
            <a:r>
              <a:rPr lang="en-US" dirty="0"/>
              <a:t>Uvodni videoposnetek na YouTube: </a:t>
            </a:r>
          </a:p>
          <a:p>
            <a:r>
              <a:rPr lang="en-US" dirty="0">
                <a:solidFill>
                  <a:srgbClr val="E43794"/>
                </a:solidFill>
                <a:hlinkClick r:id="rId3">
                  <a:extLst>
                    <a:ext uri="{A12FA001-AC4F-418D-AE19-62706E023703}">
                      <ahyp:hlinkClr xmlns:ahyp="http://schemas.microsoft.com/office/drawing/2018/hyperlinkcolor" val="tx"/>
                    </a:ext>
                  </a:extLst>
                </a:hlinkClick>
              </a:rPr>
              <a:t>What is Thinglink?</a:t>
            </a:r>
            <a:endParaRPr lang="en-US" dirty="0">
              <a:solidFill>
                <a:srgbClr val="E43794"/>
              </a:solidFill>
            </a:endParaRPr>
          </a:p>
          <a:p>
            <a:endParaRPr lang="en-US" dirty="0"/>
          </a:p>
        </p:txBody>
      </p:sp>
      <p:sp>
        <p:nvSpPr>
          <p:cNvPr id="11" name="Text Placeholder 10">
            <a:extLst>
              <a:ext uri="{FF2B5EF4-FFF2-40B4-BE49-F238E27FC236}">
                <a16:creationId xmlns:a16="http://schemas.microsoft.com/office/drawing/2014/main" id="{97BA12B1-6009-2B17-CC0F-0E2AFADA6532}"/>
              </a:ext>
            </a:extLst>
          </p:cNvPr>
          <p:cNvSpPr>
            <a:spLocks noGrp="1"/>
          </p:cNvSpPr>
          <p:nvPr>
            <p:ph type="body" sz="quarter" idx="23"/>
          </p:nvPr>
        </p:nvSpPr>
        <p:spPr/>
        <p:txBody>
          <a:bodyPr numCol="1"/>
          <a:lstStyle/>
          <a:p>
            <a:r>
              <a:rPr lang="en-US" dirty="0"/>
              <a:t>To je odličen način, da svoje obiskovalce potegnete v sliko in jim dovolite, da se potopijo globlje v kraj ali zgodbo, v katero želite, da se potopijo. To stori tako, da vam omogoči dodajanje »vročih točk«, kjer lahko ljudje kliknejo in sledijo povezavi na različne ravni besedila, videa, zvoka in drugih vrst informacij. Uporabniku tako daje popolno svobodo, da se odloči, kaj je zanj najbolj zanimivo. </a:t>
            </a:r>
          </a:p>
          <a:p>
            <a:endParaRPr lang="en-US" dirty="0"/>
          </a:p>
          <a:p>
            <a:r>
              <a:rPr lang="en-US" dirty="0"/>
              <a:t>Lahko se vgradi v katero koli spletno stran in lahko deluje z Microsoft </a:t>
            </a:r>
            <a:r>
              <a:rPr lang="en-US" dirty="0" err="1"/>
              <a:t>Officeom</a:t>
            </a:r>
            <a:r>
              <a:rPr lang="en-US" dirty="0"/>
              <a:t>, </a:t>
            </a:r>
            <a:r>
              <a:rPr lang="en-US" dirty="0" err="1"/>
              <a:t>Googlom</a:t>
            </a:r>
            <a:r>
              <a:rPr lang="en-US" dirty="0"/>
              <a:t>, </a:t>
            </a:r>
            <a:r>
              <a:rPr lang="en-US" dirty="0" err="1"/>
              <a:t>Canvo</a:t>
            </a:r>
            <a:r>
              <a:rPr lang="en-US" dirty="0"/>
              <a:t> itd. Je zelo prilagodljivo orodje, ki vam ponuja veliko možnosti za privabljanje ljudi na vaše spletno mesto, vaše podjetje ali vašo kulturno dediščino. Deluje na telefonih, tablicah, namiznih računalnikih, televizorjih, zaslonih na dotik in napravah VR.</a:t>
            </a:r>
          </a:p>
        </p:txBody>
      </p:sp>
      <p:sp>
        <p:nvSpPr>
          <p:cNvPr id="14" name="Text Placeholder 13">
            <a:extLst>
              <a:ext uri="{FF2B5EF4-FFF2-40B4-BE49-F238E27FC236}">
                <a16:creationId xmlns:a16="http://schemas.microsoft.com/office/drawing/2014/main" id="{FC0B2642-5B95-DB58-BEE6-5043C22DB40D}"/>
              </a:ext>
            </a:extLst>
          </p:cNvPr>
          <p:cNvSpPr>
            <a:spLocks noGrp="1"/>
          </p:cNvSpPr>
          <p:nvPr>
            <p:ph type="body" sz="quarter" idx="24"/>
          </p:nvPr>
        </p:nvSpPr>
        <p:spPr/>
        <p:txBody>
          <a:bodyPr/>
          <a:lstStyle/>
          <a:p>
            <a:r>
              <a:rPr lang="en-US" b="1" dirty="0" err="1"/>
              <a:t>Thinglink</a:t>
            </a:r>
            <a:r>
              <a:rPr lang="en-US" b="1" dirty="0"/>
              <a:t> </a:t>
            </a:r>
            <a:r>
              <a:rPr lang="en-US" dirty="0"/>
              <a:t>vam bo omogočil dodajanje interaktivnih točk sliki, videu, virtualni resničnosti ali animaciji z intuitivnim urejevalnikom, ki se ga lahko naučite v 2 minutah.</a:t>
            </a:r>
          </a:p>
        </p:txBody>
      </p:sp>
      <p:pic>
        <p:nvPicPr>
          <p:cNvPr id="5" name="Picture Placeholder 4">
            <a:extLst>
              <a:ext uri="{FF2B5EF4-FFF2-40B4-BE49-F238E27FC236}">
                <a16:creationId xmlns:a16="http://schemas.microsoft.com/office/drawing/2014/main" id="{A7FA9E60-787A-2518-D915-1C3054B27D31}"/>
              </a:ext>
            </a:extLst>
          </p:cNvPr>
          <p:cNvPicPr>
            <a:picLocks noGrp="1" noChangeAspect="1"/>
          </p:cNvPicPr>
          <p:nvPr>
            <p:ph type="pic" sz="quarter" idx="25"/>
          </p:nvPr>
        </p:nvPicPr>
        <p:blipFill rotWithShape="1">
          <a:blip r:embed="rId4" cstate="screen">
            <a:extLst>
              <a:ext uri="{28A0092B-C50C-407E-A947-70E740481C1C}">
                <a14:useLocalDpi xmlns:a14="http://schemas.microsoft.com/office/drawing/2010/main"/>
              </a:ext>
            </a:extLst>
          </a:blip>
          <a:srcRect l="-255" t="-181"/>
          <a:stretch/>
        </p:blipFill>
        <p:spPr>
          <a:xfrm>
            <a:off x="-1469" y="7228515"/>
            <a:ext cx="3657600" cy="2795588"/>
          </a:xfrm>
        </p:spPr>
      </p:pic>
    </p:spTree>
    <p:extLst>
      <p:ext uri="{BB962C8B-B14F-4D97-AF65-F5344CB8AC3E}">
        <p14:creationId xmlns:p14="http://schemas.microsoft.com/office/powerpoint/2010/main" val="38543086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759EAF-9AC5-538C-3103-AB15AF162006}"/>
              </a:ext>
            </a:extLst>
          </p:cNvPr>
          <p:cNvSpPr>
            <a:spLocks noGrp="1"/>
          </p:cNvSpPr>
          <p:nvPr>
            <p:ph type="body" sz="quarter" idx="13"/>
          </p:nvPr>
        </p:nvSpPr>
        <p:spPr/>
        <p:txBody>
          <a:bodyPr/>
          <a:lstStyle/>
          <a:p>
            <a:r>
              <a:rPr lang="en-US" dirty="0"/>
              <a:t>ZAKAJ JE QUESTO ODLIČNO ORODJE ZA DIGITALNO DEDIŠČINO?</a:t>
            </a:r>
          </a:p>
        </p:txBody>
      </p:sp>
      <p:sp>
        <p:nvSpPr>
          <p:cNvPr id="3" name="Text Placeholder 2">
            <a:extLst>
              <a:ext uri="{FF2B5EF4-FFF2-40B4-BE49-F238E27FC236}">
                <a16:creationId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dirty="0" err="1"/>
              <a:t>Questo</a:t>
            </a:r>
            <a:endParaRPr lang="en-US" dirty="0"/>
          </a:p>
          <a:p>
            <a:endParaRPr lang="en-US" dirty="0"/>
          </a:p>
        </p:txBody>
      </p:sp>
      <p:sp>
        <p:nvSpPr>
          <p:cNvPr id="7" name="Text Placeholder 6">
            <a:extLst>
              <a:ext uri="{FF2B5EF4-FFF2-40B4-BE49-F238E27FC236}">
                <a16:creationId xmlns:a16="http://schemas.microsoft.com/office/drawing/2014/main" id="{7A538AD4-D577-56D5-43C2-3AEA81BBA124}"/>
              </a:ext>
            </a:extLst>
          </p:cNvPr>
          <p:cNvSpPr>
            <a:spLocks noGrp="1"/>
          </p:cNvSpPr>
          <p:nvPr>
            <p:ph type="body" sz="quarter" idx="26"/>
          </p:nvPr>
        </p:nvSpPr>
        <p:spPr/>
        <p:txBody>
          <a:bodyPr/>
          <a:lstStyle/>
          <a:p>
            <a:r>
              <a:rPr lang="en-US" u="sng" dirty="0">
                <a:hlinkClick r:id="rId2">
                  <a:extLst>
                    <a:ext uri="{A12FA001-AC4F-418D-AE19-62706E023703}">
                      <ahyp:hlinkClr xmlns:ahyp="http://schemas.microsoft.com/office/drawing/2018/hyperlinkcolor" val="tx"/>
                    </a:ext>
                  </a:extLst>
                </a:hlinkClick>
              </a:rPr>
              <a:t>KLIKNITE ZA OGLED</a:t>
            </a:r>
            <a:endParaRPr lang="en-US" u="sng" dirty="0"/>
          </a:p>
        </p:txBody>
      </p:sp>
      <p:sp>
        <p:nvSpPr>
          <p:cNvPr id="8" name="Text Placeholder 7">
            <a:extLst>
              <a:ext uri="{FF2B5EF4-FFF2-40B4-BE49-F238E27FC236}">
                <a16:creationId xmlns:a16="http://schemas.microsoft.com/office/drawing/2014/main" id="{851DBBE4-B869-BF41-A6D3-0CF42915212D}"/>
              </a:ext>
            </a:extLst>
          </p:cNvPr>
          <p:cNvSpPr>
            <a:spLocks noGrp="1"/>
          </p:cNvSpPr>
          <p:nvPr>
            <p:ph type="body" sz="quarter" idx="27"/>
          </p:nvPr>
        </p:nvSpPr>
        <p:spPr>
          <a:xfrm>
            <a:off x="4754557" y="7103824"/>
            <a:ext cx="1853433" cy="735460"/>
          </a:xfrm>
        </p:spPr>
        <p:txBody>
          <a:bodyPr/>
          <a:lstStyle/>
          <a:p>
            <a:r>
              <a:rPr lang="en-US" dirty="0"/>
              <a:t>ŽELITE PREIZKUSITI QUESTO?</a:t>
            </a:r>
          </a:p>
        </p:txBody>
      </p:sp>
      <p:sp>
        <p:nvSpPr>
          <p:cNvPr id="16" name="Text Placeholder 2">
            <a:extLst>
              <a:ext uri="{FF2B5EF4-FFF2-40B4-BE49-F238E27FC236}">
                <a16:creationId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10</a:t>
            </a:r>
          </a:p>
          <a:p>
            <a:endParaRPr lang="en-US" dirty="0"/>
          </a:p>
        </p:txBody>
      </p:sp>
      <p:grpSp>
        <p:nvGrpSpPr>
          <p:cNvPr id="17" name="Group 16">
            <a:extLst>
              <a:ext uri="{FF2B5EF4-FFF2-40B4-BE49-F238E27FC236}">
                <a16:creationId xmlns:a16="http://schemas.microsoft.com/office/drawing/2014/main" id="{1E8E21F9-41BD-2FB3-575C-69F3F9185556}"/>
              </a:ext>
            </a:extLst>
          </p:cNvPr>
          <p:cNvGrpSpPr/>
          <p:nvPr/>
        </p:nvGrpSpPr>
        <p:grpSpPr>
          <a:xfrm>
            <a:off x="4024417" y="7247140"/>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id="{D8FC247D-BA8A-A24D-855B-5867F7B1D801}"/>
              </a:ext>
            </a:extLst>
          </p:cNvPr>
          <p:cNvCxnSpPr>
            <a:cxnSpLocks/>
            <a:endCxn id="22" idx="51"/>
          </p:cNvCxnSpPr>
          <p:nvPr/>
        </p:nvCxnSpPr>
        <p:spPr>
          <a:xfrm flipH="1">
            <a:off x="4601194" y="7742180"/>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9590E580-2C3B-E3EB-A19C-A2185E2C30FC}"/>
              </a:ext>
            </a:extLst>
          </p:cNvPr>
          <p:cNvSpPr>
            <a:spLocks noGrp="1"/>
          </p:cNvSpPr>
          <p:nvPr>
            <p:ph type="body" sz="quarter" idx="28"/>
          </p:nvPr>
        </p:nvSpPr>
        <p:spPr>
          <a:xfrm>
            <a:off x="4311498" y="7952023"/>
            <a:ext cx="2784501" cy="3177552"/>
          </a:xfrm>
        </p:spPr>
        <p:txBody>
          <a:bodyPr/>
          <a:lstStyle/>
          <a:p>
            <a:r>
              <a:rPr lang="en-US" dirty="0"/>
              <a:t>Na domači strani kliknite mornariški gumb na vrhu strani, da ustvarite svoj brezplačen račun tako, da vnesete ime, ki ga želite uporabiti, in geslo, nato pa izpolnite preostale podatke svojega profila. Ko nastavite profil, kliknite povezavo Postanite ustvarjalec na vrhu strani. Naslednja stran vas bo vodila skozi postopek, kako začeti ustvarjati svojo igro. </a:t>
            </a:r>
          </a:p>
          <a:p>
            <a:r>
              <a:rPr lang="en-US" dirty="0"/>
              <a:t>Uvodni video: </a:t>
            </a:r>
            <a:r>
              <a:rPr lang="en-US" dirty="0">
                <a:solidFill>
                  <a:srgbClr val="E43794"/>
                </a:solidFill>
                <a:hlinkClick r:id="rId3">
                  <a:extLst>
                    <a:ext uri="{A12FA001-AC4F-418D-AE19-62706E023703}">
                      <ahyp:hlinkClr xmlns:ahyp="http://schemas.microsoft.com/office/drawing/2018/hyperlinkcolor" val="tx"/>
                    </a:ext>
                  </a:extLst>
                </a:hlinkClick>
              </a:rPr>
              <a:t>Questo game demo</a:t>
            </a:r>
            <a:endParaRPr lang="en-US" dirty="0">
              <a:solidFill>
                <a:srgbClr val="E43794"/>
              </a:solidFill>
            </a:endParaRPr>
          </a:p>
          <a:p>
            <a:endParaRPr lang="en-US" dirty="0">
              <a:solidFill>
                <a:srgbClr val="E43794"/>
              </a:solidFill>
            </a:endParaRPr>
          </a:p>
          <a:p>
            <a:r>
              <a:rPr lang="en-US" dirty="0"/>
              <a:t>Štirje preprosti koraki za začetnike: </a:t>
            </a:r>
          </a:p>
          <a:p>
            <a:r>
              <a:rPr lang="en-US" dirty="0">
                <a:solidFill>
                  <a:srgbClr val="E43794"/>
                </a:solidFill>
                <a:hlinkClick r:id="rId4">
                  <a:extLst>
                    <a:ext uri="{A12FA001-AC4F-418D-AE19-62706E023703}">
                      <ahyp:hlinkClr xmlns:ahyp="http://schemas.microsoft.com/office/drawing/2018/hyperlinkcolor" val="tx"/>
                    </a:ext>
                  </a:extLst>
                </a:hlinkClick>
              </a:rPr>
              <a:t>Questo Creator Room</a:t>
            </a:r>
            <a:endParaRPr lang="en-US" dirty="0">
              <a:solidFill>
                <a:srgbClr val="E43794"/>
              </a:solidFill>
            </a:endParaRPr>
          </a:p>
          <a:p>
            <a:endParaRPr lang="en-US" dirty="0"/>
          </a:p>
        </p:txBody>
      </p:sp>
      <p:sp>
        <p:nvSpPr>
          <p:cNvPr id="11" name="Text Placeholder 10">
            <a:extLst>
              <a:ext uri="{FF2B5EF4-FFF2-40B4-BE49-F238E27FC236}">
                <a16:creationId xmlns:a16="http://schemas.microsoft.com/office/drawing/2014/main" id="{97BA12B1-6009-2B17-CC0F-0E2AFADA6532}"/>
              </a:ext>
            </a:extLst>
          </p:cNvPr>
          <p:cNvSpPr>
            <a:spLocks noGrp="1"/>
          </p:cNvSpPr>
          <p:nvPr>
            <p:ph type="body" sz="quarter" idx="23"/>
          </p:nvPr>
        </p:nvSpPr>
        <p:spPr>
          <a:xfrm>
            <a:off x="1157426" y="4208280"/>
            <a:ext cx="5890479" cy="2134268"/>
          </a:xfrm>
        </p:spPr>
        <p:txBody>
          <a:bodyPr/>
          <a:lstStyle/>
          <a:p>
            <a:r>
              <a:rPr lang="en-US" dirty="0"/>
              <a:t>Ne glede na starost imajo ljudje radi igre. Dediščinske igre so odličen način, da pritegnete ljudi in predstavite svojo zgodbo na zabaven način. </a:t>
            </a:r>
            <a:r>
              <a:rPr lang="en-US" dirty="0" err="1"/>
              <a:t>Questo</a:t>
            </a:r>
            <a:r>
              <a:rPr lang="en-US" dirty="0"/>
              <a:t> ne samo, da vam omogoča enostavno ustvarjanje dediščinske igre, ampak ko igra, ki jo ustvarite, doseže 50 ogledov in če doseže povprečno oceno 4.3, lahko zaslužite 75 % prihodka od svoje igre.</a:t>
            </a:r>
          </a:p>
          <a:p>
            <a:endParaRPr lang="en-US" dirty="0"/>
          </a:p>
          <a:p>
            <a:r>
              <a:rPr lang="en-US" dirty="0"/>
              <a:t>Igre raziskovanja mest so nova oblika urbane zabave za popotnike in domačine, ki želijo sami raziskovati in se zabavati v mestih. Med sledenjem tematski poti v mestu uporabnik komunicira s svojo okolico in pripovedjo igre. Vse na svojem pametnem telefonu.</a:t>
            </a:r>
          </a:p>
          <a:p>
            <a:endParaRPr lang="en-US" dirty="0"/>
          </a:p>
          <a:p>
            <a:r>
              <a:rPr lang="en-US" dirty="0"/>
              <a:t>Uganke rešujete z iskanjem okolice. Odkrivate nove kraje v mestu. Odklenete zabavno zgodovino za vsakim vogalom. Igrate lahko kot </a:t>
            </a:r>
            <a:r>
              <a:rPr lang="en-US" dirty="0" err="1"/>
              <a:t>ikonični</a:t>
            </a:r>
            <a:r>
              <a:rPr lang="en-US" dirty="0"/>
              <a:t> lik in izbirate med igrami na prostem v mestu ali igrami v zaprtih prostorih v gradovih, muzejih, vilah in na mnogih drugih krajih.</a:t>
            </a:r>
          </a:p>
          <a:p>
            <a:endParaRPr lang="en-US" dirty="0"/>
          </a:p>
          <a:p>
            <a:r>
              <a:rPr lang="en-US" dirty="0"/>
              <a:t>Vsaka igra je edinstvena in ustvarjena na določeno temo, ki jo lahko navdihne zgodovinsko dejstvo, lokalna kultura ali kar koli vam pade na pamet!</a:t>
            </a:r>
          </a:p>
          <a:p>
            <a:endParaRPr lang="en-US" dirty="0"/>
          </a:p>
          <a:p>
            <a:endParaRPr lang="en-US" dirty="0"/>
          </a:p>
        </p:txBody>
      </p:sp>
      <p:sp>
        <p:nvSpPr>
          <p:cNvPr id="14" name="Text Placeholder 13">
            <a:extLst>
              <a:ext uri="{FF2B5EF4-FFF2-40B4-BE49-F238E27FC236}">
                <a16:creationId xmlns:a16="http://schemas.microsoft.com/office/drawing/2014/main" id="{FC0B2642-5B95-DB58-BEE6-5043C22DB40D}"/>
              </a:ext>
            </a:extLst>
          </p:cNvPr>
          <p:cNvSpPr>
            <a:spLocks noGrp="1"/>
          </p:cNvSpPr>
          <p:nvPr>
            <p:ph type="body" sz="quarter" idx="24"/>
          </p:nvPr>
        </p:nvSpPr>
        <p:spPr/>
        <p:txBody>
          <a:bodyPr/>
          <a:lstStyle/>
          <a:p>
            <a:r>
              <a:rPr lang="en-US" b="1" dirty="0" err="1"/>
              <a:t>Questo</a:t>
            </a:r>
            <a:r>
              <a:rPr lang="en-US" b="1" dirty="0"/>
              <a:t> </a:t>
            </a:r>
            <a:r>
              <a:rPr lang="en-US" dirty="0"/>
              <a:t>je platforma za igre raziskovanja resničnih mest, ki vam bo pomagala zgraditi interaktivno dediščinsko igro ter jo gostila, promovirala in prodajala.</a:t>
            </a:r>
          </a:p>
        </p:txBody>
      </p:sp>
      <p:pic>
        <p:nvPicPr>
          <p:cNvPr id="5" name="Picture Placeholder 4">
            <a:extLst>
              <a:ext uri="{FF2B5EF4-FFF2-40B4-BE49-F238E27FC236}">
                <a16:creationId xmlns:a16="http://schemas.microsoft.com/office/drawing/2014/main" id="{C9C868E3-C76A-C7D1-759E-BFCE70F0E9FF}"/>
              </a:ext>
            </a:extLst>
          </p:cNvPr>
          <p:cNvPicPr>
            <a:picLocks noGrp="1" noChangeAspect="1"/>
          </p:cNvPicPr>
          <p:nvPr>
            <p:ph type="pic" sz="quarter" idx="25"/>
          </p:nvPr>
        </p:nvPicPr>
        <p:blipFill>
          <a:blip r:embed="rId5"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502077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759EAF-9AC5-538C-3103-AB15AF162006}"/>
              </a:ext>
            </a:extLst>
          </p:cNvPr>
          <p:cNvSpPr>
            <a:spLocks noGrp="1"/>
          </p:cNvSpPr>
          <p:nvPr>
            <p:ph type="body" sz="quarter" idx="13"/>
          </p:nvPr>
        </p:nvSpPr>
        <p:spPr/>
        <p:txBody>
          <a:bodyPr/>
          <a:lstStyle/>
          <a:p>
            <a:r>
              <a:rPr lang="en-US" dirty="0"/>
              <a:t>ZAKAJ JE IZI TRAVEL ODLIČNO ORODJE ZA DIGITALNO DEDIŠČINO? </a:t>
            </a:r>
          </a:p>
        </p:txBody>
      </p:sp>
      <p:sp>
        <p:nvSpPr>
          <p:cNvPr id="3" name="Text Placeholder 2">
            <a:extLst>
              <a:ext uri="{FF2B5EF4-FFF2-40B4-BE49-F238E27FC236}">
                <a16:creationId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dirty="0" err="1"/>
              <a:t>Izi</a:t>
            </a:r>
            <a:r>
              <a:rPr lang="en-US" dirty="0"/>
              <a:t> Travel</a:t>
            </a:r>
          </a:p>
          <a:p>
            <a:endParaRPr lang="en-US" dirty="0"/>
          </a:p>
        </p:txBody>
      </p:sp>
      <p:sp>
        <p:nvSpPr>
          <p:cNvPr id="7" name="Text Placeholder 6">
            <a:extLst>
              <a:ext uri="{FF2B5EF4-FFF2-40B4-BE49-F238E27FC236}">
                <a16:creationId xmlns:a16="http://schemas.microsoft.com/office/drawing/2014/main" id="{7A538AD4-D577-56D5-43C2-3AEA81BBA124}"/>
              </a:ext>
            </a:extLst>
          </p:cNvPr>
          <p:cNvSpPr>
            <a:spLocks noGrp="1"/>
          </p:cNvSpPr>
          <p:nvPr>
            <p:ph type="body" sz="quarter" idx="26"/>
          </p:nvPr>
        </p:nvSpPr>
        <p:spPr/>
        <p:txBody>
          <a:bodyPr/>
          <a:lstStyle/>
          <a:p>
            <a:r>
              <a:rPr lang="en-US" u="sng" dirty="0">
                <a:hlinkClick r:id="rId2">
                  <a:extLst>
                    <a:ext uri="{A12FA001-AC4F-418D-AE19-62706E023703}">
                      <ahyp:hlinkClr xmlns:ahyp="http://schemas.microsoft.com/office/drawing/2018/hyperlinkcolor" val="tx"/>
                    </a:ext>
                  </a:extLst>
                </a:hlinkClick>
              </a:rPr>
              <a:t>KLIKNITE ZA OGLED</a:t>
            </a:r>
            <a:endParaRPr lang="en-US" u="sng" dirty="0"/>
          </a:p>
        </p:txBody>
      </p:sp>
      <p:sp>
        <p:nvSpPr>
          <p:cNvPr id="8" name="Text Placeholder 7">
            <a:extLst>
              <a:ext uri="{FF2B5EF4-FFF2-40B4-BE49-F238E27FC236}">
                <a16:creationId xmlns:a16="http://schemas.microsoft.com/office/drawing/2014/main" id="{851DBBE4-B869-BF41-A6D3-0CF42915212D}"/>
              </a:ext>
            </a:extLst>
          </p:cNvPr>
          <p:cNvSpPr>
            <a:spLocks noGrp="1"/>
          </p:cNvSpPr>
          <p:nvPr>
            <p:ph type="body" sz="quarter" idx="27"/>
          </p:nvPr>
        </p:nvSpPr>
        <p:spPr>
          <a:xfrm>
            <a:off x="4754557" y="6471775"/>
            <a:ext cx="1853433" cy="735460"/>
          </a:xfrm>
        </p:spPr>
        <p:txBody>
          <a:bodyPr/>
          <a:lstStyle/>
          <a:p>
            <a:r>
              <a:rPr lang="en-US" dirty="0"/>
              <a:t>ŽELITE PREIZKUSITI IZI TRAVEL?</a:t>
            </a:r>
          </a:p>
        </p:txBody>
      </p:sp>
      <p:sp>
        <p:nvSpPr>
          <p:cNvPr id="16" name="Text Placeholder 2">
            <a:extLst>
              <a:ext uri="{FF2B5EF4-FFF2-40B4-BE49-F238E27FC236}">
                <a16:creationId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11</a:t>
            </a:r>
          </a:p>
          <a:p>
            <a:endParaRPr lang="en-US" dirty="0"/>
          </a:p>
        </p:txBody>
      </p:sp>
      <p:grpSp>
        <p:nvGrpSpPr>
          <p:cNvPr id="17" name="Group 16">
            <a:extLst>
              <a:ext uri="{FF2B5EF4-FFF2-40B4-BE49-F238E27FC236}">
                <a16:creationId xmlns:a16="http://schemas.microsoft.com/office/drawing/2014/main" id="{1E8E21F9-41BD-2FB3-575C-69F3F9185556}"/>
              </a:ext>
            </a:extLst>
          </p:cNvPr>
          <p:cNvGrpSpPr/>
          <p:nvPr/>
        </p:nvGrpSpPr>
        <p:grpSpPr>
          <a:xfrm>
            <a:off x="4024417" y="6615091"/>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id="{D8FC247D-BA8A-A24D-855B-5867F7B1D801}"/>
              </a:ext>
            </a:extLst>
          </p:cNvPr>
          <p:cNvCxnSpPr>
            <a:cxnSpLocks/>
            <a:endCxn id="22" idx="51"/>
          </p:cNvCxnSpPr>
          <p:nvPr/>
        </p:nvCxnSpPr>
        <p:spPr>
          <a:xfrm flipH="1">
            <a:off x="4601194" y="7110131"/>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9590E580-2C3B-E3EB-A19C-A2185E2C30FC}"/>
              </a:ext>
            </a:extLst>
          </p:cNvPr>
          <p:cNvSpPr>
            <a:spLocks noGrp="1"/>
          </p:cNvSpPr>
          <p:nvPr>
            <p:ph type="body" sz="quarter" idx="28"/>
          </p:nvPr>
        </p:nvSpPr>
        <p:spPr>
          <a:xfrm>
            <a:off x="4281217" y="7319974"/>
            <a:ext cx="2784501" cy="3261043"/>
          </a:xfrm>
        </p:spPr>
        <p:txBody>
          <a:bodyPr/>
          <a:lstStyle/>
          <a:p>
            <a:r>
              <a:rPr lang="en-US" dirty="0"/>
              <a:t>Na domači strani kliknite gumb Ustvari, da začnete, nato izberite Za posameznike ali Za strokovnjake in nato kliknite gumb Začni zdaj, da ustvarite brezplačen račun. Vnesite svoje ime, podjetje in e-poštni naslov ter nato kliknite povezavo, poslano na vaš e-poštni naslov, da potrdite svoj račun. Potem ko vnesete geslo, izpolnite podatke o vaši organizaciji in kliknite na Pojdi na ustvarjanje zvoka. Kliknite gumb +Ustvari na vrhu strani in izberite vrsto vodnika, ki ga želite ustvariti, nato pa dodajte zvočne in besedilne datoteke, da ustvarite svoj ogled.</a:t>
            </a:r>
          </a:p>
          <a:p>
            <a:r>
              <a:rPr lang="en-US" dirty="0"/>
              <a:t> </a:t>
            </a:r>
          </a:p>
          <a:p>
            <a:r>
              <a:rPr lang="en-US" dirty="0"/>
              <a:t>Uvodni video:	</a:t>
            </a:r>
          </a:p>
          <a:p>
            <a:r>
              <a:rPr lang="en-US" dirty="0" err="1">
                <a:solidFill>
                  <a:srgbClr val="E43794"/>
                </a:solidFill>
                <a:hlinkClick r:id="rId3">
                  <a:extLst>
                    <a:ext uri="{A12FA001-AC4F-418D-AE19-62706E023703}">
                      <ahyp:hlinkClr xmlns:ahyp="http://schemas.microsoft.com/office/drawing/2018/hyperlinkcolor" val="tx"/>
                    </a:ext>
                  </a:extLst>
                </a:hlinkClick>
              </a:rPr>
              <a:t>izi</a:t>
            </a:r>
            <a:r>
              <a:rPr lang="en-US" dirty="0">
                <a:solidFill>
                  <a:srgbClr val="E43794"/>
                </a:solidFill>
                <a:hlinkClick r:id="rId3">
                  <a:extLst>
                    <a:ext uri="{A12FA001-AC4F-418D-AE19-62706E023703}">
                      <ahyp:hlinkClr xmlns:ahyp="http://schemas.microsoft.com/office/drawing/2018/hyperlinkcolor" val="tx"/>
                    </a:ext>
                  </a:extLst>
                </a:hlinkClick>
              </a:rPr>
              <a:t> Travel on You Tube</a:t>
            </a:r>
            <a:endParaRPr lang="en-US" dirty="0">
              <a:solidFill>
                <a:srgbClr val="E43794"/>
              </a:solidFill>
            </a:endParaRPr>
          </a:p>
          <a:p>
            <a:endParaRPr lang="en-US" dirty="0"/>
          </a:p>
        </p:txBody>
      </p:sp>
      <p:sp>
        <p:nvSpPr>
          <p:cNvPr id="11" name="Text Placeholder 10">
            <a:extLst>
              <a:ext uri="{FF2B5EF4-FFF2-40B4-BE49-F238E27FC236}">
                <a16:creationId xmlns:a16="http://schemas.microsoft.com/office/drawing/2014/main" id="{97BA12B1-6009-2B17-CC0F-0E2AFADA6532}"/>
              </a:ext>
            </a:extLst>
          </p:cNvPr>
          <p:cNvSpPr>
            <a:spLocks noGrp="1"/>
          </p:cNvSpPr>
          <p:nvPr>
            <p:ph type="body" sz="quarter" idx="23"/>
          </p:nvPr>
        </p:nvSpPr>
        <p:spPr/>
        <p:txBody>
          <a:bodyPr numCol="1"/>
          <a:lstStyle/>
          <a:p>
            <a:r>
              <a:rPr lang="en-US" dirty="0"/>
              <a:t>Povezuje mesta, muzeje, znamenitosti in njihove zgodbe s popotniki, ki želijo svet raziskovati na popolnoma nov, inovativen način: prek globalne, odprte in brezplačne platforme. Platforma </a:t>
            </a:r>
            <a:r>
              <a:rPr lang="en-US" dirty="0" err="1"/>
              <a:t>Izi.TRAVEL</a:t>
            </a:r>
            <a:r>
              <a:rPr lang="en-US" dirty="0"/>
              <a:t> za pripovedovanje zgodb ima 25000+ založnikov zvočnih vodnikov in 5 milijonov prenosov. </a:t>
            </a:r>
          </a:p>
          <a:p>
            <a:endParaRPr lang="en-US" dirty="0"/>
          </a:p>
          <a:p>
            <a:r>
              <a:rPr lang="en-US" dirty="0"/>
              <a:t>Njihov cilj je pomagati organizacijam v sektorju kulture, dediščine in turizma, da oživijo svoje zgodbe. Prav tako želijo narediti raziskovanje dediščine bolj navdihujoče in obogateno za obiskovalce in popotnike. Je dinamično središče, kjer lahko preprosto delite svojo vsebino in ustvarite </a:t>
            </a:r>
            <a:r>
              <a:rPr lang="en-US" dirty="0" err="1"/>
              <a:t>multimedijske</a:t>
            </a:r>
            <a:r>
              <a:rPr lang="en-US" dirty="0"/>
              <a:t> vodnike za milijone popotnikov. Njihova platforma je brezplačna, podpira pa jo ekipa več kot 50 strokovnjakov po vsem svetu.</a:t>
            </a:r>
          </a:p>
        </p:txBody>
      </p:sp>
      <p:sp>
        <p:nvSpPr>
          <p:cNvPr id="14" name="Text Placeholder 13">
            <a:extLst>
              <a:ext uri="{FF2B5EF4-FFF2-40B4-BE49-F238E27FC236}">
                <a16:creationId xmlns:a16="http://schemas.microsoft.com/office/drawing/2014/main" id="{FC0B2642-5B95-DB58-BEE6-5043C22DB40D}"/>
              </a:ext>
            </a:extLst>
          </p:cNvPr>
          <p:cNvSpPr>
            <a:spLocks noGrp="1"/>
          </p:cNvSpPr>
          <p:nvPr>
            <p:ph type="body" sz="quarter" idx="24"/>
          </p:nvPr>
        </p:nvSpPr>
        <p:spPr/>
        <p:txBody>
          <a:bodyPr/>
          <a:lstStyle/>
          <a:p>
            <a:r>
              <a:rPr lang="en-US" b="1" dirty="0" err="1"/>
              <a:t>Izi</a:t>
            </a:r>
            <a:r>
              <a:rPr lang="en-US" b="1" dirty="0"/>
              <a:t> Travel </a:t>
            </a:r>
            <a:r>
              <a:rPr lang="en-US" dirty="0"/>
              <a:t>je odprta in brezplačna platforma za pripovedovanje zgodb za producente, ki objavljajo svoje zvočne oglede na pametnih telefonih.</a:t>
            </a:r>
          </a:p>
        </p:txBody>
      </p:sp>
      <p:pic>
        <p:nvPicPr>
          <p:cNvPr id="5" name="Picture Placeholder 4">
            <a:extLst>
              <a:ext uri="{FF2B5EF4-FFF2-40B4-BE49-F238E27FC236}">
                <a16:creationId xmlns:a16="http://schemas.microsoft.com/office/drawing/2014/main" id="{182F88EF-88AC-22C4-4947-48B9CEC252D1}"/>
              </a:ext>
            </a:extLst>
          </p:cNvPr>
          <p:cNvPicPr>
            <a:picLocks noGrp="1" noChangeAspect="1"/>
          </p:cNvPicPr>
          <p:nvPr>
            <p:ph type="pic" sz="quarter" idx="25"/>
          </p:nvPr>
        </p:nvPicPr>
        <p:blipFill rotWithShape="1">
          <a:blip r:embed="rId4" cstate="screen">
            <a:extLst>
              <a:ext uri="{28A0092B-C50C-407E-A947-70E740481C1C}">
                <a14:useLocalDpi xmlns:a14="http://schemas.microsoft.com/office/drawing/2010/main"/>
              </a:ext>
            </a:extLst>
          </a:blip>
          <a:srcRect/>
          <a:stretch/>
        </p:blipFill>
        <p:spPr>
          <a:xfrm>
            <a:off x="-1469" y="7228515"/>
            <a:ext cx="3657600" cy="2795588"/>
          </a:xfrm>
        </p:spPr>
      </p:pic>
    </p:spTree>
    <p:extLst>
      <p:ext uri="{BB962C8B-B14F-4D97-AF65-F5344CB8AC3E}">
        <p14:creationId xmlns:p14="http://schemas.microsoft.com/office/powerpoint/2010/main" val="26111085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759EAF-9AC5-538C-3103-AB15AF162006}"/>
              </a:ext>
            </a:extLst>
          </p:cNvPr>
          <p:cNvSpPr>
            <a:spLocks noGrp="1"/>
          </p:cNvSpPr>
          <p:nvPr>
            <p:ph type="body" sz="quarter" idx="13"/>
          </p:nvPr>
        </p:nvSpPr>
        <p:spPr>
          <a:xfrm>
            <a:off x="1146730" y="3729415"/>
            <a:ext cx="6061086" cy="361363"/>
          </a:xfrm>
        </p:spPr>
        <p:txBody>
          <a:bodyPr/>
          <a:lstStyle/>
          <a:p>
            <a:r>
              <a:rPr lang="en-US" dirty="0"/>
              <a:t>ZAKAJ JE STORYMAPJS ODLIČNO ORODJE ZA DIGITALNO DEDIŠČINO? </a:t>
            </a:r>
          </a:p>
        </p:txBody>
      </p:sp>
      <p:sp>
        <p:nvSpPr>
          <p:cNvPr id="3" name="Text Placeholder 2">
            <a:extLst>
              <a:ext uri="{FF2B5EF4-FFF2-40B4-BE49-F238E27FC236}">
                <a16:creationId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sz="2800" dirty="0" err="1"/>
              <a:t>StorymapJS</a:t>
            </a:r>
            <a:endParaRPr lang="en-US" dirty="0"/>
          </a:p>
        </p:txBody>
      </p:sp>
      <p:sp>
        <p:nvSpPr>
          <p:cNvPr id="7" name="Text Placeholder 6">
            <a:extLst>
              <a:ext uri="{FF2B5EF4-FFF2-40B4-BE49-F238E27FC236}">
                <a16:creationId xmlns:a16="http://schemas.microsoft.com/office/drawing/2014/main" id="{7A538AD4-D577-56D5-43C2-3AEA81BBA124}"/>
              </a:ext>
            </a:extLst>
          </p:cNvPr>
          <p:cNvSpPr>
            <a:spLocks noGrp="1"/>
          </p:cNvSpPr>
          <p:nvPr>
            <p:ph type="body" sz="quarter" idx="26"/>
          </p:nvPr>
        </p:nvSpPr>
        <p:spPr/>
        <p:txBody>
          <a:bodyPr/>
          <a:lstStyle/>
          <a:p>
            <a:r>
              <a:rPr lang="en-US" dirty="0">
                <a:hlinkClick r:id="rId2">
                  <a:extLst>
                    <a:ext uri="{A12FA001-AC4F-418D-AE19-62706E023703}">
                      <ahyp:hlinkClr xmlns:ahyp="http://schemas.microsoft.com/office/drawing/2018/hyperlinkcolor" val="tx"/>
                    </a:ext>
                  </a:extLst>
                </a:hlinkClick>
              </a:rPr>
              <a:t>KLIKNITE ZA OGLED</a:t>
            </a:r>
            <a:endParaRPr lang="en-US" dirty="0"/>
          </a:p>
        </p:txBody>
      </p:sp>
      <p:sp>
        <p:nvSpPr>
          <p:cNvPr id="8" name="Text Placeholder 7">
            <a:extLst>
              <a:ext uri="{FF2B5EF4-FFF2-40B4-BE49-F238E27FC236}">
                <a16:creationId xmlns:a16="http://schemas.microsoft.com/office/drawing/2014/main" id="{851DBBE4-B869-BF41-A6D3-0CF42915212D}"/>
              </a:ext>
            </a:extLst>
          </p:cNvPr>
          <p:cNvSpPr>
            <a:spLocks noGrp="1"/>
          </p:cNvSpPr>
          <p:nvPr>
            <p:ph type="body" sz="quarter" idx="27"/>
          </p:nvPr>
        </p:nvSpPr>
        <p:spPr>
          <a:xfrm>
            <a:off x="4754557" y="6995866"/>
            <a:ext cx="2012003" cy="735460"/>
          </a:xfrm>
        </p:spPr>
        <p:txBody>
          <a:bodyPr/>
          <a:lstStyle/>
          <a:p>
            <a:r>
              <a:rPr lang="en-US" dirty="0"/>
              <a:t>ŽELITE PREIZKUSITI STORYMAPJS?</a:t>
            </a:r>
          </a:p>
        </p:txBody>
      </p:sp>
      <p:sp>
        <p:nvSpPr>
          <p:cNvPr id="16" name="Text Placeholder 2">
            <a:extLst>
              <a:ext uri="{FF2B5EF4-FFF2-40B4-BE49-F238E27FC236}">
                <a16:creationId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12</a:t>
            </a:r>
          </a:p>
          <a:p>
            <a:endParaRPr lang="en-US" dirty="0"/>
          </a:p>
        </p:txBody>
      </p:sp>
      <p:grpSp>
        <p:nvGrpSpPr>
          <p:cNvPr id="17" name="Group 16">
            <a:extLst>
              <a:ext uri="{FF2B5EF4-FFF2-40B4-BE49-F238E27FC236}">
                <a16:creationId xmlns:a16="http://schemas.microsoft.com/office/drawing/2014/main" id="{1E8E21F9-41BD-2FB3-575C-69F3F9185556}"/>
              </a:ext>
            </a:extLst>
          </p:cNvPr>
          <p:cNvGrpSpPr/>
          <p:nvPr/>
        </p:nvGrpSpPr>
        <p:grpSpPr>
          <a:xfrm>
            <a:off x="4024417" y="7139182"/>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id="{D8FC247D-BA8A-A24D-855B-5867F7B1D801}"/>
              </a:ext>
            </a:extLst>
          </p:cNvPr>
          <p:cNvCxnSpPr>
            <a:cxnSpLocks/>
            <a:endCxn id="22" idx="51"/>
          </p:cNvCxnSpPr>
          <p:nvPr/>
        </p:nvCxnSpPr>
        <p:spPr>
          <a:xfrm flipH="1">
            <a:off x="4601194" y="7634222"/>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9590E580-2C3B-E3EB-A19C-A2185E2C30FC}"/>
              </a:ext>
            </a:extLst>
          </p:cNvPr>
          <p:cNvSpPr>
            <a:spLocks noGrp="1"/>
          </p:cNvSpPr>
          <p:nvPr>
            <p:ph type="body" sz="quarter" idx="28"/>
          </p:nvPr>
        </p:nvSpPr>
        <p:spPr/>
        <p:txBody>
          <a:bodyPr/>
          <a:lstStyle/>
          <a:p>
            <a:r>
              <a:rPr lang="en-US" dirty="0"/>
              <a:t>Če želite kar najbolje izkoristiti orodje in njegove enostavne funkcije za urejanje, se morate prijaviti za brezplačen Google Račun.</a:t>
            </a:r>
          </a:p>
          <a:p>
            <a:r>
              <a:rPr lang="en-US" dirty="0"/>
              <a:t> </a:t>
            </a:r>
          </a:p>
          <a:p>
            <a:r>
              <a:rPr lang="en-US" dirty="0"/>
              <a:t>Tukaj boste našli priročen uvodni video: </a:t>
            </a:r>
            <a:r>
              <a:rPr lang="en-US" dirty="0">
                <a:solidFill>
                  <a:srgbClr val="E43794"/>
                </a:solidFill>
                <a:hlinkClick r:id="rId3">
                  <a:extLst>
                    <a:ext uri="{A12FA001-AC4F-418D-AE19-62706E023703}">
                      <ahyp:hlinkClr xmlns:ahyp="http://schemas.microsoft.com/office/drawing/2018/hyperlinkcolor" val="tx"/>
                    </a:ext>
                  </a:extLst>
                </a:hlinkClick>
              </a:rPr>
              <a:t>Introduction to Knight Lab's StorymapJS</a:t>
            </a:r>
          </a:p>
          <a:p>
            <a:endParaRPr lang="en-US" dirty="0"/>
          </a:p>
          <a:p>
            <a:r>
              <a:rPr lang="en-US" dirty="0"/>
              <a:t>Za dostop do urejevalnika </a:t>
            </a:r>
            <a:r>
              <a:rPr lang="en-US" dirty="0" err="1"/>
              <a:t>Storymap</a:t>
            </a:r>
            <a:r>
              <a:rPr lang="en-US" dirty="0"/>
              <a:t> pojdite na spletno stran: </a:t>
            </a:r>
            <a:r>
              <a:rPr lang="en-US" dirty="0">
                <a:solidFill>
                  <a:srgbClr val="E43794"/>
                </a:solidFill>
                <a:hlinkClick r:id="rId4">
                  <a:extLst>
                    <a:ext uri="{A12FA001-AC4F-418D-AE19-62706E023703}">
                      <ahyp:hlinkClr xmlns:ahyp="http://schemas.microsoft.com/office/drawing/2018/hyperlinkcolor" val="tx"/>
                    </a:ext>
                  </a:extLst>
                </a:hlinkClick>
              </a:rPr>
              <a:t>StorymapJS</a:t>
            </a:r>
            <a:endParaRPr lang="en-US" dirty="0">
              <a:solidFill>
                <a:srgbClr val="E43794"/>
              </a:solidFill>
            </a:endParaRPr>
          </a:p>
          <a:p>
            <a:endParaRPr lang="en-US" dirty="0"/>
          </a:p>
        </p:txBody>
      </p:sp>
      <p:sp>
        <p:nvSpPr>
          <p:cNvPr id="11" name="Text Placeholder 10">
            <a:extLst>
              <a:ext uri="{FF2B5EF4-FFF2-40B4-BE49-F238E27FC236}">
                <a16:creationId xmlns:a16="http://schemas.microsoft.com/office/drawing/2014/main" id="{97BA12B1-6009-2B17-CC0F-0E2AFADA6532}"/>
              </a:ext>
            </a:extLst>
          </p:cNvPr>
          <p:cNvSpPr>
            <a:spLocks noGrp="1"/>
          </p:cNvSpPr>
          <p:nvPr>
            <p:ph type="body" sz="quarter" idx="23"/>
          </p:nvPr>
        </p:nvSpPr>
        <p:spPr/>
        <p:txBody>
          <a:bodyPr/>
          <a:lstStyle/>
          <a:p>
            <a:r>
              <a:rPr lang="en-US" dirty="0"/>
              <a:t>To je odličen način, da organizirate in predstavite informacije, ki jih imate, na vizualen način, ki se prilagaja lokalnim, regionalnim ali nacionalnim zgodbam. Preprosto dodate diapozitiv za vsako lokacijo v svoji zgodbi in prikažete fotografije, umetniška dela, zgodovinske zemljevide in druge slikovne datoteke. </a:t>
            </a:r>
            <a:r>
              <a:rPr lang="en-US" dirty="0" err="1"/>
              <a:t>StoryMap</a:t>
            </a:r>
            <a:r>
              <a:rPr lang="en-US" dirty="0"/>
              <a:t> JS lahko potegne medije iz različnih virov. Twitter, Flickr, YouTube, Vimeo, Vine, Dailymotion, Google Maps, Wikipedia, SoundCloud in Document Cloud vam nudijo gradivo, ki presega vaše lastne arhive in oživi besedilo.</a:t>
            </a:r>
          </a:p>
          <a:p>
            <a:endParaRPr lang="en-US" dirty="0"/>
          </a:p>
          <a:p>
            <a:r>
              <a:rPr lang="en-US" dirty="0"/>
              <a:t>Da bi vam predstavili njegov potencial, si oglejte dokončano časovno premico, ki jo je ustvarila zbirka Newberry. Na tej časovni premici lahko potujete v preteklost prek zapisov iz prve roke iz pisem, dnevnikov in redkih knjig. Bodite priča požaru v Chicagu, pridružite se ekspediciji Lewisa in Clarka in se čudite svetovni razstavi prek rokopisov, ki so jih prepisali spletni prostovoljci.</a:t>
            </a:r>
          </a:p>
          <a:p>
            <a:endParaRPr lang="en-US" dirty="0"/>
          </a:p>
          <a:p>
            <a:endParaRPr lang="en-US" dirty="0"/>
          </a:p>
        </p:txBody>
      </p:sp>
      <p:sp>
        <p:nvSpPr>
          <p:cNvPr id="14" name="Text Placeholder 13">
            <a:extLst>
              <a:ext uri="{FF2B5EF4-FFF2-40B4-BE49-F238E27FC236}">
                <a16:creationId xmlns:a16="http://schemas.microsoft.com/office/drawing/2014/main" id="{FC0B2642-5B95-DB58-BEE6-5043C22DB40D}"/>
              </a:ext>
            </a:extLst>
          </p:cNvPr>
          <p:cNvSpPr>
            <a:spLocks noGrp="1"/>
          </p:cNvSpPr>
          <p:nvPr>
            <p:ph type="body" sz="quarter" idx="24"/>
          </p:nvPr>
        </p:nvSpPr>
        <p:spPr/>
        <p:txBody>
          <a:bodyPr/>
          <a:lstStyle/>
          <a:p>
            <a:r>
              <a:rPr lang="en-US" b="1" dirty="0" err="1"/>
              <a:t>StoryMapJS</a:t>
            </a:r>
            <a:r>
              <a:rPr lang="en-US" dirty="0"/>
              <a:t> je </a:t>
            </a:r>
            <a:r>
              <a:rPr lang="en-US" dirty="0" err="1"/>
              <a:t>brezplačeno</a:t>
            </a:r>
            <a:r>
              <a:rPr lang="en-US" dirty="0"/>
              <a:t> preprosto orodje za urejanje, ki vam pomaga pripovedovati zgodbe o digitalni dediščini na podlagi zemljevida in lokacij dogodkov.</a:t>
            </a:r>
          </a:p>
        </p:txBody>
      </p:sp>
      <p:pic>
        <p:nvPicPr>
          <p:cNvPr id="12" name="Picture Placeholder 11">
            <a:extLst>
              <a:ext uri="{FF2B5EF4-FFF2-40B4-BE49-F238E27FC236}">
                <a16:creationId xmlns:a16="http://schemas.microsoft.com/office/drawing/2014/main" id="{183E8729-95CD-768B-0B8E-B67324C74EE5}"/>
              </a:ext>
            </a:extLst>
          </p:cNvPr>
          <p:cNvPicPr>
            <a:picLocks noGrp="1" noChangeAspect="1"/>
          </p:cNvPicPr>
          <p:nvPr>
            <p:ph type="pic" sz="quarter" idx="25"/>
          </p:nvPr>
        </p:nvPicPr>
        <p:blipFill>
          <a:blip r:embed="rId5"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993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759EAF-9AC5-538C-3103-AB15AF162006}"/>
              </a:ext>
            </a:extLst>
          </p:cNvPr>
          <p:cNvSpPr>
            <a:spLocks noGrp="1"/>
          </p:cNvSpPr>
          <p:nvPr>
            <p:ph type="body" sz="quarter" idx="13"/>
          </p:nvPr>
        </p:nvSpPr>
        <p:spPr>
          <a:xfrm>
            <a:off x="1134707" y="3557770"/>
            <a:ext cx="5913198" cy="361363"/>
          </a:xfrm>
        </p:spPr>
        <p:txBody>
          <a:bodyPr/>
          <a:lstStyle/>
          <a:p>
            <a:r>
              <a:rPr lang="en-US" dirty="0"/>
              <a:t>ZAKAJ JE LOCATIFY ODLIČNO ORODJE ZA DIGITALNO DEDIŠČINO? </a:t>
            </a:r>
          </a:p>
        </p:txBody>
      </p:sp>
      <p:sp>
        <p:nvSpPr>
          <p:cNvPr id="3" name="Text Placeholder 2">
            <a:extLst>
              <a:ext uri="{FF2B5EF4-FFF2-40B4-BE49-F238E27FC236}">
                <a16:creationId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sz="2800" dirty="0" err="1"/>
              <a:t>Locatify</a:t>
            </a:r>
            <a:endParaRPr lang="en-US" dirty="0"/>
          </a:p>
        </p:txBody>
      </p:sp>
      <p:sp>
        <p:nvSpPr>
          <p:cNvPr id="7" name="Text Placeholder 6">
            <a:extLst>
              <a:ext uri="{FF2B5EF4-FFF2-40B4-BE49-F238E27FC236}">
                <a16:creationId xmlns:a16="http://schemas.microsoft.com/office/drawing/2014/main" id="{7A538AD4-D577-56D5-43C2-3AEA81BBA124}"/>
              </a:ext>
            </a:extLst>
          </p:cNvPr>
          <p:cNvSpPr>
            <a:spLocks noGrp="1"/>
          </p:cNvSpPr>
          <p:nvPr>
            <p:ph type="body" sz="quarter" idx="26"/>
          </p:nvPr>
        </p:nvSpPr>
        <p:spPr/>
        <p:txBody>
          <a:bodyPr/>
          <a:lstStyle/>
          <a:p>
            <a:r>
              <a:rPr lang="en-US" dirty="0">
                <a:hlinkClick r:id="rId2">
                  <a:extLst>
                    <a:ext uri="{A12FA001-AC4F-418D-AE19-62706E023703}">
                      <ahyp:hlinkClr xmlns:ahyp="http://schemas.microsoft.com/office/drawing/2018/hyperlinkcolor" val="tx"/>
                    </a:ext>
                  </a:extLst>
                </a:hlinkClick>
              </a:rPr>
              <a:t>KLIKNITE ZA OGLED</a:t>
            </a:r>
            <a:endParaRPr lang="en-US" dirty="0"/>
          </a:p>
        </p:txBody>
      </p:sp>
      <p:sp>
        <p:nvSpPr>
          <p:cNvPr id="8" name="Text Placeholder 7">
            <a:extLst>
              <a:ext uri="{FF2B5EF4-FFF2-40B4-BE49-F238E27FC236}">
                <a16:creationId xmlns:a16="http://schemas.microsoft.com/office/drawing/2014/main" id="{851DBBE4-B869-BF41-A6D3-0CF42915212D}"/>
              </a:ext>
            </a:extLst>
          </p:cNvPr>
          <p:cNvSpPr>
            <a:spLocks noGrp="1"/>
          </p:cNvSpPr>
          <p:nvPr>
            <p:ph type="body" sz="quarter" idx="27"/>
          </p:nvPr>
        </p:nvSpPr>
        <p:spPr>
          <a:xfrm>
            <a:off x="4736907" y="6514636"/>
            <a:ext cx="1853433" cy="735460"/>
          </a:xfrm>
        </p:spPr>
        <p:txBody>
          <a:bodyPr/>
          <a:lstStyle/>
          <a:p>
            <a:r>
              <a:rPr lang="en-US" dirty="0"/>
              <a:t>ŽELITE PREIZKUSITI LOCATIFY?</a:t>
            </a:r>
          </a:p>
        </p:txBody>
      </p:sp>
      <p:sp>
        <p:nvSpPr>
          <p:cNvPr id="16" name="Text Placeholder 2">
            <a:extLst>
              <a:ext uri="{FF2B5EF4-FFF2-40B4-BE49-F238E27FC236}">
                <a16:creationId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13</a:t>
            </a:r>
          </a:p>
          <a:p>
            <a:endParaRPr lang="en-US" dirty="0"/>
          </a:p>
        </p:txBody>
      </p:sp>
      <p:grpSp>
        <p:nvGrpSpPr>
          <p:cNvPr id="17" name="Group 16">
            <a:extLst>
              <a:ext uri="{FF2B5EF4-FFF2-40B4-BE49-F238E27FC236}">
                <a16:creationId xmlns:a16="http://schemas.microsoft.com/office/drawing/2014/main" id="{1E8E21F9-41BD-2FB3-575C-69F3F9185556}"/>
              </a:ext>
            </a:extLst>
          </p:cNvPr>
          <p:cNvGrpSpPr/>
          <p:nvPr/>
        </p:nvGrpSpPr>
        <p:grpSpPr>
          <a:xfrm>
            <a:off x="4006767" y="6657952"/>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id="{70E5C0F8-7408-2566-45A6-4445B6F4FDFE}"/>
              </a:ext>
            </a:extLst>
          </p:cNvPr>
          <p:cNvCxnSpPr>
            <a:cxnSpLocks/>
          </p:cNvCxnSpPr>
          <p:nvPr/>
        </p:nvCxnSpPr>
        <p:spPr>
          <a:xfrm flipH="1">
            <a:off x="953176" y="3961993"/>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84EE2571-7DFA-BA34-DBE0-C5FD37D47410}"/>
              </a:ext>
            </a:extLst>
          </p:cNvPr>
          <p:cNvGrpSpPr/>
          <p:nvPr/>
        </p:nvGrpSpPr>
        <p:grpSpPr>
          <a:xfrm>
            <a:off x="389583" y="3406755"/>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id="{D8FC247D-BA8A-A24D-855B-5867F7B1D801}"/>
              </a:ext>
            </a:extLst>
          </p:cNvPr>
          <p:cNvCxnSpPr>
            <a:cxnSpLocks/>
            <a:endCxn id="22" idx="51"/>
          </p:cNvCxnSpPr>
          <p:nvPr/>
        </p:nvCxnSpPr>
        <p:spPr>
          <a:xfrm flipH="1">
            <a:off x="4583544" y="7152992"/>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9590E580-2C3B-E3EB-A19C-A2185E2C30FC}"/>
              </a:ext>
            </a:extLst>
          </p:cNvPr>
          <p:cNvSpPr>
            <a:spLocks noGrp="1"/>
          </p:cNvSpPr>
          <p:nvPr>
            <p:ph type="body" sz="quarter" idx="28"/>
          </p:nvPr>
        </p:nvSpPr>
        <p:spPr>
          <a:xfrm>
            <a:off x="4304807" y="7310419"/>
            <a:ext cx="2784501" cy="3295796"/>
          </a:xfrm>
        </p:spPr>
        <p:txBody>
          <a:bodyPr/>
          <a:lstStyle/>
          <a:p>
            <a:r>
              <a:rPr lang="en-US" dirty="0" err="1"/>
              <a:t>Locatify</a:t>
            </a:r>
            <a:r>
              <a:rPr lang="en-US" dirty="0"/>
              <a:t> lahko brezplačno preizkusite tako, da kliknete gumb CMS CREATOR v zgornjem desnem kotu domače strani </a:t>
            </a:r>
            <a:r>
              <a:rPr lang="en-US" dirty="0" err="1"/>
              <a:t>Locatify</a:t>
            </a:r>
            <a:r>
              <a:rPr lang="en-US" dirty="0"/>
              <a:t> in nastavite račun ustvarjalca. To vas bo popeljalo na stran, kjer lahko sestavite, shranite in objavite svojo aplikacijo.</a:t>
            </a:r>
          </a:p>
          <a:p>
            <a:r>
              <a:rPr lang="en-US" dirty="0"/>
              <a:t>Na voljo so videoposnetki in tekstovni vodniki po korakih za ustvarjanje in objavljanje vaših aplikacij: </a:t>
            </a:r>
            <a:r>
              <a:rPr lang="en-US" dirty="0">
                <a:solidFill>
                  <a:srgbClr val="E43794"/>
                </a:solidFill>
                <a:hlinkClick r:id="rId3">
                  <a:extLst>
                    <a:ext uri="{A12FA001-AC4F-418D-AE19-62706E023703}">
                      <ahyp:hlinkClr xmlns:ahyp="http://schemas.microsoft.com/office/drawing/2018/hyperlinkcolor" val="tx"/>
                    </a:ext>
                  </a:extLst>
                </a:hlinkClick>
              </a:rPr>
              <a:t>Step by step text guides</a:t>
            </a:r>
            <a:endParaRPr lang="en-US" dirty="0">
              <a:solidFill>
                <a:srgbClr val="E43794"/>
              </a:solidFill>
            </a:endParaRPr>
          </a:p>
          <a:p>
            <a:endParaRPr lang="en-US" dirty="0">
              <a:solidFill>
                <a:srgbClr val="E43794"/>
              </a:solidFill>
            </a:endParaRPr>
          </a:p>
          <a:p>
            <a:r>
              <a:rPr lang="en-US" dirty="0"/>
              <a:t>Smart Guide: </a:t>
            </a:r>
          </a:p>
          <a:p>
            <a:r>
              <a:rPr lang="en-US" dirty="0">
                <a:solidFill>
                  <a:srgbClr val="E43794"/>
                </a:solidFill>
                <a:hlinkClick r:id="rId4">
                  <a:extLst>
                    <a:ext uri="{A12FA001-AC4F-418D-AE19-62706E023703}">
                      <ahyp:hlinkClr xmlns:ahyp="http://schemas.microsoft.com/office/drawing/2018/hyperlinkcolor" val="tx"/>
                    </a:ext>
                  </a:extLst>
                </a:hlinkClick>
              </a:rPr>
              <a:t>How to create a Locatify Smartguide </a:t>
            </a:r>
            <a:endParaRPr lang="en-US" dirty="0">
              <a:solidFill>
                <a:srgbClr val="E43794"/>
              </a:solidFill>
            </a:endParaRPr>
          </a:p>
          <a:p>
            <a:endParaRPr lang="en-US" dirty="0">
              <a:solidFill>
                <a:srgbClr val="E43794"/>
              </a:solidFill>
            </a:endParaRPr>
          </a:p>
          <a:p>
            <a:r>
              <a:rPr lang="en-US" dirty="0"/>
              <a:t>Turf Hunt: </a:t>
            </a:r>
          </a:p>
          <a:p>
            <a:r>
              <a:rPr lang="en-US" dirty="0">
                <a:solidFill>
                  <a:srgbClr val="E43794"/>
                </a:solidFill>
                <a:hlinkClick r:id="rId5">
                  <a:extLst>
                    <a:ext uri="{A12FA001-AC4F-418D-AE19-62706E023703}">
                      <ahyp:hlinkClr xmlns:ahyp="http://schemas.microsoft.com/office/drawing/2018/hyperlinkcolor" val="tx"/>
                    </a:ext>
                  </a:extLst>
                </a:hlinkClick>
              </a:rPr>
              <a:t>How to create a Locatify Turf Hunt</a:t>
            </a:r>
            <a:endParaRPr lang="en-US" dirty="0">
              <a:solidFill>
                <a:srgbClr val="E43794"/>
              </a:solidFill>
            </a:endParaRPr>
          </a:p>
          <a:p>
            <a:r>
              <a:rPr lang="en-US" dirty="0"/>
              <a:t> </a:t>
            </a:r>
          </a:p>
          <a:p>
            <a:r>
              <a:rPr lang="en-US" dirty="0"/>
              <a:t>Če se odločite, da se želite bolj poglobiti v program, vas bo stalo 495 USD na leto za 5 aplikacij in neomejeno število prenosov.</a:t>
            </a:r>
          </a:p>
        </p:txBody>
      </p:sp>
      <p:sp>
        <p:nvSpPr>
          <p:cNvPr id="11" name="Text Placeholder 10">
            <a:extLst>
              <a:ext uri="{FF2B5EF4-FFF2-40B4-BE49-F238E27FC236}">
                <a16:creationId xmlns:a16="http://schemas.microsoft.com/office/drawing/2014/main" id="{97BA12B1-6009-2B17-CC0F-0E2AFADA6532}"/>
              </a:ext>
            </a:extLst>
          </p:cNvPr>
          <p:cNvSpPr>
            <a:spLocks noGrp="1"/>
          </p:cNvSpPr>
          <p:nvPr>
            <p:ph type="body" sz="quarter" idx="23"/>
          </p:nvPr>
        </p:nvSpPr>
        <p:spPr>
          <a:xfrm>
            <a:off x="1145403" y="4036635"/>
            <a:ext cx="5890479" cy="1868026"/>
          </a:xfrm>
        </p:spPr>
        <p:txBody>
          <a:bodyPr/>
          <a:lstStyle/>
          <a:p>
            <a:r>
              <a:rPr lang="en-US" dirty="0"/>
              <a:t>Aplikacije, ki temeljijo na lokaciji, so odličen način za sodelovanje s svojim občinstvom in ustvarjanje prihodkov. </a:t>
            </a:r>
            <a:r>
              <a:rPr lang="en-US" dirty="0" err="1"/>
              <a:t>Locatify</a:t>
            </a:r>
            <a:r>
              <a:rPr lang="en-US" dirty="0"/>
              <a:t> vam omogoča ustvarjanje zvočnih vodnikov in kvizov v različnih jezikih ter njihovo dostavo neposredno na telefone vaših strank, ne da bi morali kupiti in upravljati slušalke ali tablice. Takoj lahko začnete ustvarjati in potem samo dodajate posodobitve in novo vsebino, ko se vaši projekti razvijajo.</a:t>
            </a:r>
          </a:p>
          <a:p>
            <a:endParaRPr lang="en-US" dirty="0"/>
          </a:p>
          <a:p>
            <a:r>
              <a:rPr lang="en-US" dirty="0" err="1"/>
              <a:t>Locatify</a:t>
            </a:r>
            <a:r>
              <a:rPr lang="en-US" dirty="0"/>
              <a:t> vam omogoča oblikovanje interaktivnih zemljevidov, zanimivih točk, ogledov in iger lova na zaklad, s čimer lahko katero koli lokacijo spremenite v turistično destinacijo. Preizkusite lahko dva izdelka </a:t>
            </a:r>
            <a:r>
              <a:rPr lang="en-US" dirty="0" err="1"/>
              <a:t>Locatify</a:t>
            </a:r>
            <a:r>
              <a:rPr lang="en-US" dirty="0"/>
              <a:t>. Turf Hunt je aplikacija za kviz v stilu iskanja zaklada, kjer lahko uporabniki raziskujejo in spoznavajo svojo okolico, opravljajo izzive, zaslužijo točke in tekmujejo s prijatelji ali igrajo sami. Smart Guide ljudem omogoča raziskovanje okolice z zvočnimi pripovedmi, glasbo, videoposnetki, zemljevidi in zanimivimi točkami. Lahko se uporablja na kraju samem ali kot virtualni vodnik doma, kar vam daje priložnost, da nagovorite ljudi, ki raziskujejo možen obisk vašega kraja.</a:t>
            </a:r>
          </a:p>
          <a:p>
            <a:endParaRPr lang="en-US" dirty="0"/>
          </a:p>
          <a:p>
            <a:endParaRPr lang="en-US" dirty="0"/>
          </a:p>
        </p:txBody>
      </p:sp>
      <p:sp>
        <p:nvSpPr>
          <p:cNvPr id="14" name="Text Placeholder 13">
            <a:extLst>
              <a:ext uri="{FF2B5EF4-FFF2-40B4-BE49-F238E27FC236}">
                <a16:creationId xmlns:a16="http://schemas.microsoft.com/office/drawing/2014/main" id="{FC0B2642-5B95-DB58-BEE6-5043C22DB40D}"/>
              </a:ext>
            </a:extLst>
          </p:cNvPr>
          <p:cNvSpPr>
            <a:spLocks noGrp="1"/>
          </p:cNvSpPr>
          <p:nvPr>
            <p:ph type="body" sz="quarter" idx="24"/>
          </p:nvPr>
        </p:nvSpPr>
        <p:spPr/>
        <p:txBody>
          <a:bodyPr/>
          <a:lstStyle/>
          <a:p>
            <a:r>
              <a:rPr lang="en-US" dirty="0"/>
              <a:t>Enostavno ustvarite in delite turistične vodnike, igre in druge na lokaciji temelječe mobilne obogatene izkušnje.</a:t>
            </a:r>
          </a:p>
        </p:txBody>
      </p:sp>
      <p:pic>
        <p:nvPicPr>
          <p:cNvPr id="10" name="Picture Placeholder 9">
            <a:extLst>
              <a:ext uri="{FF2B5EF4-FFF2-40B4-BE49-F238E27FC236}">
                <a16:creationId xmlns:a16="http://schemas.microsoft.com/office/drawing/2014/main" id="{47F54C66-051C-5518-41BF-D4553CFF468F}"/>
              </a:ext>
            </a:extLst>
          </p:cNvPr>
          <p:cNvPicPr>
            <a:picLocks noGrp="1" noChangeAspect="1"/>
          </p:cNvPicPr>
          <p:nvPr>
            <p:ph type="pic" sz="quarter" idx="25"/>
          </p:nvPr>
        </p:nvPicPr>
        <p:blipFill>
          <a:blip r:embed="rId6"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8257445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759EAF-9AC5-538C-3103-AB15AF162006}"/>
              </a:ext>
            </a:extLst>
          </p:cNvPr>
          <p:cNvSpPr>
            <a:spLocks noGrp="1"/>
          </p:cNvSpPr>
          <p:nvPr>
            <p:ph type="body" sz="quarter" idx="13"/>
          </p:nvPr>
        </p:nvSpPr>
        <p:spPr/>
        <p:txBody>
          <a:bodyPr/>
          <a:lstStyle/>
          <a:p>
            <a:r>
              <a:rPr lang="en-US" dirty="0"/>
              <a:t>ZAKAJ JE PODBEAN ODLIČNO ORODJE ZA DIGITALNO DEDIŠČINO? </a:t>
            </a:r>
          </a:p>
        </p:txBody>
      </p:sp>
      <p:sp>
        <p:nvSpPr>
          <p:cNvPr id="3" name="Text Placeholder 2">
            <a:extLst>
              <a:ext uri="{FF2B5EF4-FFF2-40B4-BE49-F238E27FC236}">
                <a16:creationId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sz="2800" dirty="0" err="1"/>
              <a:t>Podbean</a:t>
            </a:r>
            <a:endParaRPr lang="en-US" dirty="0"/>
          </a:p>
        </p:txBody>
      </p:sp>
      <p:sp>
        <p:nvSpPr>
          <p:cNvPr id="7" name="Text Placeholder 6">
            <a:extLst>
              <a:ext uri="{FF2B5EF4-FFF2-40B4-BE49-F238E27FC236}">
                <a16:creationId xmlns:a16="http://schemas.microsoft.com/office/drawing/2014/main" id="{7A538AD4-D577-56D5-43C2-3AEA81BBA124}"/>
              </a:ext>
            </a:extLst>
          </p:cNvPr>
          <p:cNvSpPr>
            <a:spLocks noGrp="1"/>
          </p:cNvSpPr>
          <p:nvPr>
            <p:ph type="body" sz="quarter" idx="26"/>
          </p:nvPr>
        </p:nvSpPr>
        <p:spPr/>
        <p:txBody>
          <a:bodyPr/>
          <a:lstStyle/>
          <a:p>
            <a:r>
              <a:rPr lang="en-US" dirty="0">
                <a:hlinkClick r:id="rId2">
                  <a:extLst>
                    <a:ext uri="{A12FA001-AC4F-418D-AE19-62706E023703}">
                      <ahyp:hlinkClr xmlns:ahyp="http://schemas.microsoft.com/office/drawing/2018/hyperlinkcolor" val="tx"/>
                    </a:ext>
                  </a:extLst>
                </a:hlinkClick>
              </a:rPr>
              <a:t>KLIKNITE ZA OGLED</a:t>
            </a:r>
            <a:endParaRPr lang="en-US" dirty="0"/>
          </a:p>
        </p:txBody>
      </p:sp>
      <p:sp>
        <p:nvSpPr>
          <p:cNvPr id="8" name="Text Placeholder 7">
            <a:extLst>
              <a:ext uri="{FF2B5EF4-FFF2-40B4-BE49-F238E27FC236}">
                <a16:creationId xmlns:a16="http://schemas.microsoft.com/office/drawing/2014/main" id="{851DBBE4-B869-BF41-A6D3-0CF42915212D}"/>
              </a:ext>
            </a:extLst>
          </p:cNvPr>
          <p:cNvSpPr>
            <a:spLocks noGrp="1"/>
          </p:cNvSpPr>
          <p:nvPr>
            <p:ph type="body" sz="quarter" idx="27"/>
          </p:nvPr>
        </p:nvSpPr>
        <p:spPr>
          <a:xfrm>
            <a:off x="4754557" y="6995866"/>
            <a:ext cx="1853433" cy="735460"/>
          </a:xfrm>
        </p:spPr>
        <p:txBody>
          <a:bodyPr/>
          <a:lstStyle/>
          <a:p>
            <a:r>
              <a:rPr lang="en-US" dirty="0"/>
              <a:t>ŽELITE PREIZKUSITI PODBEAN?</a:t>
            </a:r>
          </a:p>
        </p:txBody>
      </p:sp>
      <p:sp>
        <p:nvSpPr>
          <p:cNvPr id="16" name="Text Placeholder 2">
            <a:extLst>
              <a:ext uri="{FF2B5EF4-FFF2-40B4-BE49-F238E27FC236}">
                <a16:creationId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14</a:t>
            </a:r>
          </a:p>
          <a:p>
            <a:endParaRPr lang="en-US" dirty="0"/>
          </a:p>
        </p:txBody>
      </p:sp>
      <p:grpSp>
        <p:nvGrpSpPr>
          <p:cNvPr id="17" name="Group 16">
            <a:extLst>
              <a:ext uri="{FF2B5EF4-FFF2-40B4-BE49-F238E27FC236}">
                <a16:creationId xmlns:a16="http://schemas.microsoft.com/office/drawing/2014/main" id="{1E8E21F9-41BD-2FB3-575C-69F3F9185556}"/>
              </a:ext>
            </a:extLst>
          </p:cNvPr>
          <p:cNvGrpSpPr/>
          <p:nvPr/>
        </p:nvGrpSpPr>
        <p:grpSpPr>
          <a:xfrm>
            <a:off x="4024417" y="7139182"/>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id="{D8FC247D-BA8A-A24D-855B-5867F7B1D801}"/>
              </a:ext>
            </a:extLst>
          </p:cNvPr>
          <p:cNvCxnSpPr>
            <a:cxnSpLocks/>
            <a:endCxn id="22" idx="51"/>
          </p:cNvCxnSpPr>
          <p:nvPr/>
        </p:nvCxnSpPr>
        <p:spPr>
          <a:xfrm flipH="1">
            <a:off x="4601194" y="7634222"/>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9590E580-2C3B-E3EB-A19C-A2185E2C30FC}"/>
              </a:ext>
            </a:extLst>
          </p:cNvPr>
          <p:cNvSpPr>
            <a:spLocks noGrp="1"/>
          </p:cNvSpPr>
          <p:nvPr>
            <p:ph type="body" sz="quarter" idx="28"/>
          </p:nvPr>
        </p:nvSpPr>
        <p:spPr/>
        <p:txBody>
          <a:bodyPr/>
          <a:lstStyle/>
          <a:p>
            <a:r>
              <a:rPr lang="en-US" dirty="0"/>
              <a:t>Začnete lahko tako, da se registrirate za osnovni brezplačni račun, ki vam omogoča lastno </a:t>
            </a:r>
            <a:r>
              <a:rPr lang="en-US" dirty="0" err="1"/>
              <a:t>podkast</a:t>
            </a:r>
            <a:r>
              <a:rPr lang="en-US" dirty="0"/>
              <a:t> spletno mesto z omejenim dostopom. Osnovna naročnina, če menite, da bo </a:t>
            </a:r>
            <a:r>
              <a:rPr lang="en-US" dirty="0" err="1"/>
              <a:t>Podbean</a:t>
            </a:r>
            <a:r>
              <a:rPr lang="en-US" dirty="0"/>
              <a:t> dosegel vaše digitalno občinstvo, znaša 14 USD na mesec ali 108 USD na leto.</a:t>
            </a:r>
          </a:p>
          <a:p>
            <a:endParaRPr lang="en-US" dirty="0"/>
          </a:p>
          <a:p>
            <a:r>
              <a:rPr lang="en-US" dirty="0"/>
              <a:t>Na </a:t>
            </a:r>
            <a:r>
              <a:rPr lang="en-US" dirty="0" err="1"/>
              <a:t>Podbeanu</a:t>
            </a:r>
            <a:r>
              <a:rPr lang="en-US" dirty="0"/>
              <a:t> je veliko podpore. Ponujajo navodila, videoposnetke, spletne seminarje in dogodke v živo o umetnosti </a:t>
            </a:r>
            <a:r>
              <a:rPr lang="en-US" dirty="0" err="1"/>
              <a:t>podkastinga</a:t>
            </a:r>
            <a:r>
              <a:rPr lang="en-US" dirty="0"/>
              <a:t>.</a:t>
            </a:r>
          </a:p>
          <a:p>
            <a:r>
              <a:rPr lang="en-US" dirty="0"/>
              <a:t> </a:t>
            </a:r>
          </a:p>
          <a:p>
            <a:r>
              <a:rPr lang="en-US" dirty="0"/>
              <a:t>Tukaj najdete navodila po korakih: </a:t>
            </a:r>
            <a:r>
              <a:rPr lang="en-US" dirty="0">
                <a:solidFill>
                  <a:srgbClr val="E43794"/>
                </a:solidFill>
                <a:hlinkClick r:id="rId3">
                  <a:extLst>
                    <a:ext uri="{A12FA001-AC4F-418D-AE19-62706E023703}">
                      <ahyp:hlinkClr xmlns:ahyp="http://schemas.microsoft.com/office/drawing/2018/hyperlinkcolor" val="tx"/>
                    </a:ext>
                  </a:extLst>
                </a:hlinkClick>
              </a:rPr>
              <a:t>Podbean Academy </a:t>
            </a:r>
            <a:endParaRPr lang="en-US" dirty="0">
              <a:solidFill>
                <a:srgbClr val="E43794"/>
              </a:solidFill>
            </a:endParaRPr>
          </a:p>
          <a:p>
            <a:endParaRPr lang="en-US" dirty="0"/>
          </a:p>
        </p:txBody>
      </p:sp>
      <p:sp>
        <p:nvSpPr>
          <p:cNvPr id="11" name="Text Placeholder 10">
            <a:extLst>
              <a:ext uri="{FF2B5EF4-FFF2-40B4-BE49-F238E27FC236}">
                <a16:creationId xmlns:a16="http://schemas.microsoft.com/office/drawing/2014/main" id="{97BA12B1-6009-2B17-CC0F-0E2AFADA6532}"/>
              </a:ext>
            </a:extLst>
          </p:cNvPr>
          <p:cNvSpPr>
            <a:spLocks noGrp="1"/>
          </p:cNvSpPr>
          <p:nvPr>
            <p:ph type="body" sz="quarter" idx="23"/>
          </p:nvPr>
        </p:nvSpPr>
        <p:spPr/>
        <p:txBody>
          <a:bodyPr/>
          <a:lstStyle/>
          <a:p>
            <a:r>
              <a:rPr lang="en-US" dirty="0" err="1"/>
              <a:t>Podbean</a:t>
            </a:r>
            <a:r>
              <a:rPr lang="en-US" dirty="0"/>
              <a:t> je ogromna digitalna platforma za vaše zgodbe o dediščini z več kot 10 milijardami prenosov in vam pomaga z lahkoto narediti profesionalen izdelek. Ustvarite lahko privlačne </a:t>
            </a:r>
            <a:r>
              <a:rPr lang="en-US" dirty="0" err="1"/>
              <a:t>podkaste</a:t>
            </a:r>
            <a:r>
              <a:rPr lang="en-US" dirty="0"/>
              <a:t> ali ujamete vsak trenutek s profesionalnim predvajanjem </a:t>
            </a:r>
            <a:r>
              <a:rPr lang="en-US" dirty="0" err="1"/>
              <a:t>Podbean</a:t>
            </a:r>
            <a:r>
              <a:rPr lang="en-US" dirty="0"/>
              <a:t> v živo. Objavite svoj </a:t>
            </a:r>
            <a:r>
              <a:rPr lang="en-US" dirty="0" err="1"/>
              <a:t>avdio</a:t>
            </a:r>
            <a:r>
              <a:rPr lang="en-US" dirty="0"/>
              <a:t> in videoposnetek v eni izjemno preprosti, varni platformi za hitro in enostavno povečanje digitalnega občinstva. Razširite svoje digitalno občinstvo z dvigom prepoznavnosti na povezanih družabnih računih in s samo nekaj kliki delite svoj </a:t>
            </a:r>
            <a:r>
              <a:rPr lang="en-US" dirty="0" err="1"/>
              <a:t>podkast</a:t>
            </a:r>
            <a:r>
              <a:rPr lang="en-US" dirty="0"/>
              <a:t> v najbolj priljubljene aplikacije za poslušanje, kot sta Spotify in Apple Podcasts.</a:t>
            </a:r>
          </a:p>
          <a:p>
            <a:endParaRPr lang="en-US" dirty="0"/>
          </a:p>
          <a:p>
            <a:r>
              <a:rPr lang="en-US" dirty="0"/>
              <a:t>Ustvarite in prodate lahko toliko vrhunske vsebine, kot želite, brez stroškov za shranjevanje ali prenose. Izkoristite lahko tudi kupno moč »v tem trenutku«: poslušalci lahko kupijo vsebino z nekaj kliki, ko poslušajo v aplikaciji </a:t>
            </a:r>
            <a:r>
              <a:rPr lang="en-US" dirty="0" err="1"/>
              <a:t>Podbean</a:t>
            </a:r>
            <a:r>
              <a:rPr lang="en-US" dirty="0"/>
              <a:t>. Končno vam </a:t>
            </a:r>
            <a:r>
              <a:rPr lang="en-US" dirty="0" err="1"/>
              <a:t>Podbean</a:t>
            </a:r>
            <a:r>
              <a:rPr lang="en-US" dirty="0"/>
              <a:t> omogoča vpogled v vaše občinstvo z analizo strank, da še naprej izboljšujete svoje izdelke digitalne dediščine.</a:t>
            </a:r>
          </a:p>
          <a:p>
            <a:endParaRPr lang="en-US" dirty="0" err="1"/>
          </a:p>
        </p:txBody>
      </p:sp>
      <p:sp>
        <p:nvSpPr>
          <p:cNvPr id="14" name="Text Placeholder 13">
            <a:extLst>
              <a:ext uri="{FF2B5EF4-FFF2-40B4-BE49-F238E27FC236}">
                <a16:creationId xmlns:a16="http://schemas.microsoft.com/office/drawing/2014/main" id="{FC0B2642-5B95-DB58-BEE6-5043C22DB40D}"/>
              </a:ext>
            </a:extLst>
          </p:cNvPr>
          <p:cNvSpPr>
            <a:spLocks noGrp="1"/>
          </p:cNvSpPr>
          <p:nvPr>
            <p:ph type="body" sz="quarter" idx="24"/>
          </p:nvPr>
        </p:nvSpPr>
        <p:spPr/>
        <p:txBody>
          <a:bodyPr/>
          <a:lstStyle/>
          <a:p>
            <a:r>
              <a:rPr lang="en-US" b="1" dirty="0" err="1"/>
              <a:t>Podbean</a:t>
            </a:r>
            <a:r>
              <a:rPr lang="en-US" b="1" dirty="0"/>
              <a:t> </a:t>
            </a:r>
            <a:r>
              <a:rPr lang="en-US" dirty="0"/>
              <a:t>je enostaven način za ustvarjanje, promocijo in </a:t>
            </a:r>
            <a:r>
              <a:rPr lang="en-US" dirty="0" err="1"/>
              <a:t>monetizacijo</a:t>
            </a:r>
            <a:r>
              <a:rPr lang="en-US" dirty="0"/>
              <a:t> </a:t>
            </a:r>
            <a:r>
              <a:rPr lang="en-US" dirty="0" err="1"/>
              <a:t>podkastov</a:t>
            </a:r>
            <a:r>
              <a:rPr lang="en-US" dirty="0"/>
              <a:t>. </a:t>
            </a:r>
            <a:r>
              <a:rPr lang="en-US" dirty="0" err="1"/>
              <a:t>Podkaste</a:t>
            </a:r>
            <a:r>
              <a:rPr lang="en-US" dirty="0"/>
              <a:t> lahko posnamete v studijski kakovosti od koder koli in jih pretakate v živo.</a:t>
            </a:r>
          </a:p>
        </p:txBody>
      </p:sp>
      <p:pic>
        <p:nvPicPr>
          <p:cNvPr id="10" name="Picture Placeholder 9">
            <a:extLst>
              <a:ext uri="{FF2B5EF4-FFF2-40B4-BE49-F238E27FC236}">
                <a16:creationId xmlns:a16="http://schemas.microsoft.com/office/drawing/2014/main" id="{D9F4A5E7-9828-DC77-D27E-7446D088752D}"/>
              </a:ext>
            </a:extLst>
          </p:cNvPr>
          <p:cNvPicPr>
            <a:picLocks noGrp="1" noChangeAspect="1"/>
          </p:cNvPicPr>
          <p:nvPr>
            <p:ph type="pic" sz="quarter" idx="25"/>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616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759EAF-9AC5-538C-3103-AB15AF162006}"/>
              </a:ext>
            </a:extLst>
          </p:cNvPr>
          <p:cNvSpPr>
            <a:spLocks noGrp="1"/>
          </p:cNvSpPr>
          <p:nvPr>
            <p:ph type="body" sz="quarter" idx="13"/>
          </p:nvPr>
        </p:nvSpPr>
        <p:spPr/>
        <p:txBody>
          <a:bodyPr/>
          <a:lstStyle/>
          <a:p>
            <a:r>
              <a:rPr lang="en-US" dirty="0"/>
              <a:t>ZAKAJ JE HEADLINER ODLIČNO ORODJE ZA DIGITALNO DEDIŠČINO? </a:t>
            </a:r>
          </a:p>
        </p:txBody>
      </p:sp>
      <p:sp>
        <p:nvSpPr>
          <p:cNvPr id="3" name="Text Placeholder 2">
            <a:extLst>
              <a:ext uri="{FF2B5EF4-FFF2-40B4-BE49-F238E27FC236}">
                <a16:creationId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sz="2800" dirty="0"/>
              <a:t>Headliner</a:t>
            </a:r>
          </a:p>
          <a:p>
            <a:endParaRPr lang="en-US" dirty="0"/>
          </a:p>
        </p:txBody>
      </p:sp>
      <p:sp>
        <p:nvSpPr>
          <p:cNvPr id="7" name="Text Placeholder 6">
            <a:extLst>
              <a:ext uri="{FF2B5EF4-FFF2-40B4-BE49-F238E27FC236}">
                <a16:creationId xmlns:a16="http://schemas.microsoft.com/office/drawing/2014/main" id="{7A538AD4-D577-56D5-43C2-3AEA81BBA124}"/>
              </a:ext>
            </a:extLst>
          </p:cNvPr>
          <p:cNvSpPr>
            <a:spLocks noGrp="1"/>
          </p:cNvSpPr>
          <p:nvPr>
            <p:ph type="body" sz="quarter" idx="26"/>
          </p:nvPr>
        </p:nvSpPr>
        <p:spPr/>
        <p:txBody>
          <a:bodyPr/>
          <a:lstStyle/>
          <a:p>
            <a:r>
              <a:rPr lang="en-US" dirty="0">
                <a:hlinkClick r:id="rId2">
                  <a:extLst>
                    <a:ext uri="{A12FA001-AC4F-418D-AE19-62706E023703}">
                      <ahyp:hlinkClr xmlns:ahyp="http://schemas.microsoft.com/office/drawing/2018/hyperlinkcolor" val="tx"/>
                    </a:ext>
                  </a:extLst>
                </a:hlinkClick>
              </a:rPr>
              <a:t>KLIKNITE ZA OGLED</a:t>
            </a:r>
            <a:endParaRPr lang="en-US" dirty="0"/>
          </a:p>
        </p:txBody>
      </p:sp>
      <p:sp>
        <p:nvSpPr>
          <p:cNvPr id="8" name="Text Placeholder 7">
            <a:extLst>
              <a:ext uri="{FF2B5EF4-FFF2-40B4-BE49-F238E27FC236}">
                <a16:creationId xmlns:a16="http://schemas.microsoft.com/office/drawing/2014/main" id="{851DBBE4-B869-BF41-A6D3-0CF42915212D}"/>
              </a:ext>
            </a:extLst>
          </p:cNvPr>
          <p:cNvSpPr>
            <a:spLocks noGrp="1"/>
          </p:cNvSpPr>
          <p:nvPr>
            <p:ph type="body" sz="quarter" idx="27"/>
          </p:nvPr>
        </p:nvSpPr>
        <p:spPr>
          <a:xfrm>
            <a:off x="4754557" y="6995866"/>
            <a:ext cx="1853433" cy="735460"/>
          </a:xfrm>
        </p:spPr>
        <p:txBody>
          <a:bodyPr/>
          <a:lstStyle/>
          <a:p>
            <a:r>
              <a:rPr lang="en-US" dirty="0"/>
              <a:t>ŽELITE PREIZKUSITI HEADLINER?</a:t>
            </a:r>
          </a:p>
        </p:txBody>
      </p:sp>
      <p:sp>
        <p:nvSpPr>
          <p:cNvPr id="16" name="Text Placeholder 2">
            <a:extLst>
              <a:ext uri="{FF2B5EF4-FFF2-40B4-BE49-F238E27FC236}">
                <a16:creationId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15</a:t>
            </a:r>
          </a:p>
          <a:p>
            <a:endParaRPr lang="en-US" dirty="0"/>
          </a:p>
        </p:txBody>
      </p:sp>
      <p:grpSp>
        <p:nvGrpSpPr>
          <p:cNvPr id="17" name="Group 16">
            <a:extLst>
              <a:ext uri="{FF2B5EF4-FFF2-40B4-BE49-F238E27FC236}">
                <a16:creationId xmlns:a16="http://schemas.microsoft.com/office/drawing/2014/main" id="{1E8E21F9-41BD-2FB3-575C-69F3F9185556}"/>
              </a:ext>
            </a:extLst>
          </p:cNvPr>
          <p:cNvGrpSpPr/>
          <p:nvPr/>
        </p:nvGrpSpPr>
        <p:grpSpPr>
          <a:xfrm>
            <a:off x="4024417" y="7139182"/>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id="{D8FC247D-BA8A-A24D-855B-5867F7B1D801}"/>
              </a:ext>
            </a:extLst>
          </p:cNvPr>
          <p:cNvCxnSpPr>
            <a:cxnSpLocks/>
            <a:endCxn id="22" idx="51"/>
          </p:cNvCxnSpPr>
          <p:nvPr/>
        </p:nvCxnSpPr>
        <p:spPr>
          <a:xfrm flipH="1">
            <a:off x="4601194" y="7634222"/>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9590E580-2C3B-E3EB-A19C-A2185E2C30FC}"/>
              </a:ext>
            </a:extLst>
          </p:cNvPr>
          <p:cNvSpPr>
            <a:spLocks noGrp="1"/>
          </p:cNvSpPr>
          <p:nvPr>
            <p:ph type="body" sz="quarter" idx="28"/>
          </p:nvPr>
        </p:nvSpPr>
        <p:spPr>
          <a:xfrm>
            <a:off x="4311498" y="7873473"/>
            <a:ext cx="2784501" cy="3148144"/>
          </a:xfrm>
        </p:spPr>
        <p:txBody>
          <a:bodyPr/>
          <a:lstStyle/>
          <a:p>
            <a:r>
              <a:rPr lang="en-US" dirty="0"/>
              <a:t>Poskusite lahko brezplačno, samo prijavite se na spletnem mestu s svojim e-poštnim naslovom. Če želite več videoposnetkov in funkcij, stane naročnina 9,99 USD na mesec ali 96 USD na leto. </a:t>
            </a:r>
          </a:p>
          <a:p>
            <a:endParaRPr lang="en-US" dirty="0"/>
          </a:p>
          <a:p>
            <a:r>
              <a:rPr lang="en-US" dirty="0"/>
              <a:t>Obstajajo čarovniki, ki vam pomagajo skozi prijavni postopek in na spletnem mestu Headliner je na voljo veliko vodnikov za lažji začetek: </a:t>
            </a:r>
            <a:r>
              <a:rPr lang="en-US" dirty="0">
                <a:solidFill>
                  <a:srgbClr val="E43794"/>
                </a:solidFill>
                <a:hlinkClick r:id="rId3">
                  <a:extLst>
                    <a:ext uri="{A12FA001-AC4F-418D-AE19-62706E023703}">
                      <ahyp:hlinkClr xmlns:ahyp="http://schemas.microsoft.com/office/drawing/2018/hyperlinkcolor" val="tx"/>
                    </a:ext>
                  </a:extLst>
                </a:hlinkClick>
              </a:rPr>
              <a:t>How to Guides</a:t>
            </a:r>
            <a:endParaRPr lang="en-US" dirty="0">
              <a:solidFill>
                <a:srgbClr val="E43794"/>
              </a:solidFill>
            </a:endParaRPr>
          </a:p>
          <a:p>
            <a:r>
              <a:rPr lang="en-US" dirty="0"/>
              <a:t> </a:t>
            </a:r>
          </a:p>
          <a:p>
            <a:r>
              <a:rPr lang="en-US" dirty="0"/>
              <a:t>Osnovni pregled: </a:t>
            </a:r>
            <a:r>
              <a:rPr lang="en-US" dirty="0">
                <a:solidFill>
                  <a:srgbClr val="E43794"/>
                </a:solidFill>
                <a:hlinkClick r:id="rId4">
                  <a:extLst>
                    <a:ext uri="{A12FA001-AC4F-418D-AE19-62706E023703}">
                      <ahyp:hlinkClr xmlns:ahyp="http://schemas.microsoft.com/office/drawing/2018/hyperlinkcolor" val="tx"/>
                    </a:ext>
                  </a:extLst>
                </a:hlinkClick>
              </a:rPr>
              <a:t>Getting-Started-Guide</a:t>
            </a:r>
            <a:endParaRPr lang="en-US" dirty="0">
              <a:solidFill>
                <a:srgbClr val="E43794"/>
              </a:solidFill>
            </a:endParaRPr>
          </a:p>
          <a:p>
            <a:r>
              <a:rPr lang="en-US" dirty="0"/>
              <a:t> </a:t>
            </a:r>
          </a:p>
          <a:p>
            <a:endParaRPr lang="en-US" dirty="0"/>
          </a:p>
        </p:txBody>
      </p:sp>
      <p:sp>
        <p:nvSpPr>
          <p:cNvPr id="11" name="Text Placeholder 10">
            <a:extLst>
              <a:ext uri="{FF2B5EF4-FFF2-40B4-BE49-F238E27FC236}">
                <a16:creationId xmlns:a16="http://schemas.microsoft.com/office/drawing/2014/main" id="{97BA12B1-6009-2B17-CC0F-0E2AFADA6532}"/>
              </a:ext>
            </a:extLst>
          </p:cNvPr>
          <p:cNvSpPr>
            <a:spLocks noGrp="1"/>
          </p:cNvSpPr>
          <p:nvPr>
            <p:ph type="body" sz="quarter" idx="23"/>
          </p:nvPr>
        </p:nvSpPr>
        <p:spPr/>
        <p:txBody>
          <a:bodyPr numCol="1"/>
          <a:lstStyle/>
          <a:p>
            <a:r>
              <a:rPr lang="en-US" dirty="0"/>
              <a:t>Headliner vam pomaga pri trženju vaših </a:t>
            </a:r>
            <a:r>
              <a:rPr lang="en-US" dirty="0" err="1"/>
              <a:t>podkastov</a:t>
            </a:r>
            <a:r>
              <a:rPr lang="en-US" dirty="0"/>
              <a:t>, tako da so videti bolj dinamični in privlačni. Z dodajanjem slik, video posnetkov, dodatnega zvoka, animacij in napisov v </a:t>
            </a:r>
            <a:r>
              <a:rPr lang="en-US" dirty="0" err="1"/>
              <a:t>podkaste</a:t>
            </a:r>
            <a:r>
              <a:rPr lang="en-US" dirty="0"/>
              <a:t> o dediščini lahko ustvarite vizualno predstavitev vaše oddaje, ki vam pomaga pritegniti pozornost novih poslušalcev in potencialnih naročnikov na vaš kanal.</a:t>
            </a:r>
          </a:p>
          <a:p>
            <a:endParaRPr lang="en-US" dirty="0"/>
          </a:p>
          <a:p>
            <a:r>
              <a:rPr lang="en-US" dirty="0"/>
              <a:t>Svoje videoposnetke lahko izvozite in jih delite na svojih družabnih računih. Družabne video običajne deli veliko več ljudi kot le slike in besedilo. Tako boste lažje </a:t>
            </a:r>
            <a:r>
              <a:rPr lang="en-US" dirty="0" err="1"/>
              <a:t>priteglini</a:t>
            </a:r>
            <a:r>
              <a:rPr lang="en-US" dirty="0"/>
              <a:t> digitalno sofisticirano mlajšo publiko, ki jo ponudniki kulturne dediščine običajno težko pritegnejo.</a:t>
            </a:r>
          </a:p>
          <a:p>
            <a:endParaRPr lang="en-US" dirty="0"/>
          </a:p>
        </p:txBody>
      </p:sp>
      <p:sp>
        <p:nvSpPr>
          <p:cNvPr id="14" name="Text Placeholder 13">
            <a:extLst>
              <a:ext uri="{FF2B5EF4-FFF2-40B4-BE49-F238E27FC236}">
                <a16:creationId xmlns:a16="http://schemas.microsoft.com/office/drawing/2014/main" id="{FC0B2642-5B95-DB58-BEE6-5043C22DB40D}"/>
              </a:ext>
            </a:extLst>
          </p:cNvPr>
          <p:cNvSpPr>
            <a:spLocks noGrp="1"/>
          </p:cNvSpPr>
          <p:nvPr>
            <p:ph type="body" sz="quarter" idx="24"/>
          </p:nvPr>
        </p:nvSpPr>
        <p:spPr/>
        <p:txBody>
          <a:bodyPr/>
          <a:lstStyle/>
          <a:p>
            <a:r>
              <a:rPr lang="en-US" dirty="0"/>
              <a:t>Samodejno spremenite </a:t>
            </a:r>
            <a:r>
              <a:rPr lang="en-US" dirty="0" err="1"/>
              <a:t>podkaste</a:t>
            </a:r>
            <a:r>
              <a:rPr lang="en-US" dirty="0"/>
              <a:t> v videoposnetke, ki jih lahko delite na svojih družabnih medijih.</a:t>
            </a:r>
          </a:p>
        </p:txBody>
      </p:sp>
      <p:pic>
        <p:nvPicPr>
          <p:cNvPr id="10" name="Picture Placeholder 9">
            <a:extLst>
              <a:ext uri="{FF2B5EF4-FFF2-40B4-BE49-F238E27FC236}">
                <a16:creationId xmlns:a16="http://schemas.microsoft.com/office/drawing/2014/main" id="{FFCFBCFF-AB0C-D732-F413-A18B54B86BD1}"/>
              </a:ext>
            </a:extLst>
          </p:cNvPr>
          <p:cNvPicPr>
            <a:picLocks noGrp="1" noChangeAspect="1"/>
          </p:cNvPicPr>
          <p:nvPr>
            <p:ph type="pic" sz="quarter" idx="25"/>
          </p:nvPr>
        </p:nvPicPr>
        <p:blipFill rotWithShape="1">
          <a:blip r:embed="rId5" cstate="screen">
            <a:extLst>
              <a:ext uri="{28A0092B-C50C-407E-A947-70E740481C1C}">
                <a14:useLocalDpi xmlns:a14="http://schemas.microsoft.com/office/drawing/2010/main"/>
              </a:ext>
            </a:extLst>
          </a:blip>
          <a:srcRect/>
          <a:stretch/>
        </p:blipFill>
        <p:spPr>
          <a:xfrm>
            <a:off x="-1469" y="7228515"/>
            <a:ext cx="3657600" cy="2795588"/>
          </a:xfrm>
        </p:spPr>
      </p:pic>
    </p:spTree>
    <p:extLst>
      <p:ext uri="{BB962C8B-B14F-4D97-AF65-F5344CB8AC3E}">
        <p14:creationId xmlns:p14="http://schemas.microsoft.com/office/powerpoint/2010/main" val="11382477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759EAF-9AC5-538C-3103-AB15AF162006}"/>
              </a:ext>
            </a:extLst>
          </p:cNvPr>
          <p:cNvSpPr>
            <a:spLocks noGrp="1"/>
          </p:cNvSpPr>
          <p:nvPr>
            <p:ph type="body" sz="quarter" idx="13"/>
          </p:nvPr>
        </p:nvSpPr>
        <p:spPr/>
        <p:txBody>
          <a:bodyPr/>
          <a:lstStyle/>
          <a:p>
            <a:r>
              <a:rPr lang="en-US" dirty="0"/>
              <a:t>ZAKAJ JE PIXTON ODLIČNO ORODJE ZA DIGITALNO DEDIŠČINO?</a:t>
            </a:r>
          </a:p>
        </p:txBody>
      </p:sp>
      <p:sp>
        <p:nvSpPr>
          <p:cNvPr id="3" name="Text Placeholder 2">
            <a:extLst>
              <a:ext uri="{FF2B5EF4-FFF2-40B4-BE49-F238E27FC236}">
                <a16:creationId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sz="2800" dirty="0" err="1"/>
              <a:t>Pixton</a:t>
            </a:r>
            <a:endParaRPr lang="en-US" dirty="0"/>
          </a:p>
        </p:txBody>
      </p:sp>
      <p:sp>
        <p:nvSpPr>
          <p:cNvPr id="7" name="Text Placeholder 6">
            <a:extLst>
              <a:ext uri="{FF2B5EF4-FFF2-40B4-BE49-F238E27FC236}">
                <a16:creationId xmlns:a16="http://schemas.microsoft.com/office/drawing/2014/main" id="{7A538AD4-D577-56D5-43C2-3AEA81BBA124}"/>
              </a:ext>
            </a:extLst>
          </p:cNvPr>
          <p:cNvSpPr>
            <a:spLocks noGrp="1"/>
          </p:cNvSpPr>
          <p:nvPr>
            <p:ph type="body" sz="quarter" idx="26"/>
          </p:nvPr>
        </p:nvSpPr>
        <p:spPr/>
        <p:txBody>
          <a:bodyPr/>
          <a:lstStyle/>
          <a:p>
            <a:r>
              <a:rPr lang="en-US" dirty="0">
                <a:hlinkClick r:id="rId2">
                  <a:extLst>
                    <a:ext uri="{A12FA001-AC4F-418D-AE19-62706E023703}">
                      <ahyp:hlinkClr xmlns:ahyp="http://schemas.microsoft.com/office/drawing/2018/hyperlinkcolor" val="tx"/>
                    </a:ext>
                  </a:extLst>
                </a:hlinkClick>
              </a:rPr>
              <a:t>KLIKNITE ZA OGLED</a:t>
            </a:r>
            <a:endParaRPr lang="en-US" dirty="0"/>
          </a:p>
        </p:txBody>
      </p:sp>
      <p:sp>
        <p:nvSpPr>
          <p:cNvPr id="8" name="Text Placeholder 7">
            <a:extLst>
              <a:ext uri="{FF2B5EF4-FFF2-40B4-BE49-F238E27FC236}">
                <a16:creationId xmlns:a16="http://schemas.microsoft.com/office/drawing/2014/main" id="{851DBBE4-B869-BF41-A6D3-0CF42915212D}"/>
              </a:ext>
            </a:extLst>
          </p:cNvPr>
          <p:cNvSpPr>
            <a:spLocks noGrp="1"/>
          </p:cNvSpPr>
          <p:nvPr>
            <p:ph type="body" sz="quarter" idx="27"/>
          </p:nvPr>
        </p:nvSpPr>
        <p:spPr>
          <a:xfrm>
            <a:off x="4754557" y="6995866"/>
            <a:ext cx="1853433" cy="735460"/>
          </a:xfrm>
        </p:spPr>
        <p:txBody>
          <a:bodyPr/>
          <a:lstStyle/>
          <a:p>
            <a:r>
              <a:rPr lang="en-US" dirty="0"/>
              <a:t>ŽELITE PREIZKUSITI PIXTON?</a:t>
            </a:r>
          </a:p>
        </p:txBody>
      </p:sp>
      <p:sp>
        <p:nvSpPr>
          <p:cNvPr id="16" name="Text Placeholder 2">
            <a:extLst>
              <a:ext uri="{FF2B5EF4-FFF2-40B4-BE49-F238E27FC236}">
                <a16:creationId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16</a:t>
            </a:r>
          </a:p>
          <a:p>
            <a:endParaRPr lang="en-US" dirty="0"/>
          </a:p>
        </p:txBody>
      </p:sp>
      <p:grpSp>
        <p:nvGrpSpPr>
          <p:cNvPr id="17" name="Group 16">
            <a:extLst>
              <a:ext uri="{FF2B5EF4-FFF2-40B4-BE49-F238E27FC236}">
                <a16:creationId xmlns:a16="http://schemas.microsoft.com/office/drawing/2014/main" id="{1E8E21F9-41BD-2FB3-575C-69F3F9185556}"/>
              </a:ext>
            </a:extLst>
          </p:cNvPr>
          <p:cNvGrpSpPr/>
          <p:nvPr/>
        </p:nvGrpSpPr>
        <p:grpSpPr>
          <a:xfrm>
            <a:off x="4024417" y="7139182"/>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id="{D8FC247D-BA8A-A24D-855B-5867F7B1D801}"/>
              </a:ext>
            </a:extLst>
          </p:cNvPr>
          <p:cNvCxnSpPr>
            <a:cxnSpLocks/>
            <a:endCxn id="22" idx="51"/>
          </p:cNvCxnSpPr>
          <p:nvPr/>
        </p:nvCxnSpPr>
        <p:spPr>
          <a:xfrm flipH="1">
            <a:off x="4601194" y="7634222"/>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9590E580-2C3B-E3EB-A19C-A2185E2C30FC}"/>
              </a:ext>
            </a:extLst>
          </p:cNvPr>
          <p:cNvSpPr>
            <a:spLocks noGrp="1"/>
          </p:cNvSpPr>
          <p:nvPr>
            <p:ph type="body" sz="quarter" idx="28"/>
          </p:nvPr>
        </p:nvSpPr>
        <p:spPr>
          <a:xfrm>
            <a:off x="4311498" y="7873473"/>
            <a:ext cx="2784501" cy="3148144"/>
          </a:xfrm>
        </p:spPr>
        <p:txBody>
          <a:bodyPr/>
          <a:lstStyle/>
          <a:p>
            <a:r>
              <a:rPr lang="en-US" dirty="0"/>
              <a:t>Če želite začeti, pojdite na </a:t>
            </a:r>
            <a:r>
              <a:rPr lang="en-US" dirty="0">
                <a:solidFill>
                  <a:srgbClr val="E43794"/>
                </a:solidFill>
                <a:hlinkClick r:id="rId3">
                  <a:extLst>
                    <a:ext uri="{A12FA001-AC4F-418D-AE19-62706E023703}">
                      <ahyp:hlinkClr xmlns:ahyp="http://schemas.microsoft.com/office/drawing/2018/hyperlinkcolor" val="tx"/>
                    </a:ext>
                  </a:extLst>
                </a:hlinkClick>
              </a:rPr>
              <a:t>www.pixton.com</a:t>
            </a:r>
            <a:r>
              <a:rPr lang="en-US" dirty="0"/>
              <a:t>, registrirajte se za osnovni brezplačen račun in takoj začnite ustvarjati strip, snemalno knjigo ali grafični roman. Vaše stripe je mogoče prenesti v različnih formatih. Za pridobitev neomejenega dostopa do programske opreme vas bo to stalo 59 USD na mesec ali 300 USD na leto (paket za podjetja).</a:t>
            </a:r>
          </a:p>
          <a:p>
            <a:r>
              <a:rPr lang="en-US" dirty="0"/>
              <a:t> </a:t>
            </a:r>
          </a:p>
          <a:p>
            <a:r>
              <a:rPr lang="en-US" dirty="0"/>
              <a:t>Hitri uvod v </a:t>
            </a:r>
            <a:r>
              <a:rPr lang="en-US" dirty="0" err="1"/>
              <a:t>Pixton</a:t>
            </a:r>
            <a:r>
              <a:rPr lang="en-US" dirty="0"/>
              <a:t>: </a:t>
            </a:r>
          </a:p>
          <a:p>
            <a:r>
              <a:rPr lang="en-US" dirty="0">
                <a:solidFill>
                  <a:srgbClr val="E43794"/>
                </a:solidFill>
                <a:hlinkClick r:id="rId4">
                  <a:extLst>
                    <a:ext uri="{A12FA001-AC4F-418D-AE19-62706E023703}">
                      <ahyp:hlinkClr xmlns:ahyp="http://schemas.microsoft.com/office/drawing/2018/hyperlinkcolor" val="tx"/>
                    </a:ext>
                  </a:extLst>
                </a:hlinkClick>
              </a:rPr>
              <a:t>Pixton on You Tube</a:t>
            </a:r>
            <a:endParaRPr lang="en-US" dirty="0">
              <a:solidFill>
                <a:srgbClr val="E43794"/>
              </a:solidFill>
            </a:endParaRPr>
          </a:p>
          <a:p>
            <a:endParaRPr lang="en-US" dirty="0"/>
          </a:p>
        </p:txBody>
      </p:sp>
      <p:sp>
        <p:nvSpPr>
          <p:cNvPr id="11" name="Text Placeholder 10">
            <a:extLst>
              <a:ext uri="{FF2B5EF4-FFF2-40B4-BE49-F238E27FC236}">
                <a16:creationId xmlns:a16="http://schemas.microsoft.com/office/drawing/2014/main" id="{97BA12B1-6009-2B17-CC0F-0E2AFADA6532}"/>
              </a:ext>
            </a:extLst>
          </p:cNvPr>
          <p:cNvSpPr>
            <a:spLocks noGrp="1"/>
          </p:cNvSpPr>
          <p:nvPr>
            <p:ph type="body" sz="quarter" idx="23"/>
          </p:nvPr>
        </p:nvSpPr>
        <p:spPr/>
        <p:txBody>
          <a:bodyPr/>
          <a:lstStyle/>
          <a:p>
            <a:r>
              <a:rPr lang="en-US" dirty="0" err="1"/>
              <a:t>Pixton</a:t>
            </a:r>
            <a:r>
              <a:rPr lang="en-US" dirty="0"/>
              <a:t> so ustvarili pedagogi posebej za vključitev mlajših v učenje na način, ki je njim bolj naraven. Kot orodje za pripovedovanje zgodb uporablja strip kot pop kulturni fenomen. Zasnovan je za uporabo v šolah, prav tako ne potrebujete veliko tehničnih veščin, da ustvarite nekaj, kar vam bo pomagalo deliti svoje znanje o dediščini in strast na ustvarjalen in vizualen način, ne da bi bili grafični umetnik. S pristopom povleci in spusti lahko hitro oblikujete in dodate znake ter besedilo za svojo zgodbo. </a:t>
            </a:r>
          </a:p>
          <a:p>
            <a:r>
              <a:rPr lang="en-US" dirty="0"/>
              <a:t>Veliko ljudi je odraščalo s stripi kot obliko zabave in stripi se lahko razlikujejo od preprostega stripa do bolj vsebinsko bogatega stripovskega romana. Uporaba stipa kot pop kulturnega fenomena lahko pripoveduje zgodbe o kulturni dediščini mlajšemu občinstvu na način, ki se jim zdi bolj privlačen in poglobljen. Lahko se dotaknejo svetov dediščine, ki jih ustvarjate, na način, ki se jim zdi bolj naraven.</a:t>
            </a:r>
          </a:p>
          <a:p>
            <a:endParaRPr lang="en-US" dirty="0" err="1"/>
          </a:p>
        </p:txBody>
      </p:sp>
      <p:sp>
        <p:nvSpPr>
          <p:cNvPr id="14" name="Text Placeholder 13">
            <a:extLst>
              <a:ext uri="{FF2B5EF4-FFF2-40B4-BE49-F238E27FC236}">
                <a16:creationId xmlns:a16="http://schemas.microsoft.com/office/drawing/2014/main" id="{FC0B2642-5B95-DB58-BEE6-5043C22DB40D}"/>
              </a:ext>
            </a:extLst>
          </p:cNvPr>
          <p:cNvSpPr>
            <a:spLocks noGrp="1"/>
          </p:cNvSpPr>
          <p:nvPr>
            <p:ph type="body" sz="quarter" idx="24"/>
          </p:nvPr>
        </p:nvSpPr>
        <p:spPr/>
        <p:txBody>
          <a:bodyPr/>
          <a:lstStyle/>
          <a:p>
            <a:r>
              <a:rPr lang="en-US" b="1" dirty="0" err="1"/>
              <a:t>Pixton</a:t>
            </a:r>
            <a:r>
              <a:rPr lang="en-US" b="1" dirty="0"/>
              <a:t> </a:t>
            </a:r>
            <a:r>
              <a:rPr lang="en-US" dirty="0"/>
              <a:t>je orodje za ustvarjanje in komuniciranje s pomočjo digitalnih stripov.</a:t>
            </a:r>
          </a:p>
        </p:txBody>
      </p:sp>
      <p:pic>
        <p:nvPicPr>
          <p:cNvPr id="10" name="Picture Placeholder 9">
            <a:extLst>
              <a:ext uri="{FF2B5EF4-FFF2-40B4-BE49-F238E27FC236}">
                <a16:creationId xmlns:a16="http://schemas.microsoft.com/office/drawing/2014/main" id="{40C30105-8CD3-C67E-44EB-D35A57AE01DF}"/>
              </a:ext>
            </a:extLst>
          </p:cNvPr>
          <p:cNvPicPr>
            <a:picLocks noGrp="1" noChangeAspect="1"/>
          </p:cNvPicPr>
          <p:nvPr>
            <p:ph type="pic" sz="quarter" idx="25"/>
          </p:nvPr>
        </p:nvPicPr>
        <p:blipFill rotWithShape="1">
          <a:blip r:embed="rId5" cstate="screen">
            <a:extLst>
              <a:ext uri="{28A0092B-C50C-407E-A947-70E740481C1C}">
                <a14:useLocalDpi xmlns:a14="http://schemas.microsoft.com/office/drawing/2010/main"/>
              </a:ext>
            </a:extLst>
          </a:blip>
          <a:srcRect/>
          <a:stretch/>
        </p:blipFill>
        <p:spPr>
          <a:xfrm>
            <a:off x="-1469" y="7228515"/>
            <a:ext cx="3657600" cy="2795588"/>
          </a:xfrm>
        </p:spPr>
      </p:pic>
    </p:spTree>
    <p:extLst>
      <p:ext uri="{BB962C8B-B14F-4D97-AF65-F5344CB8AC3E}">
        <p14:creationId xmlns:p14="http://schemas.microsoft.com/office/powerpoint/2010/main" val="305953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D50A7EB5-FC50-6A9F-2F8C-93B25DC2706C}"/>
              </a:ext>
            </a:extLst>
          </p:cNvPr>
          <p:cNvSpPr txBox="1">
            <a:spLocks/>
          </p:cNvSpPr>
          <p:nvPr/>
        </p:nvSpPr>
        <p:spPr>
          <a:xfrm>
            <a:off x="844824" y="3017015"/>
            <a:ext cx="2190817" cy="4147583"/>
          </a:xfrm>
          <a:prstGeom prst="rect">
            <a:avLst/>
          </a:prstGeom>
        </p:spPr>
        <p:txBody>
          <a:bodyPr vert="horz" lIns="91440" tIns="45720" rIns="91440" bIns="45720" rtlCol="0" anchor="t">
            <a:noAutofit/>
          </a:bodyPr>
          <a:lstStyle>
            <a:lvl1pPr marL="0" indent="0" algn="l" defTabSz="777514" rtl="0" eaLnBrk="1" latinLnBrk="0" hangingPunct="1">
              <a:lnSpc>
                <a:spcPct val="90000"/>
              </a:lnSpc>
              <a:spcBef>
                <a:spcPts val="850"/>
              </a:spcBef>
              <a:buFont typeface="Arial" panose="020B0604020202020204" pitchFamily="34" charset="0"/>
              <a:buNone/>
              <a:defRPr sz="1428" b="0" i="0" kern="1200">
                <a:solidFill>
                  <a:srgbClr val="7F7F7F"/>
                </a:solidFill>
                <a:latin typeface="Calibri" panose="020F0502020204030204" pitchFamily="34" charset="0"/>
                <a:ea typeface="+mn-ea"/>
                <a:cs typeface="Calibri" panose="020F0502020204030204" pitchFamily="34" charset="0"/>
              </a:defRPr>
            </a:lvl1pPr>
            <a:lvl2pPr marL="385602"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2pPr>
            <a:lvl3pPr marL="771204"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3pPr>
            <a:lvl4pPr marL="1156806"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4pPr>
            <a:lvl5pPr marL="1542409"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nSpc>
                <a:spcPts val="2600"/>
              </a:lnSpc>
              <a:spcBef>
                <a:spcPts val="0"/>
              </a:spcBef>
              <a:buClr>
                <a:srgbClr val="E43794"/>
              </a:buClr>
              <a:tabLst>
                <a:tab pos="346075" algn="l"/>
                <a:tab pos="1597025" algn="l"/>
              </a:tabLst>
            </a:pPr>
            <a:r>
              <a:rPr lang="en-US" sz="1800" b="1" dirty="0">
                <a:solidFill>
                  <a:srgbClr val="E43794"/>
                </a:solidFill>
                <a:hlinkClick r:id="rId2" action="ppaction://hlinksldjump">
                  <a:extLst>
                    <a:ext uri="{A12FA001-AC4F-418D-AE19-62706E023703}">
                      <ahyp:hlinkClr xmlns:ahyp="http://schemas.microsoft.com/office/drawing/2018/hyperlinkcolor" val="tx"/>
                    </a:ext>
                  </a:extLst>
                </a:hlinkClick>
              </a:rPr>
              <a:t>01</a:t>
            </a:r>
            <a:r>
              <a:rPr lang="en-US" sz="1800" dirty="0"/>
              <a:t> </a:t>
            </a:r>
            <a:r>
              <a:rPr lang="en-US" sz="1500" dirty="0"/>
              <a:t>	</a:t>
            </a:r>
            <a:r>
              <a:rPr lang="en-US" sz="1500" dirty="0" err="1"/>
              <a:t>TimelineJS</a:t>
            </a:r>
            <a:r>
              <a:rPr lang="en-US" sz="1500" dirty="0"/>
              <a:t>	</a:t>
            </a:r>
          </a:p>
          <a:p>
            <a:pPr>
              <a:lnSpc>
                <a:spcPts val="2600"/>
              </a:lnSpc>
              <a:spcBef>
                <a:spcPts val="0"/>
              </a:spcBef>
              <a:buClr>
                <a:srgbClr val="E43794"/>
              </a:buClr>
              <a:tabLst>
                <a:tab pos="346075" algn="l"/>
                <a:tab pos="1597025" algn="l"/>
              </a:tabLst>
            </a:pPr>
            <a:r>
              <a:rPr lang="en-US" sz="1800" b="1" dirty="0">
                <a:solidFill>
                  <a:srgbClr val="E43794"/>
                </a:solidFill>
                <a:hlinkClick r:id="rId3" action="ppaction://hlinksldjump">
                  <a:extLst>
                    <a:ext uri="{A12FA001-AC4F-418D-AE19-62706E023703}">
                      <ahyp:hlinkClr xmlns:ahyp="http://schemas.microsoft.com/office/drawing/2018/hyperlinkcolor" val="tx"/>
                    </a:ext>
                  </a:extLst>
                </a:hlinkClick>
              </a:rPr>
              <a:t>02</a:t>
            </a:r>
            <a:r>
              <a:rPr lang="en-US" sz="1800" dirty="0"/>
              <a:t> </a:t>
            </a:r>
            <a:r>
              <a:rPr lang="en-US" sz="1500" dirty="0"/>
              <a:t>	Canva	</a:t>
            </a:r>
          </a:p>
          <a:p>
            <a:pPr>
              <a:lnSpc>
                <a:spcPts val="2600"/>
              </a:lnSpc>
              <a:spcBef>
                <a:spcPts val="0"/>
              </a:spcBef>
              <a:buClr>
                <a:srgbClr val="E43794"/>
              </a:buClr>
              <a:tabLst>
                <a:tab pos="346075" algn="l"/>
                <a:tab pos="1597025" algn="l"/>
              </a:tabLst>
            </a:pPr>
            <a:r>
              <a:rPr lang="en-US" sz="1800" b="1" dirty="0">
                <a:solidFill>
                  <a:srgbClr val="E43794"/>
                </a:solidFill>
                <a:hlinkClick r:id="rId4" action="ppaction://hlinksldjump">
                  <a:extLst>
                    <a:ext uri="{A12FA001-AC4F-418D-AE19-62706E023703}">
                      <ahyp:hlinkClr xmlns:ahyp="http://schemas.microsoft.com/office/drawing/2018/hyperlinkcolor" val="tx"/>
                    </a:ext>
                  </a:extLst>
                </a:hlinkClick>
              </a:rPr>
              <a:t>03</a:t>
            </a:r>
            <a:r>
              <a:rPr lang="en-US" sz="1500" dirty="0"/>
              <a:t> 	</a:t>
            </a:r>
            <a:r>
              <a:rPr lang="en-US" sz="1500" dirty="0" err="1"/>
              <a:t>Storytracks</a:t>
            </a:r>
            <a:r>
              <a:rPr lang="en-US" sz="1500" dirty="0"/>
              <a:t>	</a:t>
            </a:r>
          </a:p>
          <a:p>
            <a:pPr>
              <a:lnSpc>
                <a:spcPts val="2600"/>
              </a:lnSpc>
              <a:spcBef>
                <a:spcPts val="0"/>
              </a:spcBef>
              <a:buClr>
                <a:srgbClr val="E43794"/>
              </a:buClr>
              <a:tabLst>
                <a:tab pos="346075" algn="l"/>
                <a:tab pos="1597025" algn="l"/>
              </a:tabLst>
            </a:pPr>
            <a:r>
              <a:rPr lang="en-US" sz="1800" b="1" dirty="0">
                <a:solidFill>
                  <a:srgbClr val="E43794"/>
                </a:solidFill>
                <a:hlinkClick r:id="rId5" action="ppaction://hlinksldjump">
                  <a:extLst>
                    <a:ext uri="{A12FA001-AC4F-418D-AE19-62706E023703}">
                      <ahyp:hlinkClr xmlns:ahyp="http://schemas.microsoft.com/office/drawing/2018/hyperlinkcolor" val="tx"/>
                    </a:ext>
                  </a:extLst>
                </a:hlinkClick>
              </a:rPr>
              <a:t>04</a:t>
            </a:r>
            <a:r>
              <a:rPr lang="en-US" sz="1500" dirty="0"/>
              <a:t> 	</a:t>
            </a:r>
            <a:r>
              <a:rPr lang="en-US" sz="1500" dirty="0" err="1"/>
              <a:t>Kuula</a:t>
            </a:r>
            <a:r>
              <a:rPr lang="en-US" sz="1500" dirty="0"/>
              <a:t>	</a:t>
            </a:r>
          </a:p>
          <a:p>
            <a:pPr>
              <a:lnSpc>
                <a:spcPts val="2600"/>
              </a:lnSpc>
              <a:spcBef>
                <a:spcPts val="0"/>
              </a:spcBef>
              <a:buClr>
                <a:srgbClr val="E43794"/>
              </a:buClr>
              <a:tabLst>
                <a:tab pos="346075" algn="l"/>
                <a:tab pos="1597025" algn="l"/>
              </a:tabLst>
            </a:pPr>
            <a:r>
              <a:rPr lang="en-US" sz="1800" b="1" dirty="0">
                <a:solidFill>
                  <a:srgbClr val="E43794"/>
                </a:solidFill>
                <a:hlinkClick r:id="rId6" action="ppaction://hlinksldjump">
                  <a:extLst>
                    <a:ext uri="{A12FA001-AC4F-418D-AE19-62706E023703}">
                      <ahyp:hlinkClr xmlns:ahyp="http://schemas.microsoft.com/office/drawing/2018/hyperlinkcolor" val="tx"/>
                    </a:ext>
                  </a:extLst>
                </a:hlinkClick>
              </a:rPr>
              <a:t>05</a:t>
            </a:r>
            <a:r>
              <a:rPr lang="en-US" sz="1500" dirty="0"/>
              <a:t> 	</a:t>
            </a:r>
            <a:r>
              <a:rPr lang="en-US" sz="1500" dirty="0" err="1"/>
              <a:t>Guri</a:t>
            </a:r>
            <a:r>
              <a:rPr lang="en-US" sz="1500" dirty="0"/>
              <a:t> VR	</a:t>
            </a:r>
          </a:p>
          <a:p>
            <a:pPr>
              <a:lnSpc>
                <a:spcPts val="2600"/>
              </a:lnSpc>
              <a:spcBef>
                <a:spcPts val="0"/>
              </a:spcBef>
              <a:buClr>
                <a:srgbClr val="E43794"/>
              </a:buClr>
              <a:tabLst>
                <a:tab pos="346075" algn="l"/>
                <a:tab pos="1597025" algn="l"/>
              </a:tabLst>
            </a:pPr>
            <a:r>
              <a:rPr lang="en-US" sz="1800" b="1" dirty="0">
                <a:solidFill>
                  <a:srgbClr val="E43794"/>
                </a:solidFill>
                <a:hlinkClick r:id="rId7" action="ppaction://hlinksldjump">
                  <a:extLst>
                    <a:ext uri="{A12FA001-AC4F-418D-AE19-62706E023703}">
                      <ahyp:hlinkClr xmlns:ahyp="http://schemas.microsoft.com/office/drawing/2018/hyperlinkcolor" val="tx"/>
                    </a:ext>
                  </a:extLst>
                </a:hlinkClick>
              </a:rPr>
              <a:t>06</a:t>
            </a:r>
            <a:r>
              <a:rPr lang="en-US" sz="1500" dirty="0"/>
              <a:t> 	Audacity	</a:t>
            </a:r>
          </a:p>
          <a:p>
            <a:pPr>
              <a:lnSpc>
                <a:spcPts val="2600"/>
              </a:lnSpc>
              <a:spcBef>
                <a:spcPts val="0"/>
              </a:spcBef>
              <a:buClr>
                <a:srgbClr val="E43794"/>
              </a:buClr>
              <a:tabLst>
                <a:tab pos="346075" algn="l"/>
                <a:tab pos="1597025" algn="l"/>
              </a:tabLst>
            </a:pPr>
            <a:r>
              <a:rPr lang="en-US" sz="1800" b="1" dirty="0">
                <a:solidFill>
                  <a:srgbClr val="E43794"/>
                </a:solidFill>
                <a:hlinkClick r:id="rId8" action="ppaction://hlinksldjump">
                  <a:extLst>
                    <a:ext uri="{A12FA001-AC4F-418D-AE19-62706E023703}">
                      <ahyp:hlinkClr xmlns:ahyp="http://schemas.microsoft.com/office/drawing/2018/hyperlinkcolor" val="tx"/>
                    </a:ext>
                  </a:extLst>
                </a:hlinkClick>
              </a:rPr>
              <a:t>07</a:t>
            </a:r>
            <a:r>
              <a:rPr lang="en-US" sz="1500" dirty="0"/>
              <a:t> 	</a:t>
            </a:r>
            <a:r>
              <a:rPr lang="en-US" sz="1500" dirty="0" err="1"/>
              <a:t>Capcut</a:t>
            </a:r>
            <a:endParaRPr lang="en-US" sz="1500" dirty="0"/>
          </a:p>
          <a:p>
            <a:pPr>
              <a:lnSpc>
                <a:spcPts val="2600"/>
              </a:lnSpc>
              <a:spcBef>
                <a:spcPts val="0"/>
              </a:spcBef>
              <a:buClr>
                <a:srgbClr val="E43794"/>
              </a:buClr>
              <a:tabLst>
                <a:tab pos="346075" algn="l"/>
                <a:tab pos="1597025" algn="l"/>
              </a:tabLst>
            </a:pPr>
            <a:r>
              <a:rPr lang="en-US" sz="1800" b="1" dirty="0">
                <a:solidFill>
                  <a:srgbClr val="E43794"/>
                </a:solidFill>
                <a:hlinkClick r:id="rId9" action="ppaction://hlinksldjump">
                  <a:extLst>
                    <a:ext uri="{A12FA001-AC4F-418D-AE19-62706E023703}">
                      <ahyp:hlinkClr xmlns:ahyp="http://schemas.microsoft.com/office/drawing/2018/hyperlinkcolor" val="tx"/>
                    </a:ext>
                  </a:extLst>
                </a:hlinkClick>
              </a:rPr>
              <a:t>08</a:t>
            </a:r>
            <a:r>
              <a:rPr lang="en-US" sz="1500" dirty="0"/>
              <a:t> 	Descript	</a:t>
            </a:r>
          </a:p>
          <a:p>
            <a:pPr>
              <a:lnSpc>
                <a:spcPts val="2600"/>
              </a:lnSpc>
              <a:spcBef>
                <a:spcPts val="0"/>
              </a:spcBef>
              <a:buClr>
                <a:srgbClr val="E43794"/>
              </a:buClr>
              <a:tabLst>
                <a:tab pos="346075" algn="l"/>
                <a:tab pos="1597025" algn="l"/>
              </a:tabLst>
            </a:pPr>
            <a:r>
              <a:rPr lang="en-US" sz="1500" dirty="0"/>
              <a:t>	</a:t>
            </a:r>
          </a:p>
          <a:p>
            <a:pPr>
              <a:lnSpc>
                <a:spcPts val="2600"/>
              </a:lnSpc>
              <a:spcBef>
                <a:spcPts val="0"/>
              </a:spcBef>
              <a:buClr>
                <a:srgbClr val="E43794"/>
              </a:buClr>
              <a:tabLst>
                <a:tab pos="346075" algn="l"/>
                <a:tab pos="1597025" algn="l"/>
              </a:tabLst>
            </a:pPr>
            <a:endParaRPr lang="en-US" sz="1500" dirty="0"/>
          </a:p>
        </p:txBody>
      </p:sp>
      <p:sp>
        <p:nvSpPr>
          <p:cNvPr id="8" name="Text Placeholder 2">
            <a:extLst>
              <a:ext uri="{FF2B5EF4-FFF2-40B4-BE49-F238E27FC236}">
                <a16:creationId xmlns:a16="http://schemas.microsoft.com/office/drawing/2014/main" id="{30B507A0-7B94-2495-FB7E-DD5A518B104A}"/>
              </a:ext>
            </a:extLst>
          </p:cNvPr>
          <p:cNvSpPr txBox="1">
            <a:spLocks/>
          </p:cNvSpPr>
          <p:nvPr/>
        </p:nvSpPr>
        <p:spPr>
          <a:xfrm>
            <a:off x="5176256" y="3017015"/>
            <a:ext cx="2621122" cy="2768991"/>
          </a:xfrm>
          <a:prstGeom prst="rect">
            <a:avLst/>
          </a:prstGeom>
        </p:spPr>
        <p:txBody>
          <a:bodyPr vert="horz" lIns="91440" tIns="45720" rIns="91440" bIns="45720" rtlCol="0" anchor="t">
            <a:noAutofit/>
          </a:bodyPr>
          <a:lstStyle>
            <a:lvl1pPr marL="0" indent="0" algn="l" defTabSz="777514" rtl="0" eaLnBrk="1" latinLnBrk="0" hangingPunct="1">
              <a:lnSpc>
                <a:spcPct val="90000"/>
              </a:lnSpc>
              <a:spcBef>
                <a:spcPts val="850"/>
              </a:spcBef>
              <a:buFont typeface="Arial" panose="020B0604020202020204" pitchFamily="34" charset="0"/>
              <a:buNone/>
              <a:defRPr sz="1428" b="0" i="0" kern="1200">
                <a:solidFill>
                  <a:srgbClr val="7F7F7F"/>
                </a:solidFill>
                <a:latin typeface="Calibri" panose="020F0502020204030204" pitchFamily="34" charset="0"/>
                <a:ea typeface="+mn-ea"/>
                <a:cs typeface="Calibri" panose="020F0502020204030204" pitchFamily="34" charset="0"/>
              </a:defRPr>
            </a:lvl1pPr>
            <a:lvl2pPr marL="385602"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2pPr>
            <a:lvl3pPr marL="771204"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3pPr>
            <a:lvl4pPr marL="1156806"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4pPr>
            <a:lvl5pPr marL="1542409"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nSpc>
                <a:spcPts val="2600"/>
              </a:lnSpc>
              <a:spcBef>
                <a:spcPts val="0"/>
              </a:spcBef>
              <a:buClr>
                <a:srgbClr val="E43794"/>
              </a:buClr>
              <a:tabLst>
                <a:tab pos="346075" algn="l"/>
                <a:tab pos="1641475" algn="l"/>
              </a:tabLst>
            </a:pPr>
            <a:r>
              <a:rPr lang="en-US" sz="1800" b="1" dirty="0">
                <a:solidFill>
                  <a:srgbClr val="E43794"/>
                </a:solidFill>
                <a:hlinkClick r:id="rId10" action="ppaction://hlinksldjump">
                  <a:extLst>
                    <a:ext uri="{A12FA001-AC4F-418D-AE19-62706E023703}">
                      <ahyp:hlinkClr xmlns:ahyp="http://schemas.microsoft.com/office/drawing/2018/hyperlinkcolor" val="tx"/>
                    </a:ext>
                  </a:extLst>
                </a:hlinkClick>
              </a:rPr>
              <a:t>17</a:t>
            </a:r>
            <a:r>
              <a:rPr lang="en-US" sz="1500" dirty="0"/>
              <a:t> 	</a:t>
            </a:r>
            <a:r>
              <a:rPr lang="en-US" sz="1500" dirty="0" err="1"/>
              <a:t>Artsteps</a:t>
            </a:r>
            <a:r>
              <a:rPr lang="en-US" sz="1500" dirty="0"/>
              <a:t>	</a:t>
            </a:r>
          </a:p>
          <a:p>
            <a:pPr>
              <a:lnSpc>
                <a:spcPts val="2600"/>
              </a:lnSpc>
              <a:spcBef>
                <a:spcPts val="0"/>
              </a:spcBef>
              <a:buClr>
                <a:srgbClr val="E43794"/>
              </a:buClr>
              <a:tabLst>
                <a:tab pos="346075" algn="l"/>
                <a:tab pos="1641475" algn="l"/>
              </a:tabLst>
            </a:pPr>
            <a:r>
              <a:rPr lang="en-US" sz="1800" b="1" dirty="0">
                <a:solidFill>
                  <a:srgbClr val="E43794"/>
                </a:solidFill>
                <a:hlinkClick r:id="rId11" action="ppaction://hlinksldjump">
                  <a:extLst>
                    <a:ext uri="{A12FA001-AC4F-418D-AE19-62706E023703}">
                      <ahyp:hlinkClr xmlns:ahyp="http://schemas.microsoft.com/office/drawing/2018/hyperlinkcolor" val="tx"/>
                    </a:ext>
                  </a:extLst>
                </a:hlinkClick>
              </a:rPr>
              <a:t>18</a:t>
            </a:r>
            <a:r>
              <a:rPr lang="en-US" sz="1500" dirty="0"/>
              <a:t> 	</a:t>
            </a:r>
            <a:r>
              <a:rPr lang="en-US" sz="1500" dirty="0" err="1"/>
              <a:t>Polycam</a:t>
            </a:r>
            <a:r>
              <a:rPr lang="en-US" sz="1500" dirty="0"/>
              <a:t>	</a:t>
            </a:r>
          </a:p>
          <a:p>
            <a:pPr>
              <a:lnSpc>
                <a:spcPts val="2600"/>
              </a:lnSpc>
              <a:spcBef>
                <a:spcPts val="0"/>
              </a:spcBef>
              <a:buClr>
                <a:srgbClr val="E43794"/>
              </a:buClr>
              <a:tabLst>
                <a:tab pos="346075" algn="l"/>
                <a:tab pos="1641475" algn="l"/>
              </a:tabLst>
            </a:pPr>
            <a:r>
              <a:rPr lang="en-US" sz="1800" b="1" dirty="0">
                <a:solidFill>
                  <a:srgbClr val="E43794"/>
                </a:solidFill>
                <a:hlinkClick r:id="rId12" action="ppaction://hlinksldjump">
                  <a:extLst>
                    <a:ext uri="{A12FA001-AC4F-418D-AE19-62706E023703}">
                      <ahyp:hlinkClr xmlns:ahyp="http://schemas.microsoft.com/office/drawing/2018/hyperlinkcolor" val="tx"/>
                    </a:ext>
                  </a:extLst>
                </a:hlinkClick>
              </a:rPr>
              <a:t>19</a:t>
            </a:r>
            <a:r>
              <a:rPr lang="en-US" sz="1500" dirty="0"/>
              <a:t> 	</a:t>
            </a:r>
            <a:r>
              <a:rPr lang="en-US" sz="1500" dirty="0" err="1"/>
              <a:t>Storyblocks</a:t>
            </a:r>
            <a:endParaRPr lang="en-US" sz="1500" dirty="0"/>
          </a:p>
          <a:p>
            <a:pPr>
              <a:lnSpc>
                <a:spcPts val="2600"/>
              </a:lnSpc>
              <a:spcBef>
                <a:spcPts val="0"/>
              </a:spcBef>
              <a:buClr>
                <a:srgbClr val="E43794"/>
              </a:buClr>
              <a:tabLst>
                <a:tab pos="346075" algn="l"/>
                <a:tab pos="1641475" algn="l"/>
              </a:tabLst>
            </a:pPr>
            <a:r>
              <a:rPr lang="en-US" sz="1800" b="1" dirty="0">
                <a:solidFill>
                  <a:srgbClr val="E43794"/>
                </a:solidFill>
                <a:hlinkClick r:id="rId13" action="ppaction://hlinksldjump">
                  <a:extLst>
                    <a:ext uri="{A12FA001-AC4F-418D-AE19-62706E023703}">
                      <ahyp:hlinkClr xmlns:ahyp="http://schemas.microsoft.com/office/drawing/2018/hyperlinkcolor" val="tx"/>
                    </a:ext>
                  </a:extLst>
                </a:hlinkClick>
              </a:rPr>
              <a:t>20</a:t>
            </a:r>
            <a:r>
              <a:rPr lang="en-US" sz="1500" dirty="0"/>
              <a:t> 	Lens Studio	</a:t>
            </a:r>
          </a:p>
          <a:p>
            <a:pPr>
              <a:lnSpc>
                <a:spcPts val="2600"/>
              </a:lnSpc>
              <a:spcBef>
                <a:spcPts val="0"/>
              </a:spcBef>
              <a:buClr>
                <a:srgbClr val="E43794"/>
              </a:buClr>
              <a:tabLst>
                <a:tab pos="346075" algn="l"/>
                <a:tab pos="1641475" algn="l"/>
              </a:tabLst>
            </a:pPr>
            <a:r>
              <a:rPr lang="en-US" sz="1800" b="1" dirty="0">
                <a:solidFill>
                  <a:srgbClr val="E43794"/>
                </a:solidFill>
                <a:hlinkClick r:id="rId14" action="ppaction://hlinksldjump">
                  <a:extLst>
                    <a:ext uri="{A12FA001-AC4F-418D-AE19-62706E023703}">
                      <ahyp:hlinkClr xmlns:ahyp="http://schemas.microsoft.com/office/drawing/2018/hyperlinkcolor" val="tx"/>
                    </a:ext>
                  </a:extLst>
                </a:hlinkClick>
              </a:rPr>
              <a:t>21</a:t>
            </a:r>
            <a:r>
              <a:rPr lang="en-US" sz="1500" dirty="0"/>
              <a:t> 	</a:t>
            </a:r>
            <a:r>
              <a:rPr lang="en-US" sz="1500" dirty="0" err="1"/>
              <a:t>Effecthouse</a:t>
            </a:r>
            <a:r>
              <a:rPr lang="en-US" sz="1500" dirty="0"/>
              <a:t>	</a:t>
            </a:r>
          </a:p>
          <a:p>
            <a:pPr>
              <a:lnSpc>
                <a:spcPts val="2600"/>
              </a:lnSpc>
              <a:spcBef>
                <a:spcPts val="0"/>
              </a:spcBef>
              <a:buClr>
                <a:srgbClr val="E43794"/>
              </a:buClr>
              <a:tabLst>
                <a:tab pos="346075" algn="l"/>
                <a:tab pos="1641475" algn="l"/>
              </a:tabLst>
            </a:pPr>
            <a:r>
              <a:rPr lang="en-US" sz="1800" b="1" dirty="0">
                <a:solidFill>
                  <a:srgbClr val="E43794"/>
                </a:solidFill>
                <a:hlinkClick r:id="rId15" action="ppaction://hlinksldjump">
                  <a:extLst>
                    <a:ext uri="{A12FA001-AC4F-418D-AE19-62706E023703}">
                      <ahyp:hlinkClr xmlns:ahyp="http://schemas.microsoft.com/office/drawing/2018/hyperlinkcolor" val="tx"/>
                    </a:ext>
                  </a:extLst>
                </a:hlinkClick>
              </a:rPr>
              <a:t>22</a:t>
            </a:r>
            <a:r>
              <a:rPr lang="en-US" sz="1800" dirty="0"/>
              <a:t> </a:t>
            </a:r>
            <a:r>
              <a:rPr lang="en-US" sz="1500" dirty="0"/>
              <a:t>	</a:t>
            </a:r>
            <a:r>
              <a:rPr lang="en-US" sz="1500" dirty="0" err="1"/>
              <a:t>SparkAR</a:t>
            </a:r>
            <a:r>
              <a:rPr lang="en-US" sz="1500" dirty="0"/>
              <a:t>	</a:t>
            </a:r>
          </a:p>
          <a:p>
            <a:pPr>
              <a:lnSpc>
                <a:spcPts val="2600"/>
              </a:lnSpc>
              <a:spcBef>
                <a:spcPts val="0"/>
              </a:spcBef>
              <a:buClr>
                <a:srgbClr val="E43794"/>
              </a:buClr>
              <a:tabLst>
                <a:tab pos="346075" algn="l"/>
                <a:tab pos="1641475" algn="l"/>
              </a:tabLst>
            </a:pPr>
            <a:endParaRPr lang="en-US" sz="1500" dirty="0"/>
          </a:p>
          <a:p>
            <a:pPr>
              <a:lnSpc>
                <a:spcPts val="2600"/>
              </a:lnSpc>
              <a:spcBef>
                <a:spcPts val="0"/>
              </a:spcBef>
              <a:buClr>
                <a:srgbClr val="E43794"/>
              </a:buClr>
              <a:tabLst>
                <a:tab pos="346075" algn="l"/>
                <a:tab pos="1641475" algn="l"/>
              </a:tabLst>
            </a:pPr>
            <a:endParaRPr lang="en-US" sz="1500" dirty="0"/>
          </a:p>
          <a:p>
            <a:pPr>
              <a:lnSpc>
                <a:spcPts val="2600"/>
              </a:lnSpc>
              <a:spcBef>
                <a:spcPts val="0"/>
              </a:spcBef>
              <a:buClr>
                <a:srgbClr val="E43794"/>
              </a:buClr>
              <a:tabLst>
                <a:tab pos="346075" algn="l"/>
                <a:tab pos="1641475" algn="l"/>
              </a:tabLst>
            </a:pPr>
            <a:endParaRPr lang="en-US" sz="1500" dirty="0"/>
          </a:p>
        </p:txBody>
      </p:sp>
      <p:sp>
        <p:nvSpPr>
          <p:cNvPr id="13" name="Text Placeholder 1">
            <a:extLst>
              <a:ext uri="{FF2B5EF4-FFF2-40B4-BE49-F238E27FC236}">
                <a16:creationId xmlns:a16="http://schemas.microsoft.com/office/drawing/2014/main" id="{877D36BF-62D7-EE33-7B74-4AFF0946F744}"/>
              </a:ext>
            </a:extLst>
          </p:cNvPr>
          <p:cNvSpPr txBox="1">
            <a:spLocks/>
          </p:cNvSpPr>
          <p:nvPr/>
        </p:nvSpPr>
        <p:spPr>
          <a:xfrm>
            <a:off x="809867" y="777402"/>
            <a:ext cx="4416591" cy="1771324"/>
          </a:xfrm>
          <a:prstGeom prst="rect">
            <a:avLst/>
          </a:prstGeom>
        </p:spPr>
        <p:txBody>
          <a:bodyPr anchor="t"/>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nSpc>
                <a:spcPts val="4280"/>
              </a:lnSpc>
              <a:spcBef>
                <a:spcPts val="0"/>
              </a:spcBef>
              <a:buNone/>
            </a:pPr>
            <a:r>
              <a:rPr lang="en-US" sz="4800" b="1" dirty="0">
                <a:solidFill>
                  <a:srgbClr val="E43794"/>
                </a:solidFill>
              </a:rPr>
              <a:t>Vsebina</a:t>
            </a:r>
          </a:p>
        </p:txBody>
      </p:sp>
      <p:sp>
        <p:nvSpPr>
          <p:cNvPr id="14" name="Text Placeholder 2">
            <a:extLst>
              <a:ext uri="{FF2B5EF4-FFF2-40B4-BE49-F238E27FC236}">
                <a16:creationId xmlns:a16="http://schemas.microsoft.com/office/drawing/2014/main" id="{3D33861C-F746-947D-8EDF-E83FDD24240A}"/>
              </a:ext>
            </a:extLst>
          </p:cNvPr>
          <p:cNvSpPr txBox="1">
            <a:spLocks/>
          </p:cNvSpPr>
          <p:nvPr/>
        </p:nvSpPr>
        <p:spPr>
          <a:xfrm>
            <a:off x="844824" y="2449400"/>
            <a:ext cx="6324072" cy="339930"/>
          </a:xfrm>
          <a:custGeom>
            <a:avLst/>
            <a:gdLst>
              <a:gd name="connsiteX0" fmla="*/ 0 w 7775574"/>
              <a:gd name="connsiteY0" fmla="*/ 0 h 9934683"/>
              <a:gd name="connsiteX1" fmla="*/ 434047 w 7775574"/>
              <a:gd name="connsiteY1" fmla="*/ 0 h 9934683"/>
              <a:gd name="connsiteX2" fmla="*/ 7775574 w 7775574"/>
              <a:gd name="connsiteY2" fmla="*/ 9181185 h 9934683"/>
              <a:gd name="connsiteX3" fmla="*/ 7775574 w 7775574"/>
              <a:gd name="connsiteY3" fmla="*/ 9934683 h 9934683"/>
              <a:gd name="connsiteX4" fmla="*/ 0 w 7775574"/>
              <a:gd name="connsiteY4" fmla="*/ 5860760 h 9934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574" h="9934683">
                <a:moveTo>
                  <a:pt x="0" y="0"/>
                </a:moveTo>
                <a:lnTo>
                  <a:pt x="434047" y="0"/>
                </a:lnTo>
                <a:lnTo>
                  <a:pt x="7775574" y="9181185"/>
                </a:lnTo>
                <a:lnTo>
                  <a:pt x="7775574" y="9934683"/>
                </a:lnTo>
                <a:lnTo>
                  <a:pt x="0" y="5860760"/>
                </a:lnTo>
                <a:close/>
              </a:path>
            </a:pathLst>
          </a:custGeom>
        </p:spPr>
        <p:txBody>
          <a:bodyPr vert="horz" wrap="square" lIns="91440" tIns="45720" rIns="91440" bIns="45720"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193675" indent="-193675">
              <a:lnSpc>
                <a:spcPts val="1414"/>
              </a:lnSpc>
              <a:spcBef>
                <a:spcPts val="0"/>
              </a:spcBef>
              <a:buClr>
                <a:srgbClr val="E43794"/>
              </a:buClr>
              <a:buNone/>
              <a:tabLst>
                <a:tab pos="5681663" algn="l"/>
              </a:tabLst>
            </a:pPr>
            <a:r>
              <a:rPr lang="en-US" sz="1800" dirty="0">
                <a:solidFill>
                  <a:srgbClr val="7F7F7F"/>
                </a:solidFill>
                <a:latin typeface="Calibri" panose="020F0502020204030204" pitchFamily="34" charset="0"/>
                <a:cs typeface="Calibri" panose="020F0502020204030204" pitchFamily="34" charset="0"/>
              </a:rPr>
              <a:t>Uvod v </a:t>
            </a:r>
            <a:r>
              <a:rPr lang="en-US" sz="1800" dirty="0" err="1">
                <a:solidFill>
                  <a:srgbClr val="7F7F7F"/>
                </a:solidFill>
                <a:latin typeface="Calibri" panose="020F0502020204030204" pitchFamily="34" charset="0"/>
                <a:cs typeface="Calibri" panose="020F0502020204030204" pitchFamily="34" charset="0"/>
              </a:rPr>
              <a:t>Insites</a:t>
            </a:r>
            <a:r>
              <a:rPr lang="en-US" sz="1800" dirty="0">
                <a:solidFill>
                  <a:srgbClr val="7F7F7F"/>
                </a:solidFill>
                <a:latin typeface="Calibri" panose="020F0502020204030204" pitchFamily="34" charset="0"/>
                <a:cs typeface="Calibri" panose="020F0502020204030204" pitchFamily="34" charset="0"/>
              </a:rPr>
              <a:t> zbirko </a:t>
            </a:r>
            <a:r>
              <a:rPr lang="en-US" sz="1800" dirty="0" err="1">
                <a:solidFill>
                  <a:srgbClr val="7F7F7F"/>
                </a:solidFill>
                <a:latin typeface="Calibri" panose="020F0502020204030204" pitchFamily="34" charset="0"/>
                <a:cs typeface="Calibri" panose="020F0502020204030204" pitchFamily="34" charset="0"/>
              </a:rPr>
              <a:t>orodj</a:t>
            </a:r>
            <a:r>
              <a:rPr lang="en-US" sz="1200" dirty="0">
                <a:solidFill>
                  <a:srgbClr val="7F7F7F"/>
                </a:solidFill>
                <a:latin typeface="Calibri" panose="020F0502020204030204" pitchFamily="34" charset="0"/>
                <a:cs typeface="Calibri" panose="020F0502020204030204" pitchFamily="34" charset="0"/>
              </a:rPr>
              <a:t>……………..……………………………………………….………………..</a:t>
            </a:r>
            <a:r>
              <a:rPr lang="en-US" sz="1800" dirty="0">
                <a:solidFill>
                  <a:srgbClr val="7F7F7F"/>
                </a:solidFill>
                <a:latin typeface="Calibri" panose="020F0502020204030204" pitchFamily="34" charset="0"/>
                <a:cs typeface="Calibri" panose="020F0502020204030204" pitchFamily="34" charset="0"/>
              </a:rPr>
              <a:t>	</a:t>
            </a:r>
            <a:r>
              <a:rPr lang="en-US" sz="1400" dirty="0">
                <a:solidFill>
                  <a:srgbClr val="E43794"/>
                </a:solidFill>
                <a:latin typeface="Calibri" panose="020F0502020204030204" pitchFamily="34" charset="0"/>
                <a:cs typeface="Calibri" panose="020F0502020204030204" pitchFamily="34" charset="0"/>
                <a:hlinkClick r:id="rId16" action="ppaction://hlinksldjump">
                  <a:extLst>
                    <a:ext uri="{A12FA001-AC4F-418D-AE19-62706E023703}">
                      <ahyp:hlinkClr xmlns:ahyp="http://schemas.microsoft.com/office/drawing/2018/hyperlinkcolor" val="tx"/>
                    </a:ext>
                  </a:extLst>
                </a:hlinkClick>
              </a:rPr>
              <a:t>3</a:t>
            </a:r>
            <a:r>
              <a:rPr lang="en-US" sz="1500" dirty="0">
                <a:solidFill>
                  <a:srgbClr val="7F7F7F"/>
                </a:solidFill>
                <a:latin typeface="Calibri" panose="020F0502020204030204" pitchFamily="34" charset="0"/>
                <a:cs typeface="Calibri" panose="020F0502020204030204" pitchFamily="34" charset="0"/>
              </a:rPr>
              <a:t>	</a:t>
            </a:r>
          </a:p>
          <a:p>
            <a:pPr marL="193675" indent="-193675">
              <a:lnSpc>
                <a:spcPts val="1414"/>
              </a:lnSpc>
              <a:spcBef>
                <a:spcPts val="0"/>
              </a:spcBef>
              <a:tabLst>
                <a:tab pos="5681663" algn="l"/>
              </a:tabLst>
            </a:pPr>
            <a:endParaRPr lang="en-US" sz="1600" dirty="0">
              <a:latin typeface="Calibri" panose="020F0502020204030204" pitchFamily="34" charset="0"/>
              <a:cs typeface="Calibri" panose="020F0502020204030204" pitchFamily="34" charset="0"/>
            </a:endParaRPr>
          </a:p>
          <a:p>
            <a:pPr marL="193675" indent="-193675">
              <a:lnSpc>
                <a:spcPts val="1414"/>
              </a:lnSpc>
              <a:spcBef>
                <a:spcPts val="0"/>
              </a:spcBef>
              <a:tabLst>
                <a:tab pos="5681663" algn="l"/>
              </a:tabLst>
            </a:pPr>
            <a:endParaRPr lang="en-US" sz="1600" dirty="0">
              <a:latin typeface="Calibri" panose="020F0502020204030204" pitchFamily="34" charset="0"/>
              <a:cs typeface="Calibri" panose="020F0502020204030204" pitchFamily="34" charset="0"/>
            </a:endParaRPr>
          </a:p>
          <a:p>
            <a:pPr marL="193675" indent="-193675">
              <a:lnSpc>
                <a:spcPts val="1414"/>
              </a:lnSpc>
              <a:spcBef>
                <a:spcPts val="0"/>
              </a:spcBef>
              <a:tabLst>
                <a:tab pos="5681663" algn="l"/>
              </a:tabLst>
            </a:pPr>
            <a:endParaRPr lang="en-US" sz="1600" dirty="0">
              <a:latin typeface="Calibri" panose="020F0502020204030204" pitchFamily="34" charset="0"/>
              <a:cs typeface="Calibri" panose="020F0502020204030204" pitchFamily="34" charset="0"/>
            </a:endParaRPr>
          </a:p>
        </p:txBody>
      </p:sp>
      <p:sp>
        <p:nvSpPr>
          <p:cNvPr id="15" name="Text Placeholder 2">
            <a:extLst>
              <a:ext uri="{FF2B5EF4-FFF2-40B4-BE49-F238E27FC236}">
                <a16:creationId xmlns:a16="http://schemas.microsoft.com/office/drawing/2014/main" id="{29DE362C-BFB9-61B2-6CD2-F758F5878E5A}"/>
              </a:ext>
            </a:extLst>
          </p:cNvPr>
          <p:cNvSpPr txBox="1">
            <a:spLocks/>
          </p:cNvSpPr>
          <p:nvPr/>
        </p:nvSpPr>
        <p:spPr>
          <a:xfrm>
            <a:off x="3035641" y="3017015"/>
            <a:ext cx="2190817" cy="4147583"/>
          </a:xfrm>
          <a:prstGeom prst="rect">
            <a:avLst/>
          </a:prstGeom>
        </p:spPr>
        <p:txBody>
          <a:bodyPr vert="horz" lIns="91440" tIns="45720" rIns="91440" bIns="45720" rtlCol="0" anchor="t">
            <a:noAutofit/>
          </a:bodyPr>
          <a:lstStyle>
            <a:lvl1pPr marL="0" indent="0" algn="l" defTabSz="777514" rtl="0" eaLnBrk="1" latinLnBrk="0" hangingPunct="1">
              <a:lnSpc>
                <a:spcPct val="90000"/>
              </a:lnSpc>
              <a:spcBef>
                <a:spcPts val="850"/>
              </a:spcBef>
              <a:buFont typeface="Arial" panose="020B0604020202020204" pitchFamily="34" charset="0"/>
              <a:buNone/>
              <a:defRPr sz="1428" b="0" i="0" kern="1200">
                <a:solidFill>
                  <a:srgbClr val="7F7F7F"/>
                </a:solidFill>
                <a:latin typeface="Calibri" panose="020F0502020204030204" pitchFamily="34" charset="0"/>
                <a:ea typeface="+mn-ea"/>
                <a:cs typeface="Calibri" panose="020F0502020204030204" pitchFamily="34" charset="0"/>
              </a:defRPr>
            </a:lvl1pPr>
            <a:lvl2pPr marL="385602"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2pPr>
            <a:lvl3pPr marL="771204"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3pPr>
            <a:lvl4pPr marL="1156806"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4pPr>
            <a:lvl5pPr marL="1542409"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nSpc>
                <a:spcPts val="2600"/>
              </a:lnSpc>
              <a:spcBef>
                <a:spcPts val="0"/>
              </a:spcBef>
              <a:buClr>
                <a:srgbClr val="E43794"/>
              </a:buClr>
              <a:tabLst>
                <a:tab pos="346075" algn="l"/>
                <a:tab pos="1597025" algn="l"/>
              </a:tabLst>
            </a:pPr>
            <a:r>
              <a:rPr lang="en-US" sz="1800" b="1" dirty="0">
                <a:solidFill>
                  <a:srgbClr val="E43794"/>
                </a:solidFill>
                <a:hlinkClick r:id="rId17" action="ppaction://hlinksldjump">
                  <a:extLst>
                    <a:ext uri="{A12FA001-AC4F-418D-AE19-62706E023703}">
                      <ahyp:hlinkClr xmlns:ahyp="http://schemas.microsoft.com/office/drawing/2018/hyperlinkcolor" val="tx"/>
                    </a:ext>
                  </a:extLst>
                </a:hlinkClick>
              </a:rPr>
              <a:t>09</a:t>
            </a:r>
            <a:r>
              <a:rPr lang="en-US" sz="1500" dirty="0"/>
              <a:t> 	</a:t>
            </a:r>
            <a:r>
              <a:rPr lang="en-US" sz="1500" dirty="0" err="1"/>
              <a:t>Thinglink</a:t>
            </a:r>
            <a:r>
              <a:rPr lang="en-US" sz="1500" dirty="0"/>
              <a:t>	</a:t>
            </a:r>
          </a:p>
          <a:p>
            <a:pPr>
              <a:lnSpc>
                <a:spcPts val="2600"/>
              </a:lnSpc>
              <a:spcBef>
                <a:spcPts val="0"/>
              </a:spcBef>
              <a:buClr>
                <a:srgbClr val="E43794"/>
              </a:buClr>
              <a:tabLst>
                <a:tab pos="346075" algn="l"/>
                <a:tab pos="1597025" algn="l"/>
              </a:tabLst>
            </a:pPr>
            <a:r>
              <a:rPr lang="en-US" sz="1800" b="1" dirty="0">
                <a:solidFill>
                  <a:srgbClr val="E43794"/>
                </a:solidFill>
                <a:hlinkClick r:id="rId18" action="ppaction://hlinksldjump">
                  <a:extLst>
                    <a:ext uri="{A12FA001-AC4F-418D-AE19-62706E023703}">
                      <ahyp:hlinkClr xmlns:ahyp="http://schemas.microsoft.com/office/drawing/2018/hyperlinkcolor" val="tx"/>
                    </a:ext>
                  </a:extLst>
                </a:hlinkClick>
              </a:rPr>
              <a:t>10</a:t>
            </a:r>
            <a:r>
              <a:rPr lang="en-US" sz="1500" dirty="0"/>
              <a:t> 	</a:t>
            </a:r>
            <a:r>
              <a:rPr lang="en-US" sz="1500" dirty="0" err="1"/>
              <a:t>Questo</a:t>
            </a:r>
            <a:r>
              <a:rPr lang="en-US" sz="1500" dirty="0"/>
              <a:t>	</a:t>
            </a:r>
          </a:p>
          <a:p>
            <a:pPr>
              <a:lnSpc>
                <a:spcPts val="2600"/>
              </a:lnSpc>
              <a:spcBef>
                <a:spcPts val="0"/>
              </a:spcBef>
              <a:buClr>
                <a:srgbClr val="E43794"/>
              </a:buClr>
              <a:tabLst>
                <a:tab pos="346075" algn="l"/>
                <a:tab pos="1597025" algn="l"/>
              </a:tabLst>
            </a:pPr>
            <a:r>
              <a:rPr lang="en-US" sz="1800" b="1" dirty="0">
                <a:solidFill>
                  <a:srgbClr val="E43794"/>
                </a:solidFill>
                <a:hlinkClick r:id="rId19" action="ppaction://hlinksldjump">
                  <a:extLst>
                    <a:ext uri="{A12FA001-AC4F-418D-AE19-62706E023703}">
                      <ahyp:hlinkClr xmlns:ahyp="http://schemas.microsoft.com/office/drawing/2018/hyperlinkcolor" val="tx"/>
                    </a:ext>
                  </a:extLst>
                </a:hlinkClick>
              </a:rPr>
              <a:t>11</a:t>
            </a:r>
            <a:r>
              <a:rPr lang="en-US" sz="1500" dirty="0"/>
              <a:t> 	</a:t>
            </a:r>
            <a:r>
              <a:rPr lang="en-US" sz="1500" dirty="0" err="1"/>
              <a:t>Izi</a:t>
            </a:r>
            <a:r>
              <a:rPr lang="en-US" sz="1500" dirty="0"/>
              <a:t> Travel	</a:t>
            </a:r>
          </a:p>
          <a:p>
            <a:pPr>
              <a:lnSpc>
                <a:spcPts val="2600"/>
              </a:lnSpc>
              <a:spcBef>
                <a:spcPts val="0"/>
              </a:spcBef>
              <a:buClr>
                <a:srgbClr val="E43794"/>
              </a:buClr>
              <a:tabLst>
                <a:tab pos="346075" algn="l"/>
                <a:tab pos="1641475" algn="l"/>
              </a:tabLst>
            </a:pPr>
            <a:r>
              <a:rPr lang="en-US" sz="1800" b="1" dirty="0">
                <a:solidFill>
                  <a:srgbClr val="E43794"/>
                </a:solidFill>
                <a:hlinkClick r:id="rId20" action="ppaction://hlinksldjump">
                  <a:extLst>
                    <a:ext uri="{A12FA001-AC4F-418D-AE19-62706E023703}">
                      <ahyp:hlinkClr xmlns:ahyp="http://schemas.microsoft.com/office/drawing/2018/hyperlinkcolor" val="tx"/>
                    </a:ext>
                  </a:extLst>
                </a:hlinkClick>
              </a:rPr>
              <a:t>12</a:t>
            </a:r>
            <a:r>
              <a:rPr lang="en-US" sz="1500" dirty="0"/>
              <a:t>	</a:t>
            </a:r>
            <a:r>
              <a:rPr lang="en-US" sz="1500" dirty="0" err="1"/>
              <a:t>StorymapJS</a:t>
            </a:r>
            <a:r>
              <a:rPr lang="en-US" sz="1500" dirty="0"/>
              <a:t>	</a:t>
            </a:r>
          </a:p>
          <a:p>
            <a:pPr>
              <a:lnSpc>
                <a:spcPts val="2600"/>
              </a:lnSpc>
              <a:spcBef>
                <a:spcPts val="0"/>
              </a:spcBef>
              <a:buClr>
                <a:srgbClr val="E43794"/>
              </a:buClr>
              <a:tabLst>
                <a:tab pos="346075" algn="l"/>
                <a:tab pos="1641475" algn="l"/>
              </a:tabLst>
            </a:pPr>
            <a:r>
              <a:rPr lang="en-US" sz="1800" b="1" dirty="0">
                <a:solidFill>
                  <a:srgbClr val="E43794"/>
                </a:solidFill>
                <a:hlinkClick r:id="rId21" action="ppaction://hlinksldjump">
                  <a:extLst>
                    <a:ext uri="{A12FA001-AC4F-418D-AE19-62706E023703}">
                      <ahyp:hlinkClr xmlns:ahyp="http://schemas.microsoft.com/office/drawing/2018/hyperlinkcolor" val="tx"/>
                    </a:ext>
                  </a:extLst>
                </a:hlinkClick>
              </a:rPr>
              <a:t>13</a:t>
            </a:r>
            <a:r>
              <a:rPr lang="en-US" sz="1500" dirty="0"/>
              <a:t> 	</a:t>
            </a:r>
            <a:r>
              <a:rPr lang="en-US" sz="1500" dirty="0" err="1"/>
              <a:t>Locatify</a:t>
            </a:r>
            <a:r>
              <a:rPr lang="en-US" sz="1500" dirty="0"/>
              <a:t>	</a:t>
            </a:r>
          </a:p>
          <a:p>
            <a:pPr>
              <a:lnSpc>
                <a:spcPts val="2600"/>
              </a:lnSpc>
              <a:spcBef>
                <a:spcPts val="0"/>
              </a:spcBef>
              <a:buClr>
                <a:srgbClr val="E43794"/>
              </a:buClr>
              <a:tabLst>
                <a:tab pos="346075" algn="l"/>
                <a:tab pos="1641475" algn="l"/>
              </a:tabLst>
            </a:pPr>
            <a:r>
              <a:rPr lang="en-US" sz="1800" b="1" dirty="0">
                <a:solidFill>
                  <a:srgbClr val="E43794"/>
                </a:solidFill>
                <a:hlinkClick r:id="rId22" action="ppaction://hlinksldjump">
                  <a:extLst>
                    <a:ext uri="{A12FA001-AC4F-418D-AE19-62706E023703}">
                      <ahyp:hlinkClr xmlns:ahyp="http://schemas.microsoft.com/office/drawing/2018/hyperlinkcolor" val="tx"/>
                    </a:ext>
                  </a:extLst>
                </a:hlinkClick>
              </a:rPr>
              <a:t>14</a:t>
            </a:r>
            <a:r>
              <a:rPr lang="en-US" sz="1400" dirty="0"/>
              <a:t> 	</a:t>
            </a:r>
            <a:r>
              <a:rPr lang="en-US" sz="1500" dirty="0" err="1"/>
              <a:t>Podbean</a:t>
            </a:r>
            <a:r>
              <a:rPr lang="en-US" sz="1500" dirty="0"/>
              <a:t>	</a:t>
            </a:r>
          </a:p>
          <a:p>
            <a:pPr>
              <a:lnSpc>
                <a:spcPts val="2600"/>
              </a:lnSpc>
              <a:spcBef>
                <a:spcPts val="0"/>
              </a:spcBef>
              <a:buClr>
                <a:srgbClr val="E43794"/>
              </a:buClr>
              <a:tabLst>
                <a:tab pos="346075" algn="l"/>
                <a:tab pos="1641475" algn="l"/>
              </a:tabLst>
            </a:pPr>
            <a:r>
              <a:rPr lang="en-US" sz="1800" b="1" dirty="0">
                <a:solidFill>
                  <a:srgbClr val="E43794"/>
                </a:solidFill>
                <a:hlinkClick r:id="rId23" action="ppaction://hlinksldjump">
                  <a:extLst>
                    <a:ext uri="{A12FA001-AC4F-418D-AE19-62706E023703}">
                      <ahyp:hlinkClr xmlns:ahyp="http://schemas.microsoft.com/office/drawing/2018/hyperlinkcolor" val="tx"/>
                    </a:ext>
                  </a:extLst>
                </a:hlinkClick>
              </a:rPr>
              <a:t>15</a:t>
            </a:r>
            <a:r>
              <a:rPr lang="en-US" sz="1500" dirty="0"/>
              <a:t> 	Headliner	</a:t>
            </a:r>
          </a:p>
          <a:p>
            <a:pPr>
              <a:lnSpc>
                <a:spcPts val="2600"/>
              </a:lnSpc>
              <a:spcBef>
                <a:spcPts val="0"/>
              </a:spcBef>
              <a:buClr>
                <a:srgbClr val="E43794"/>
              </a:buClr>
              <a:tabLst>
                <a:tab pos="346075" algn="l"/>
                <a:tab pos="1641475" algn="l"/>
              </a:tabLst>
            </a:pPr>
            <a:r>
              <a:rPr lang="en-US" sz="1800" b="1" dirty="0">
                <a:solidFill>
                  <a:srgbClr val="E43794"/>
                </a:solidFill>
                <a:hlinkClick r:id="rId24" action="ppaction://hlinksldjump">
                  <a:extLst>
                    <a:ext uri="{A12FA001-AC4F-418D-AE19-62706E023703}">
                      <ahyp:hlinkClr xmlns:ahyp="http://schemas.microsoft.com/office/drawing/2018/hyperlinkcolor" val="tx"/>
                    </a:ext>
                  </a:extLst>
                </a:hlinkClick>
              </a:rPr>
              <a:t>16</a:t>
            </a:r>
            <a:r>
              <a:rPr lang="en-US" sz="1500" dirty="0"/>
              <a:t> 	</a:t>
            </a:r>
            <a:r>
              <a:rPr lang="en-US" sz="1500" dirty="0" err="1"/>
              <a:t>Pixton</a:t>
            </a:r>
            <a:r>
              <a:rPr lang="en-US" sz="1500" dirty="0"/>
              <a:t>	</a:t>
            </a:r>
          </a:p>
          <a:p>
            <a:pPr marL="342900" indent="-342900">
              <a:lnSpc>
                <a:spcPts val="2600"/>
              </a:lnSpc>
              <a:spcBef>
                <a:spcPts val="0"/>
              </a:spcBef>
              <a:buClr>
                <a:srgbClr val="E43794"/>
              </a:buClr>
              <a:buAutoNum type="arabicPlain" startAt="14"/>
              <a:tabLst>
                <a:tab pos="346075" algn="l"/>
                <a:tab pos="1641475" algn="l"/>
              </a:tabLst>
            </a:pPr>
            <a:endParaRPr lang="en-US" sz="1500" dirty="0"/>
          </a:p>
          <a:p>
            <a:pPr marL="342900" indent="-342900">
              <a:lnSpc>
                <a:spcPts val="2600"/>
              </a:lnSpc>
              <a:spcBef>
                <a:spcPts val="0"/>
              </a:spcBef>
              <a:buClr>
                <a:srgbClr val="E43794"/>
              </a:buClr>
              <a:buAutoNum type="arabicPlain" startAt="11"/>
              <a:tabLst>
                <a:tab pos="346075" algn="l"/>
                <a:tab pos="1597025" algn="l"/>
              </a:tabLst>
            </a:pPr>
            <a:endParaRPr lang="en-US" sz="1500" dirty="0"/>
          </a:p>
        </p:txBody>
      </p:sp>
      <p:sp>
        <p:nvSpPr>
          <p:cNvPr id="16" name="Rectangle 15">
            <a:extLst>
              <a:ext uri="{FF2B5EF4-FFF2-40B4-BE49-F238E27FC236}">
                <a16:creationId xmlns:a16="http://schemas.microsoft.com/office/drawing/2014/main" id="{3669A9DF-6157-BCA5-7CB1-D6548038D9C4}"/>
              </a:ext>
            </a:extLst>
          </p:cNvPr>
          <p:cNvSpPr/>
          <p:nvPr/>
        </p:nvSpPr>
        <p:spPr>
          <a:xfrm>
            <a:off x="2271988" y="6138918"/>
            <a:ext cx="4357412" cy="369332"/>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dirty="0">
                <a:solidFill>
                  <a:srgbClr val="7F7F7F"/>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pic>
        <p:nvPicPr>
          <p:cNvPr id="17" name="Picture 16">
            <a:extLst>
              <a:ext uri="{FF2B5EF4-FFF2-40B4-BE49-F238E27FC236}">
                <a16:creationId xmlns:a16="http://schemas.microsoft.com/office/drawing/2014/main" id="{970ABCAC-26AA-C5DB-2B6E-6E8CE170A3C1}"/>
              </a:ext>
            </a:extLst>
          </p:cNvPr>
          <p:cNvPicPr/>
          <p:nvPr/>
        </p:nvPicPr>
        <p:blipFill rotWithShape="1">
          <a:blip r:embed="rId25" cstate="screen">
            <a:extLst>
              <a:ext uri="{28A0092B-C50C-407E-A947-70E740481C1C}">
                <a14:useLocalDpi xmlns:a14="http://schemas.microsoft.com/office/drawing/2010/main"/>
              </a:ext>
            </a:extLst>
          </a:blip>
          <a:srcRect r="44449"/>
          <a:stretch/>
        </p:blipFill>
        <p:spPr bwMode="auto">
          <a:xfrm>
            <a:off x="844824" y="6188232"/>
            <a:ext cx="1280061" cy="2939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78866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759EAF-9AC5-538C-3103-AB15AF162006}"/>
              </a:ext>
            </a:extLst>
          </p:cNvPr>
          <p:cNvSpPr>
            <a:spLocks noGrp="1"/>
          </p:cNvSpPr>
          <p:nvPr>
            <p:ph type="body" sz="quarter" idx="13"/>
          </p:nvPr>
        </p:nvSpPr>
        <p:spPr>
          <a:xfrm>
            <a:off x="1134707" y="3402528"/>
            <a:ext cx="5913198" cy="361363"/>
          </a:xfrm>
        </p:spPr>
        <p:txBody>
          <a:bodyPr/>
          <a:lstStyle/>
          <a:p>
            <a:r>
              <a:rPr lang="en-US" dirty="0"/>
              <a:t>ZAKAJ JE ARTSTEPS ODLIČNO ORODJE ZA DIGITALNO DEDIŠČINO? </a:t>
            </a:r>
          </a:p>
        </p:txBody>
      </p:sp>
      <p:sp>
        <p:nvSpPr>
          <p:cNvPr id="3" name="Text Placeholder 2">
            <a:extLst>
              <a:ext uri="{FF2B5EF4-FFF2-40B4-BE49-F238E27FC236}">
                <a16:creationId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sz="2800" dirty="0" err="1"/>
              <a:t>Artsteps</a:t>
            </a:r>
            <a:endParaRPr lang="en-US" sz="2800" dirty="0"/>
          </a:p>
        </p:txBody>
      </p:sp>
      <p:sp>
        <p:nvSpPr>
          <p:cNvPr id="7" name="Text Placeholder 6">
            <a:extLst>
              <a:ext uri="{FF2B5EF4-FFF2-40B4-BE49-F238E27FC236}">
                <a16:creationId xmlns:a16="http://schemas.microsoft.com/office/drawing/2014/main" id="{7A538AD4-D577-56D5-43C2-3AEA81BBA124}"/>
              </a:ext>
            </a:extLst>
          </p:cNvPr>
          <p:cNvSpPr>
            <a:spLocks noGrp="1"/>
          </p:cNvSpPr>
          <p:nvPr>
            <p:ph type="body" sz="quarter" idx="26"/>
          </p:nvPr>
        </p:nvSpPr>
        <p:spPr/>
        <p:txBody>
          <a:bodyPr/>
          <a:lstStyle/>
          <a:p>
            <a:r>
              <a:rPr lang="en-US" dirty="0">
                <a:hlinkClick r:id="rId2">
                  <a:extLst>
                    <a:ext uri="{A12FA001-AC4F-418D-AE19-62706E023703}">
                      <ahyp:hlinkClr xmlns:ahyp="http://schemas.microsoft.com/office/drawing/2018/hyperlinkcolor" val="tx"/>
                    </a:ext>
                  </a:extLst>
                </a:hlinkClick>
              </a:rPr>
              <a:t>KLIKNITE ZA OGLED</a:t>
            </a:r>
            <a:endParaRPr lang="en-US" dirty="0"/>
          </a:p>
        </p:txBody>
      </p:sp>
      <p:sp>
        <p:nvSpPr>
          <p:cNvPr id="8" name="Text Placeholder 7">
            <a:extLst>
              <a:ext uri="{FF2B5EF4-FFF2-40B4-BE49-F238E27FC236}">
                <a16:creationId xmlns:a16="http://schemas.microsoft.com/office/drawing/2014/main" id="{851DBBE4-B869-BF41-A6D3-0CF42915212D}"/>
              </a:ext>
            </a:extLst>
          </p:cNvPr>
          <p:cNvSpPr>
            <a:spLocks noGrp="1"/>
          </p:cNvSpPr>
          <p:nvPr>
            <p:ph type="body" sz="quarter" idx="27"/>
          </p:nvPr>
        </p:nvSpPr>
        <p:spPr>
          <a:xfrm>
            <a:off x="4736907" y="6860785"/>
            <a:ext cx="1853433" cy="735460"/>
          </a:xfrm>
        </p:spPr>
        <p:txBody>
          <a:bodyPr/>
          <a:lstStyle/>
          <a:p>
            <a:r>
              <a:rPr lang="en-US" dirty="0"/>
              <a:t>ŽELITE PREIZKUSITI ARTSTEPS?</a:t>
            </a:r>
          </a:p>
        </p:txBody>
      </p:sp>
      <p:sp>
        <p:nvSpPr>
          <p:cNvPr id="16" name="Text Placeholder 2">
            <a:extLst>
              <a:ext uri="{FF2B5EF4-FFF2-40B4-BE49-F238E27FC236}">
                <a16:creationId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17</a:t>
            </a:r>
          </a:p>
          <a:p>
            <a:endParaRPr lang="en-US" dirty="0"/>
          </a:p>
        </p:txBody>
      </p:sp>
      <p:grpSp>
        <p:nvGrpSpPr>
          <p:cNvPr id="17" name="Group 16">
            <a:extLst>
              <a:ext uri="{FF2B5EF4-FFF2-40B4-BE49-F238E27FC236}">
                <a16:creationId xmlns:a16="http://schemas.microsoft.com/office/drawing/2014/main" id="{1E8E21F9-41BD-2FB3-575C-69F3F9185556}"/>
              </a:ext>
            </a:extLst>
          </p:cNvPr>
          <p:cNvGrpSpPr/>
          <p:nvPr/>
        </p:nvGrpSpPr>
        <p:grpSpPr>
          <a:xfrm>
            <a:off x="4006767" y="7004101"/>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id="{70E5C0F8-7408-2566-45A6-4445B6F4FDFE}"/>
              </a:ext>
            </a:extLst>
          </p:cNvPr>
          <p:cNvCxnSpPr>
            <a:cxnSpLocks/>
          </p:cNvCxnSpPr>
          <p:nvPr/>
        </p:nvCxnSpPr>
        <p:spPr>
          <a:xfrm flipH="1">
            <a:off x="953176" y="3806751"/>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84EE2571-7DFA-BA34-DBE0-C5FD37D47410}"/>
              </a:ext>
            </a:extLst>
          </p:cNvPr>
          <p:cNvGrpSpPr/>
          <p:nvPr/>
        </p:nvGrpSpPr>
        <p:grpSpPr>
          <a:xfrm>
            <a:off x="389583" y="3251513"/>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id="{D8FC247D-BA8A-A24D-855B-5867F7B1D801}"/>
              </a:ext>
            </a:extLst>
          </p:cNvPr>
          <p:cNvCxnSpPr>
            <a:cxnSpLocks/>
            <a:endCxn id="22" idx="51"/>
          </p:cNvCxnSpPr>
          <p:nvPr/>
        </p:nvCxnSpPr>
        <p:spPr>
          <a:xfrm flipH="1">
            <a:off x="4583544" y="7499141"/>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9590E580-2C3B-E3EB-A19C-A2185E2C30FC}"/>
              </a:ext>
            </a:extLst>
          </p:cNvPr>
          <p:cNvSpPr>
            <a:spLocks noGrp="1"/>
          </p:cNvSpPr>
          <p:nvPr>
            <p:ph type="body" sz="quarter" idx="28"/>
          </p:nvPr>
        </p:nvSpPr>
        <p:spPr>
          <a:xfrm>
            <a:off x="4304807" y="7665075"/>
            <a:ext cx="2784501" cy="3295796"/>
          </a:xfrm>
        </p:spPr>
        <p:txBody>
          <a:bodyPr/>
          <a:lstStyle/>
          <a:p>
            <a:r>
              <a:rPr lang="en-US" dirty="0" err="1"/>
              <a:t>Artsteps</a:t>
            </a:r>
            <a:r>
              <a:rPr lang="en-US" dirty="0"/>
              <a:t> je </a:t>
            </a:r>
            <a:r>
              <a:rPr lang="en-US" dirty="0" err="1"/>
              <a:t>fremium</a:t>
            </a:r>
            <a:r>
              <a:rPr lang="en-US" dirty="0"/>
              <a:t> izdelek, zato si lahko ustvarite račun na spletnem mestu </a:t>
            </a:r>
            <a:r>
              <a:rPr lang="en-US" dirty="0" err="1"/>
              <a:t>Artsteps</a:t>
            </a:r>
            <a:r>
              <a:rPr lang="en-US" dirty="0"/>
              <a:t> in svoje 3D razstave zgradite in brezplačno objavite na spletnem mestu </a:t>
            </a:r>
            <a:r>
              <a:rPr lang="en-US" dirty="0" err="1"/>
              <a:t>ArtSteps</a:t>
            </a:r>
            <a:r>
              <a:rPr lang="en-US" dirty="0"/>
              <a:t>. Če pa želite svojo razstavo kakor koli prilagoditi, boste morali plačati.</a:t>
            </a:r>
          </a:p>
          <a:p>
            <a:endParaRPr lang="en-US" dirty="0"/>
          </a:p>
          <a:p>
            <a:r>
              <a:rPr lang="en-US" dirty="0"/>
              <a:t>Za začetek lahko uporabite brezplačne razpoložljive predloge ali ustvarite svoj prostor ter nato začnete dodajati slike, predmete, video in zvok.</a:t>
            </a:r>
          </a:p>
          <a:p>
            <a:r>
              <a:rPr lang="en-US" dirty="0"/>
              <a:t> </a:t>
            </a:r>
          </a:p>
          <a:p>
            <a:r>
              <a:rPr lang="en-US" dirty="0"/>
              <a:t>Kako začeti: </a:t>
            </a:r>
            <a:r>
              <a:rPr lang="en-US" dirty="0">
                <a:solidFill>
                  <a:srgbClr val="E43794"/>
                </a:solidFill>
                <a:hlinkClick r:id="rId3">
                  <a:extLst>
                    <a:ext uri="{A12FA001-AC4F-418D-AE19-62706E023703}">
                      <ahyp:hlinkClr xmlns:ahyp="http://schemas.microsoft.com/office/drawing/2018/hyperlinkcolor" val="tx"/>
                    </a:ext>
                  </a:extLst>
                </a:hlinkClick>
              </a:rPr>
              <a:t>Design guide</a:t>
            </a:r>
            <a:endParaRPr lang="en-US" dirty="0">
              <a:solidFill>
                <a:srgbClr val="E43794"/>
              </a:solidFill>
            </a:endParaRPr>
          </a:p>
          <a:p>
            <a:r>
              <a:rPr lang="en-US" dirty="0"/>
              <a:t> </a:t>
            </a:r>
          </a:p>
          <a:p>
            <a:r>
              <a:rPr lang="en-US" dirty="0"/>
              <a:t>Tukaj boste našli še nekaj drugih vodnikov: </a:t>
            </a:r>
            <a:r>
              <a:rPr lang="en-US" dirty="0">
                <a:solidFill>
                  <a:srgbClr val="E43794"/>
                </a:solidFill>
                <a:hlinkClick r:id="rId4">
                  <a:extLst>
                    <a:ext uri="{A12FA001-AC4F-418D-AE19-62706E023703}">
                      <ahyp:hlinkClr xmlns:ahyp="http://schemas.microsoft.com/office/drawing/2018/hyperlinkcolor" val="tx"/>
                    </a:ext>
                  </a:extLst>
                </a:hlinkClick>
              </a:rPr>
              <a:t>Artsteps how to make a VR exhibition</a:t>
            </a:r>
            <a:endParaRPr lang="en-US" dirty="0">
              <a:solidFill>
                <a:srgbClr val="E43794"/>
              </a:solidFill>
            </a:endParaRPr>
          </a:p>
          <a:p>
            <a:r>
              <a:rPr lang="en-US" dirty="0"/>
              <a:t> </a:t>
            </a:r>
          </a:p>
          <a:p>
            <a:r>
              <a:rPr lang="en-US" dirty="0"/>
              <a:t>Uvod na YouTube: </a:t>
            </a:r>
          </a:p>
          <a:p>
            <a:r>
              <a:rPr lang="en-US" dirty="0">
                <a:solidFill>
                  <a:srgbClr val="E43794"/>
                </a:solidFill>
                <a:hlinkClick r:id="rId5">
                  <a:extLst>
                    <a:ext uri="{A12FA001-AC4F-418D-AE19-62706E023703}">
                      <ahyp:hlinkClr xmlns:ahyp="http://schemas.microsoft.com/office/drawing/2018/hyperlinkcolor" val="tx"/>
                    </a:ext>
                  </a:extLst>
                </a:hlinkClick>
              </a:rPr>
              <a:t>Artsteps introduction</a:t>
            </a:r>
            <a:endParaRPr lang="en-US" dirty="0">
              <a:solidFill>
                <a:srgbClr val="E43794"/>
              </a:solidFill>
            </a:endParaRPr>
          </a:p>
          <a:p>
            <a:endParaRPr lang="en-US" dirty="0"/>
          </a:p>
        </p:txBody>
      </p:sp>
      <p:sp>
        <p:nvSpPr>
          <p:cNvPr id="11" name="Text Placeholder 10">
            <a:extLst>
              <a:ext uri="{FF2B5EF4-FFF2-40B4-BE49-F238E27FC236}">
                <a16:creationId xmlns:a16="http://schemas.microsoft.com/office/drawing/2014/main" id="{97BA12B1-6009-2B17-CC0F-0E2AFADA6532}"/>
              </a:ext>
            </a:extLst>
          </p:cNvPr>
          <p:cNvSpPr>
            <a:spLocks noGrp="1"/>
          </p:cNvSpPr>
          <p:nvPr>
            <p:ph type="body" sz="quarter" idx="23"/>
          </p:nvPr>
        </p:nvSpPr>
        <p:spPr>
          <a:xfrm>
            <a:off x="1145403" y="3881393"/>
            <a:ext cx="5890479" cy="1868026"/>
          </a:xfrm>
        </p:spPr>
        <p:txBody>
          <a:bodyPr/>
          <a:lstStyle/>
          <a:p>
            <a:r>
              <a:rPr lang="en-US" dirty="0" err="1"/>
              <a:t>ArtSteps</a:t>
            </a:r>
            <a:r>
              <a:rPr lang="en-US" dirty="0"/>
              <a:t> vas spremeni v digitalnega </a:t>
            </a:r>
            <a:r>
              <a:rPr lang="en-US" dirty="0" err="1"/>
              <a:t>kuratorja</a:t>
            </a:r>
            <a:r>
              <a:rPr lang="en-US" dirty="0"/>
              <a:t> vaše kulturne dediščine. Ustvarite lahko lastne digitalne razstave tako, da oblikujete realistične tridimenzionalne sobe, skozi katere lahko obiskovalec hodi v svojem tempu in se osredotoča na stvari, ki ga zanimajo. To lahko uporabite kot samostojno virtualno razstavo ali poleg fizične razstave.</a:t>
            </a:r>
          </a:p>
          <a:p>
            <a:endParaRPr lang="en-US" dirty="0"/>
          </a:p>
          <a:p>
            <a:r>
              <a:rPr lang="en-US" dirty="0"/>
              <a:t>Je orodje, ki je enostavno za uporabo. Naložite svoje slike, videoposnetke, besedilo, izbirajte med številnimi 3D-modeli iz obsežne zbirke, ki jo ponuja </a:t>
            </a:r>
            <a:r>
              <a:rPr lang="en-US" dirty="0" err="1"/>
              <a:t>Googlov</a:t>
            </a:r>
            <a:r>
              <a:rPr lang="en-US" dirty="0"/>
              <a:t> Poly API, ali uvozite lastne 3D-predmete v poljubni velikosti in jim dajte naslov, opis in avtorske pravice. Določite prostor svoje virtualne razstave, postavite stene ter izberite barve in teksture, da ustvarite edinstveno izkušnjo ter vanjo povlecite in spustite stvari. Dodajte glasbo in pripoved, da ustvarite večji učinek. Postavite vodilne točke po svojem virtualnem prostoru, uprizorite svoje pripovedi in delite svoje zgodbe z obiskovalci. Ko objavite svojo razstavo, jo lahko delite na družbenih medijih in si jo lahko ogledate na pametnih telefonih.</a:t>
            </a:r>
          </a:p>
          <a:p>
            <a:endParaRPr lang="en-US" dirty="0"/>
          </a:p>
          <a:p>
            <a:r>
              <a:rPr lang="en-US" dirty="0"/>
              <a:t>Primeren je za najrazličnejše tematike. Tukaj je eden iz Muzeja naravne zgodovine Univerze na Filipinih. Gre za poglobljeno razstavo o različnih obdobjih znanstvenega raziskovanja z bogastvom slik, besedil in interaktivnih videoposnetkov, ki temo oživijo in jo predstavijo širšemu občinstvu: </a:t>
            </a:r>
            <a:r>
              <a:rPr lang="en-US" dirty="0">
                <a:solidFill>
                  <a:srgbClr val="E43794"/>
                </a:solidFill>
                <a:hlinkClick r:id="rId6">
                  <a:extLst>
                    <a:ext uri="{A12FA001-AC4F-418D-AE19-62706E023703}">
                      <ahyp:hlinkClr xmlns:ahyp="http://schemas.microsoft.com/office/drawing/2018/hyperlinkcolor" val="tx"/>
                    </a:ext>
                  </a:extLst>
                </a:hlinkClick>
              </a:rPr>
              <a:t>Natural History Virtual Exhibition</a:t>
            </a:r>
            <a:endParaRPr lang="en-US" dirty="0">
              <a:solidFill>
                <a:srgbClr val="E43794"/>
              </a:solidFill>
            </a:endParaRPr>
          </a:p>
        </p:txBody>
      </p:sp>
      <p:sp>
        <p:nvSpPr>
          <p:cNvPr id="14" name="Text Placeholder 13">
            <a:extLst>
              <a:ext uri="{FF2B5EF4-FFF2-40B4-BE49-F238E27FC236}">
                <a16:creationId xmlns:a16="http://schemas.microsoft.com/office/drawing/2014/main" id="{FC0B2642-5B95-DB58-BEE6-5043C22DB40D}"/>
              </a:ext>
            </a:extLst>
          </p:cNvPr>
          <p:cNvSpPr>
            <a:spLocks noGrp="1"/>
          </p:cNvSpPr>
          <p:nvPr>
            <p:ph type="body" sz="quarter" idx="24"/>
          </p:nvPr>
        </p:nvSpPr>
        <p:spPr/>
        <p:txBody>
          <a:bodyPr/>
          <a:lstStyle/>
          <a:p>
            <a:r>
              <a:rPr lang="en-US" dirty="0"/>
              <a:t>Ustvarite lastne virtualne razstave. </a:t>
            </a:r>
            <a:r>
              <a:rPr lang="en-US" dirty="0" err="1"/>
              <a:t>Artsteps</a:t>
            </a:r>
            <a:r>
              <a:rPr lang="en-US" dirty="0"/>
              <a:t> vam ponuja platformo za ustvarjanje, oblikovanje in skupno rabo vaših razstav.</a:t>
            </a:r>
          </a:p>
        </p:txBody>
      </p:sp>
      <p:pic>
        <p:nvPicPr>
          <p:cNvPr id="9" name="Picture Placeholder 8">
            <a:extLst>
              <a:ext uri="{FF2B5EF4-FFF2-40B4-BE49-F238E27FC236}">
                <a16:creationId xmlns:a16="http://schemas.microsoft.com/office/drawing/2014/main" id="{4639F909-FC5F-C6E9-5F14-273C42EF8F93}"/>
              </a:ext>
            </a:extLst>
          </p:cNvPr>
          <p:cNvPicPr>
            <a:picLocks noGrp="1" noChangeAspect="1"/>
          </p:cNvPicPr>
          <p:nvPr>
            <p:ph type="pic" sz="quarter" idx="25"/>
          </p:nvPr>
        </p:nvPicPr>
        <p:blipFill rotWithShape="1">
          <a:blip r:embed="rId7" cstate="screen">
            <a:extLst>
              <a:ext uri="{28A0092B-C50C-407E-A947-70E740481C1C}">
                <a14:useLocalDpi xmlns:a14="http://schemas.microsoft.com/office/drawing/2010/main"/>
              </a:ext>
            </a:extLst>
          </a:blip>
          <a:srcRect l="-319"/>
          <a:stretch/>
        </p:blipFill>
        <p:spPr>
          <a:xfrm>
            <a:off x="-1469" y="7228515"/>
            <a:ext cx="3657600" cy="2795588"/>
          </a:xfrm>
        </p:spPr>
      </p:pic>
    </p:spTree>
    <p:extLst>
      <p:ext uri="{BB962C8B-B14F-4D97-AF65-F5344CB8AC3E}">
        <p14:creationId xmlns:p14="http://schemas.microsoft.com/office/powerpoint/2010/main" val="33231041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759EAF-9AC5-538C-3103-AB15AF162006}"/>
              </a:ext>
            </a:extLst>
          </p:cNvPr>
          <p:cNvSpPr>
            <a:spLocks noGrp="1"/>
          </p:cNvSpPr>
          <p:nvPr>
            <p:ph type="body" sz="quarter" idx="13"/>
          </p:nvPr>
        </p:nvSpPr>
        <p:spPr/>
        <p:txBody>
          <a:bodyPr/>
          <a:lstStyle/>
          <a:p>
            <a:r>
              <a:rPr lang="en-US" dirty="0"/>
              <a:t>ZAKAJ JE POLYCAM ODLIČNO ORODJE ZA DIGITALNO DEDIŠČINO? </a:t>
            </a:r>
          </a:p>
        </p:txBody>
      </p:sp>
      <p:sp>
        <p:nvSpPr>
          <p:cNvPr id="3" name="Text Placeholder 2">
            <a:extLst>
              <a:ext uri="{FF2B5EF4-FFF2-40B4-BE49-F238E27FC236}">
                <a16:creationId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sz="2800" dirty="0" err="1"/>
              <a:t>Polycam</a:t>
            </a:r>
            <a:endParaRPr lang="en-US" dirty="0"/>
          </a:p>
        </p:txBody>
      </p:sp>
      <p:sp>
        <p:nvSpPr>
          <p:cNvPr id="7" name="Text Placeholder 6">
            <a:extLst>
              <a:ext uri="{FF2B5EF4-FFF2-40B4-BE49-F238E27FC236}">
                <a16:creationId xmlns:a16="http://schemas.microsoft.com/office/drawing/2014/main" id="{7A538AD4-D577-56D5-43C2-3AEA81BBA124}"/>
              </a:ext>
            </a:extLst>
          </p:cNvPr>
          <p:cNvSpPr>
            <a:spLocks noGrp="1"/>
          </p:cNvSpPr>
          <p:nvPr>
            <p:ph type="body" sz="quarter" idx="26"/>
          </p:nvPr>
        </p:nvSpPr>
        <p:spPr/>
        <p:txBody>
          <a:bodyPr/>
          <a:lstStyle/>
          <a:p>
            <a:r>
              <a:rPr lang="en-US" dirty="0">
                <a:hlinkClick r:id="rId2">
                  <a:extLst>
                    <a:ext uri="{A12FA001-AC4F-418D-AE19-62706E023703}">
                      <ahyp:hlinkClr xmlns:ahyp="http://schemas.microsoft.com/office/drawing/2018/hyperlinkcolor" val="tx"/>
                    </a:ext>
                  </a:extLst>
                </a:hlinkClick>
              </a:rPr>
              <a:t>KLIKNITE ZA OGLED</a:t>
            </a:r>
            <a:endParaRPr lang="en-US" dirty="0"/>
          </a:p>
        </p:txBody>
      </p:sp>
      <p:sp>
        <p:nvSpPr>
          <p:cNvPr id="8" name="Text Placeholder 7">
            <a:extLst>
              <a:ext uri="{FF2B5EF4-FFF2-40B4-BE49-F238E27FC236}">
                <a16:creationId xmlns:a16="http://schemas.microsoft.com/office/drawing/2014/main" id="{851DBBE4-B869-BF41-A6D3-0CF42915212D}"/>
              </a:ext>
            </a:extLst>
          </p:cNvPr>
          <p:cNvSpPr>
            <a:spLocks noGrp="1"/>
          </p:cNvSpPr>
          <p:nvPr>
            <p:ph type="body" sz="quarter" idx="27"/>
          </p:nvPr>
        </p:nvSpPr>
        <p:spPr>
          <a:xfrm>
            <a:off x="4754557" y="6995866"/>
            <a:ext cx="1853433" cy="735460"/>
          </a:xfrm>
        </p:spPr>
        <p:txBody>
          <a:bodyPr/>
          <a:lstStyle/>
          <a:p>
            <a:r>
              <a:rPr lang="en-US" dirty="0"/>
              <a:t>ŽELITE PREIZKUSITI POLYCAM?</a:t>
            </a:r>
          </a:p>
        </p:txBody>
      </p:sp>
      <p:sp>
        <p:nvSpPr>
          <p:cNvPr id="16" name="Text Placeholder 2">
            <a:extLst>
              <a:ext uri="{FF2B5EF4-FFF2-40B4-BE49-F238E27FC236}">
                <a16:creationId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18</a:t>
            </a:r>
          </a:p>
          <a:p>
            <a:endParaRPr lang="en-US" dirty="0"/>
          </a:p>
        </p:txBody>
      </p:sp>
      <p:grpSp>
        <p:nvGrpSpPr>
          <p:cNvPr id="17" name="Group 16">
            <a:extLst>
              <a:ext uri="{FF2B5EF4-FFF2-40B4-BE49-F238E27FC236}">
                <a16:creationId xmlns:a16="http://schemas.microsoft.com/office/drawing/2014/main" id="{1E8E21F9-41BD-2FB3-575C-69F3F9185556}"/>
              </a:ext>
            </a:extLst>
          </p:cNvPr>
          <p:cNvGrpSpPr/>
          <p:nvPr/>
        </p:nvGrpSpPr>
        <p:grpSpPr>
          <a:xfrm>
            <a:off x="4024417" y="7139182"/>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id="{D8FC247D-BA8A-A24D-855B-5867F7B1D801}"/>
              </a:ext>
            </a:extLst>
          </p:cNvPr>
          <p:cNvCxnSpPr>
            <a:cxnSpLocks/>
            <a:endCxn id="22" idx="51"/>
          </p:cNvCxnSpPr>
          <p:nvPr/>
        </p:nvCxnSpPr>
        <p:spPr>
          <a:xfrm flipH="1">
            <a:off x="4601194" y="7634222"/>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9590E580-2C3B-E3EB-A19C-A2185E2C30FC}"/>
              </a:ext>
            </a:extLst>
          </p:cNvPr>
          <p:cNvSpPr>
            <a:spLocks noGrp="1"/>
          </p:cNvSpPr>
          <p:nvPr>
            <p:ph type="body" sz="quarter" idx="28"/>
          </p:nvPr>
        </p:nvSpPr>
        <p:spPr/>
        <p:txBody>
          <a:bodyPr/>
          <a:lstStyle/>
          <a:p>
            <a:r>
              <a:rPr lang="en-US" dirty="0"/>
              <a:t>Preizkusite ga lahko brezplačno in če je za vas, vas bo profesionalna naročnina stala 6 USD na mesec. Na kanalu </a:t>
            </a:r>
            <a:r>
              <a:rPr lang="en-US" dirty="0" err="1"/>
              <a:t>Polycam</a:t>
            </a:r>
            <a:r>
              <a:rPr lang="en-US" dirty="0"/>
              <a:t> YouTube boste našli veliko video vodnikov: </a:t>
            </a:r>
            <a:r>
              <a:rPr lang="en-US" dirty="0">
                <a:solidFill>
                  <a:srgbClr val="E43794"/>
                </a:solidFill>
                <a:hlinkClick r:id="rId3">
                  <a:extLst>
                    <a:ext uri="{A12FA001-AC4F-418D-AE19-62706E023703}">
                      <ahyp:hlinkClr xmlns:ahyp="http://schemas.microsoft.com/office/drawing/2018/hyperlinkcolor" val="tx"/>
                    </a:ext>
                  </a:extLst>
                </a:hlinkClick>
              </a:rPr>
              <a:t>Polycam video guides</a:t>
            </a:r>
            <a:endParaRPr lang="en-US" dirty="0">
              <a:solidFill>
                <a:srgbClr val="E43794"/>
              </a:solidFill>
            </a:endParaRPr>
          </a:p>
          <a:p>
            <a:r>
              <a:rPr lang="en-US" dirty="0"/>
              <a:t> </a:t>
            </a:r>
          </a:p>
          <a:p>
            <a:r>
              <a:rPr lang="en-US" dirty="0"/>
              <a:t>Tukaj je kratek video uvod v uporabo </a:t>
            </a:r>
            <a:r>
              <a:rPr lang="en-US" dirty="0" err="1"/>
              <a:t>Polycam</a:t>
            </a:r>
            <a:r>
              <a:rPr lang="en-US" dirty="0"/>
              <a:t>: </a:t>
            </a:r>
            <a:r>
              <a:rPr lang="en-US" dirty="0">
                <a:solidFill>
                  <a:srgbClr val="E43794"/>
                </a:solidFill>
                <a:hlinkClick r:id="rId4">
                  <a:extLst>
                    <a:ext uri="{A12FA001-AC4F-418D-AE19-62706E023703}">
                      <ahyp:hlinkClr xmlns:ahyp="http://schemas.microsoft.com/office/drawing/2018/hyperlinkcolor" val="tx"/>
                    </a:ext>
                  </a:extLst>
                </a:hlinkClick>
              </a:rPr>
              <a:t>Turn any object into a 3Dmodel using your phone</a:t>
            </a:r>
            <a:endParaRPr lang="en-US" dirty="0">
              <a:solidFill>
                <a:srgbClr val="E43794"/>
              </a:solidFill>
            </a:endParaRPr>
          </a:p>
          <a:p>
            <a:r>
              <a:rPr lang="en-US" dirty="0"/>
              <a:t> </a:t>
            </a:r>
          </a:p>
          <a:p>
            <a:r>
              <a:rPr lang="en-US" dirty="0"/>
              <a:t>Primeri: </a:t>
            </a:r>
            <a:r>
              <a:rPr lang="en-US" dirty="0">
                <a:solidFill>
                  <a:srgbClr val="E43794"/>
                </a:solidFill>
                <a:hlinkClick r:id="rId5">
                  <a:extLst>
                    <a:ext uri="{A12FA001-AC4F-418D-AE19-62706E023703}">
                      <ahyp:hlinkClr xmlns:ahyp="http://schemas.microsoft.com/office/drawing/2018/hyperlinkcolor" val="tx"/>
                    </a:ext>
                  </a:extLst>
                </a:hlinkClick>
              </a:rPr>
              <a:t>Polycam projects</a:t>
            </a:r>
            <a:endParaRPr lang="en-US" dirty="0">
              <a:solidFill>
                <a:srgbClr val="E43794"/>
              </a:solidFill>
            </a:endParaRPr>
          </a:p>
          <a:p>
            <a:endParaRPr lang="en-US" dirty="0"/>
          </a:p>
        </p:txBody>
      </p:sp>
      <p:sp>
        <p:nvSpPr>
          <p:cNvPr id="11" name="Text Placeholder 10">
            <a:extLst>
              <a:ext uri="{FF2B5EF4-FFF2-40B4-BE49-F238E27FC236}">
                <a16:creationId xmlns:a16="http://schemas.microsoft.com/office/drawing/2014/main" id="{97BA12B1-6009-2B17-CC0F-0E2AFADA6532}"/>
              </a:ext>
            </a:extLst>
          </p:cNvPr>
          <p:cNvSpPr>
            <a:spLocks noGrp="1"/>
          </p:cNvSpPr>
          <p:nvPr>
            <p:ph type="body" sz="quarter" idx="23"/>
          </p:nvPr>
        </p:nvSpPr>
        <p:spPr/>
        <p:txBody>
          <a:bodyPr/>
          <a:lstStyle/>
          <a:p>
            <a:r>
              <a:rPr lang="en-US" dirty="0"/>
              <a:t>S svojo mobilno napravo, fotoaparatom DSLR ali </a:t>
            </a:r>
            <a:r>
              <a:rPr lang="en-US" dirty="0" err="1"/>
              <a:t>dronom</a:t>
            </a:r>
            <a:r>
              <a:rPr lang="en-US" dirty="0"/>
              <a:t> lahko </a:t>
            </a:r>
            <a:r>
              <a:rPr lang="en-US" dirty="0" err="1"/>
              <a:t>skenirate</a:t>
            </a:r>
            <a:r>
              <a:rPr lang="en-US" dirty="0"/>
              <a:t> in posnamete predmete ter svet okoli sebe, da dobite čudovite in natančne 3D modele. Ustvarjene 3D modele lahko uporabite za oblikovanje tlorisov, arhitekturnih upodobitev, ogledov z obogateno resničnostjo in videoposnetkov. Digitalne predmete, ki jih ustvarite, lahko uporabite v katerikoli programski opremi za delo s 3D.</a:t>
            </a:r>
          </a:p>
          <a:p>
            <a:endParaRPr lang="en-US" dirty="0"/>
          </a:p>
          <a:p>
            <a:endParaRPr lang="en-US" dirty="0"/>
          </a:p>
          <a:p>
            <a:r>
              <a:rPr lang="en-US" dirty="0"/>
              <a:t>Zasnovan je kot osnovno orodje, ki je preprosto za uporabo, in ne kot tehnično zapleten komercialni izdelek celotnega obsega. Zato je odličen za pomoč pri razvoju vaših idej, zgodb in prototipov, ne da bi zahteval ogromno naložbo v učenje tehničnih veščin. Če imate finančna sredstva za večji projekt 3D ohranjanja ali animacije, vam bo to orodje pomagalo pri pripravi kako čim bolje izkoristiti takšen projekt. </a:t>
            </a:r>
          </a:p>
          <a:p>
            <a:endParaRPr lang="en-US" dirty="0"/>
          </a:p>
        </p:txBody>
      </p:sp>
      <p:sp>
        <p:nvSpPr>
          <p:cNvPr id="14" name="Text Placeholder 13">
            <a:extLst>
              <a:ext uri="{FF2B5EF4-FFF2-40B4-BE49-F238E27FC236}">
                <a16:creationId xmlns:a16="http://schemas.microsoft.com/office/drawing/2014/main" id="{FC0B2642-5B95-DB58-BEE6-5043C22DB40D}"/>
              </a:ext>
            </a:extLst>
          </p:cNvPr>
          <p:cNvSpPr>
            <a:spLocks noGrp="1"/>
          </p:cNvSpPr>
          <p:nvPr>
            <p:ph type="body" sz="quarter" idx="24"/>
          </p:nvPr>
        </p:nvSpPr>
        <p:spPr/>
        <p:txBody>
          <a:bodyPr/>
          <a:lstStyle/>
          <a:p>
            <a:r>
              <a:rPr lang="en-US" dirty="0"/>
              <a:t>Aplikacija, ki vam omogoča preprosto izdelavo 3D modelov in njihovo uporabo v različnih projektih.</a:t>
            </a:r>
          </a:p>
        </p:txBody>
      </p:sp>
      <p:pic>
        <p:nvPicPr>
          <p:cNvPr id="9" name="Picture Placeholder 8">
            <a:extLst>
              <a:ext uri="{FF2B5EF4-FFF2-40B4-BE49-F238E27FC236}">
                <a16:creationId xmlns:a16="http://schemas.microsoft.com/office/drawing/2014/main" id="{6A276C58-6E8F-D4B3-5284-87FDCEF3A8F0}"/>
              </a:ext>
            </a:extLst>
          </p:cNvPr>
          <p:cNvPicPr>
            <a:picLocks noGrp="1" noChangeAspect="1"/>
          </p:cNvPicPr>
          <p:nvPr>
            <p:ph type="pic" sz="quarter" idx="25"/>
          </p:nvPr>
        </p:nvPicPr>
        <p:blipFill rotWithShape="1">
          <a:blip r:embed="rId6" cstate="screen">
            <a:extLst>
              <a:ext uri="{28A0092B-C50C-407E-A947-70E740481C1C}">
                <a14:useLocalDpi xmlns:a14="http://schemas.microsoft.com/office/drawing/2010/main"/>
              </a:ext>
            </a:extLst>
          </a:blip>
          <a:srcRect/>
          <a:stretch/>
        </p:blipFill>
        <p:spPr>
          <a:xfrm>
            <a:off x="-1469" y="7228515"/>
            <a:ext cx="3657600" cy="2795588"/>
          </a:xfrm>
        </p:spPr>
      </p:pic>
    </p:spTree>
    <p:extLst>
      <p:ext uri="{BB962C8B-B14F-4D97-AF65-F5344CB8AC3E}">
        <p14:creationId xmlns:p14="http://schemas.microsoft.com/office/powerpoint/2010/main" val="13604955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759EAF-9AC5-538C-3103-AB15AF162006}"/>
              </a:ext>
            </a:extLst>
          </p:cNvPr>
          <p:cNvSpPr>
            <a:spLocks noGrp="1"/>
          </p:cNvSpPr>
          <p:nvPr>
            <p:ph type="body" sz="quarter" idx="13"/>
          </p:nvPr>
        </p:nvSpPr>
        <p:spPr>
          <a:xfrm>
            <a:off x="1146730" y="3729415"/>
            <a:ext cx="6061086" cy="361363"/>
          </a:xfrm>
        </p:spPr>
        <p:txBody>
          <a:bodyPr/>
          <a:lstStyle/>
          <a:p>
            <a:r>
              <a:rPr lang="en-US" dirty="0"/>
              <a:t>ZAKAJ JE STORYBLOCKS ODLIČNO ORODJE ZA DIGITALNO DEDIŠČINO? </a:t>
            </a:r>
          </a:p>
        </p:txBody>
      </p:sp>
      <p:sp>
        <p:nvSpPr>
          <p:cNvPr id="3" name="Text Placeholder 2">
            <a:extLst>
              <a:ext uri="{FF2B5EF4-FFF2-40B4-BE49-F238E27FC236}">
                <a16:creationId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pPr>
              <a:lnSpc>
                <a:spcPts val="2600"/>
              </a:lnSpc>
              <a:spcBef>
                <a:spcPts val="0"/>
              </a:spcBef>
              <a:buClr>
                <a:srgbClr val="E43794"/>
              </a:buClr>
              <a:tabLst>
                <a:tab pos="346075" algn="l"/>
                <a:tab pos="1641475" algn="l"/>
              </a:tabLst>
            </a:pPr>
            <a:r>
              <a:rPr lang="en-US" sz="2800" dirty="0" err="1"/>
              <a:t>Storyblocks</a:t>
            </a:r>
            <a:endParaRPr lang="en-US" sz="2800" dirty="0"/>
          </a:p>
        </p:txBody>
      </p:sp>
      <p:sp>
        <p:nvSpPr>
          <p:cNvPr id="7" name="Text Placeholder 6">
            <a:extLst>
              <a:ext uri="{FF2B5EF4-FFF2-40B4-BE49-F238E27FC236}">
                <a16:creationId xmlns:a16="http://schemas.microsoft.com/office/drawing/2014/main" id="{7A538AD4-D577-56D5-43C2-3AEA81BBA124}"/>
              </a:ext>
            </a:extLst>
          </p:cNvPr>
          <p:cNvSpPr>
            <a:spLocks noGrp="1"/>
          </p:cNvSpPr>
          <p:nvPr>
            <p:ph type="body" sz="quarter" idx="26"/>
          </p:nvPr>
        </p:nvSpPr>
        <p:spPr/>
        <p:txBody>
          <a:bodyPr/>
          <a:lstStyle/>
          <a:p>
            <a:r>
              <a:rPr lang="en-US" dirty="0">
                <a:hlinkClick r:id="rId2">
                  <a:extLst>
                    <a:ext uri="{A12FA001-AC4F-418D-AE19-62706E023703}">
                      <ahyp:hlinkClr xmlns:ahyp="http://schemas.microsoft.com/office/drawing/2018/hyperlinkcolor" val="tx"/>
                    </a:ext>
                  </a:extLst>
                </a:hlinkClick>
              </a:rPr>
              <a:t>KLIKNITE ZA OGLED</a:t>
            </a:r>
            <a:endParaRPr lang="en-US" dirty="0"/>
          </a:p>
        </p:txBody>
      </p:sp>
      <p:sp>
        <p:nvSpPr>
          <p:cNvPr id="8" name="Text Placeholder 7">
            <a:extLst>
              <a:ext uri="{FF2B5EF4-FFF2-40B4-BE49-F238E27FC236}">
                <a16:creationId xmlns:a16="http://schemas.microsoft.com/office/drawing/2014/main" id="{851DBBE4-B869-BF41-A6D3-0CF42915212D}"/>
              </a:ext>
            </a:extLst>
          </p:cNvPr>
          <p:cNvSpPr>
            <a:spLocks noGrp="1"/>
          </p:cNvSpPr>
          <p:nvPr>
            <p:ph type="body" sz="quarter" idx="27"/>
          </p:nvPr>
        </p:nvSpPr>
        <p:spPr>
          <a:xfrm>
            <a:off x="4754557" y="6995866"/>
            <a:ext cx="2021147" cy="735460"/>
          </a:xfrm>
        </p:spPr>
        <p:txBody>
          <a:bodyPr/>
          <a:lstStyle/>
          <a:p>
            <a:r>
              <a:rPr lang="en-US" dirty="0"/>
              <a:t>ŽELITE PREIZKUSITI STORYBLOCKS?</a:t>
            </a:r>
          </a:p>
        </p:txBody>
      </p:sp>
      <p:sp>
        <p:nvSpPr>
          <p:cNvPr id="16" name="Text Placeholder 2">
            <a:extLst>
              <a:ext uri="{FF2B5EF4-FFF2-40B4-BE49-F238E27FC236}">
                <a16:creationId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19</a:t>
            </a:r>
          </a:p>
          <a:p>
            <a:endParaRPr lang="en-US" dirty="0"/>
          </a:p>
        </p:txBody>
      </p:sp>
      <p:grpSp>
        <p:nvGrpSpPr>
          <p:cNvPr id="17" name="Group 16">
            <a:extLst>
              <a:ext uri="{FF2B5EF4-FFF2-40B4-BE49-F238E27FC236}">
                <a16:creationId xmlns:a16="http://schemas.microsoft.com/office/drawing/2014/main" id="{1E8E21F9-41BD-2FB3-575C-69F3F9185556}"/>
              </a:ext>
            </a:extLst>
          </p:cNvPr>
          <p:cNvGrpSpPr/>
          <p:nvPr/>
        </p:nvGrpSpPr>
        <p:grpSpPr>
          <a:xfrm>
            <a:off x="4024417" y="7139182"/>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id="{D8FC247D-BA8A-A24D-855B-5867F7B1D801}"/>
              </a:ext>
            </a:extLst>
          </p:cNvPr>
          <p:cNvCxnSpPr>
            <a:cxnSpLocks/>
            <a:endCxn id="22" idx="51"/>
          </p:cNvCxnSpPr>
          <p:nvPr/>
        </p:nvCxnSpPr>
        <p:spPr>
          <a:xfrm flipH="1">
            <a:off x="4601194" y="7634222"/>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9590E580-2C3B-E3EB-A19C-A2185E2C30FC}"/>
              </a:ext>
            </a:extLst>
          </p:cNvPr>
          <p:cNvSpPr>
            <a:spLocks noGrp="1"/>
          </p:cNvSpPr>
          <p:nvPr>
            <p:ph type="body" sz="quarter" idx="28"/>
          </p:nvPr>
        </p:nvSpPr>
        <p:spPr>
          <a:xfrm>
            <a:off x="4311498" y="7859859"/>
            <a:ext cx="2784501" cy="3161757"/>
          </a:xfrm>
        </p:spPr>
        <p:txBody>
          <a:bodyPr/>
          <a:lstStyle/>
          <a:p>
            <a:r>
              <a:rPr lang="en-US" dirty="0" err="1"/>
              <a:t>Storyblocks</a:t>
            </a:r>
            <a:r>
              <a:rPr lang="en-US" dirty="0"/>
              <a:t> ponuja mesečne naročnine, ki jih je mogoče preklicati, ne da bi to vplivalo na vašo licenco za uporabo že prenesenih posnetkov. Osnovna naročnina stane 180 GBP na leto in vam omogoča 5 prenosov na mesec. </a:t>
            </a:r>
          </a:p>
          <a:p>
            <a:endParaRPr lang="en-US" dirty="0"/>
          </a:p>
          <a:p>
            <a:r>
              <a:rPr lang="en-US" dirty="0"/>
              <a:t>Če se želite naročiti, obiščite spletno stran in kliknite gumb za začetek: </a:t>
            </a:r>
          </a:p>
          <a:p>
            <a:r>
              <a:rPr lang="en-US" dirty="0">
                <a:solidFill>
                  <a:srgbClr val="E43794"/>
                </a:solidFill>
                <a:hlinkClick r:id="rId2">
                  <a:extLst>
                    <a:ext uri="{A12FA001-AC4F-418D-AE19-62706E023703}">
                      <ahyp:hlinkClr xmlns:ahyp="http://schemas.microsoft.com/office/drawing/2018/hyperlinkcolor" val="tx"/>
                    </a:ext>
                  </a:extLst>
                </a:hlinkClick>
              </a:rPr>
              <a:t>Storyblocks</a:t>
            </a:r>
            <a:endParaRPr lang="en-US" dirty="0">
              <a:solidFill>
                <a:srgbClr val="E43794"/>
              </a:solidFill>
            </a:endParaRPr>
          </a:p>
          <a:p>
            <a:endParaRPr lang="en-US" dirty="0"/>
          </a:p>
          <a:p>
            <a:r>
              <a:rPr lang="en-US" dirty="0"/>
              <a:t>Izdelovalec (</a:t>
            </a:r>
            <a:r>
              <a:rPr lang="en-US" dirty="0" err="1"/>
              <a:t>Storyblocks</a:t>
            </a:r>
            <a:r>
              <a:rPr lang="en-US" dirty="0"/>
              <a:t> Maker) boste našli tukaj: </a:t>
            </a:r>
            <a:r>
              <a:rPr lang="en-US" dirty="0">
                <a:solidFill>
                  <a:srgbClr val="E43794"/>
                </a:solidFill>
                <a:hlinkClick r:id="rId3">
                  <a:extLst>
                    <a:ext uri="{A12FA001-AC4F-418D-AE19-62706E023703}">
                      <ahyp:hlinkClr xmlns:ahyp="http://schemas.microsoft.com/office/drawing/2018/hyperlinkcolor" val="tx"/>
                    </a:ext>
                  </a:extLst>
                </a:hlinkClick>
              </a:rPr>
              <a:t>Storyblocks Maker</a:t>
            </a:r>
            <a:endParaRPr lang="en-US" dirty="0">
              <a:solidFill>
                <a:srgbClr val="E43794"/>
              </a:solidFill>
            </a:endParaRPr>
          </a:p>
          <a:p>
            <a:r>
              <a:rPr lang="en-US" dirty="0"/>
              <a:t> </a:t>
            </a:r>
          </a:p>
          <a:p>
            <a:r>
              <a:rPr lang="en-US" dirty="0"/>
              <a:t>Predstavitev </a:t>
            </a:r>
            <a:r>
              <a:rPr lang="en-US" dirty="0" err="1"/>
              <a:t>Storyblocks</a:t>
            </a:r>
            <a:r>
              <a:rPr lang="en-US" dirty="0"/>
              <a:t> Maker: </a:t>
            </a:r>
            <a:r>
              <a:rPr lang="en-US" dirty="0">
                <a:solidFill>
                  <a:srgbClr val="E43794"/>
                </a:solidFill>
                <a:hlinkClick r:id="rId4">
                  <a:extLst>
                    <a:ext uri="{A12FA001-AC4F-418D-AE19-62706E023703}">
                      <ahyp:hlinkClr xmlns:ahyp="http://schemas.microsoft.com/office/drawing/2018/hyperlinkcolor" val="tx"/>
                    </a:ext>
                  </a:extLst>
                </a:hlinkClick>
              </a:rPr>
              <a:t>Making videos with Storyblocks Make</a:t>
            </a:r>
            <a:r>
              <a:rPr lang="en-US" dirty="0">
                <a:solidFill>
                  <a:srgbClr val="E43794"/>
                </a:solidFill>
              </a:rPr>
              <a:t>r</a:t>
            </a:r>
          </a:p>
          <a:p>
            <a:endParaRPr lang="en-US" dirty="0"/>
          </a:p>
        </p:txBody>
      </p:sp>
      <p:sp>
        <p:nvSpPr>
          <p:cNvPr id="11" name="Text Placeholder 10">
            <a:extLst>
              <a:ext uri="{FF2B5EF4-FFF2-40B4-BE49-F238E27FC236}">
                <a16:creationId xmlns:a16="http://schemas.microsoft.com/office/drawing/2014/main" id="{97BA12B1-6009-2B17-CC0F-0E2AFADA6532}"/>
              </a:ext>
            </a:extLst>
          </p:cNvPr>
          <p:cNvSpPr>
            <a:spLocks noGrp="1"/>
          </p:cNvSpPr>
          <p:nvPr>
            <p:ph type="body" sz="quarter" idx="23"/>
          </p:nvPr>
        </p:nvSpPr>
        <p:spPr/>
        <p:txBody>
          <a:bodyPr/>
          <a:lstStyle/>
          <a:p>
            <a:r>
              <a:rPr lang="en-US" dirty="0"/>
              <a:t>Na spletni strani </a:t>
            </a:r>
            <a:r>
              <a:rPr lang="en-US" dirty="0" err="1"/>
              <a:t>Storyblocks</a:t>
            </a:r>
            <a:r>
              <a:rPr lang="en-US" dirty="0"/>
              <a:t> lahko najdete zgodovinske in arhivske posnetke, 360° in VR videoposnetke ter veliko drugih vrst posnetkov, zvočnih učinkov in glasbe, zaradi katerih bodo vaša vsebina in projekti videti bolj profesionalni in poglobljeni. Svojim videoposnetkom lahko dodate mirujoča in animirana ozadja ali dodate zvok za globljo uporabniško izkušnjo. Naročnina na </a:t>
            </a:r>
            <a:r>
              <a:rPr lang="en-US" dirty="0" err="1"/>
              <a:t>Storyblocks</a:t>
            </a:r>
            <a:r>
              <a:rPr lang="en-US" dirty="0"/>
              <a:t> vam omogoča brezplačen prenos in uporabo video ter glasbenih posnetkov.</a:t>
            </a:r>
          </a:p>
          <a:p>
            <a:endParaRPr lang="en-US" dirty="0"/>
          </a:p>
          <a:p>
            <a:r>
              <a:rPr lang="en-US" dirty="0" err="1"/>
              <a:t>Storyblocks</a:t>
            </a:r>
            <a:r>
              <a:rPr lang="en-US" dirty="0"/>
              <a:t> ima tudi svoj urejevalnik videoposnetkov, ki je preprost za uporabo in je brezplačen z naročnino, tako da je ustvarjanje videoposnetkov z njegovo zalogo preprost postopek. Omogoča vam prilagajanje z logotipi, animacijo in barvo, da naredite bolj uglajen izdelek, ki ga lahko prenesete in delite.</a:t>
            </a:r>
          </a:p>
          <a:p>
            <a:endParaRPr lang="en-US" dirty="0"/>
          </a:p>
        </p:txBody>
      </p:sp>
      <p:sp>
        <p:nvSpPr>
          <p:cNvPr id="14" name="Text Placeholder 13">
            <a:extLst>
              <a:ext uri="{FF2B5EF4-FFF2-40B4-BE49-F238E27FC236}">
                <a16:creationId xmlns:a16="http://schemas.microsoft.com/office/drawing/2014/main" id="{FC0B2642-5B95-DB58-BEE6-5043C22DB40D}"/>
              </a:ext>
            </a:extLst>
          </p:cNvPr>
          <p:cNvSpPr>
            <a:spLocks noGrp="1"/>
          </p:cNvSpPr>
          <p:nvPr>
            <p:ph type="body" sz="quarter" idx="24"/>
          </p:nvPr>
        </p:nvSpPr>
        <p:spPr/>
        <p:txBody>
          <a:bodyPr/>
          <a:lstStyle/>
          <a:p>
            <a:r>
              <a:rPr lang="en-US" dirty="0"/>
              <a:t>Knjižnica z več kot milijon brezplačnih videoposnetkov, predlog, glasbe in fotografij ter urejevalnik videa, ki je enostaven za uporabo.</a:t>
            </a:r>
          </a:p>
        </p:txBody>
      </p:sp>
      <p:pic>
        <p:nvPicPr>
          <p:cNvPr id="9" name="Picture Placeholder 8">
            <a:extLst>
              <a:ext uri="{FF2B5EF4-FFF2-40B4-BE49-F238E27FC236}">
                <a16:creationId xmlns:a16="http://schemas.microsoft.com/office/drawing/2014/main" id="{E600C86B-6D89-452D-21FD-1BA499EC7AAC}"/>
              </a:ext>
            </a:extLst>
          </p:cNvPr>
          <p:cNvPicPr>
            <a:picLocks noGrp="1" noChangeAspect="1"/>
          </p:cNvPicPr>
          <p:nvPr>
            <p:ph type="pic" sz="quarter" idx="25"/>
          </p:nvPr>
        </p:nvPicPr>
        <p:blipFill rotWithShape="1">
          <a:blip r:embed="rId5" cstate="screen">
            <a:extLst>
              <a:ext uri="{28A0092B-C50C-407E-A947-70E740481C1C}">
                <a14:useLocalDpi xmlns:a14="http://schemas.microsoft.com/office/drawing/2010/main"/>
              </a:ext>
            </a:extLst>
          </a:blip>
          <a:srcRect l="-918"/>
          <a:stretch/>
        </p:blipFill>
        <p:spPr>
          <a:xfrm>
            <a:off x="-1469" y="7228515"/>
            <a:ext cx="3657600" cy="2795588"/>
          </a:xfrm>
        </p:spPr>
      </p:pic>
    </p:spTree>
    <p:extLst>
      <p:ext uri="{BB962C8B-B14F-4D97-AF65-F5344CB8AC3E}">
        <p14:creationId xmlns:p14="http://schemas.microsoft.com/office/powerpoint/2010/main" val="29074642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759EAF-9AC5-538C-3103-AB15AF162006}"/>
              </a:ext>
            </a:extLst>
          </p:cNvPr>
          <p:cNvSpPr>
            <a:spLocks noGrp="1"/>
          </p:cNvSpPr>
          <p:nvPr>
            <p:ph type="body" sz="quarter" idx="13"/>
          </p:nvPr>
        </p:nvSpPr>
        <p:spPr>
          <a:xfrm>
            <a:off x="1146729" y="3729415"/>
            <a:ext cx="6037281" cy="361363"/>
          </a:xfrm>
        </p:spPr>
        <p:txBody>
          <a:bodyPr/>
          <a:lstStyle/>
          <a:p>
            <a:r>
              <a:rPr lang="en-US" dirty="0"/>
              <a:t>ZAKAJ JE LENS STUDIO ODLIČNO ORODJE ZA DIGITALNO DEDIŠČINO? </a:t>
            </a:r>
          </a:p>
        </p:txBody>
      </p:sp>
      <p:sp>
        <p:nvSpPr>
          <p:cNvPr id="3" name="Text Placeholder 2">
            <a:extLst>
              <a:ext uri="{FF2B5EF4-FFF2-40B4-BE49-F238E27FC236}">
                <a16:creationId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sz="2800" dirty="0"/>
              <a:t>Lens Studio</a:t>
            </a:r>
            <a:endParaRPr lang="en-US" dirty="0"/>
          </a:p>
        </p:txBody>
      </p:sp>
      <p:sp>
        <p:nvSpPr>
          <p:cNvPr id="7" name="Text Placeholder 6">
            <a:extLst>
              <a:ext uri="{FF2B5EF4-FFF2-40B4-BE49-F238E27FC236}">
                <a16:creationId xmlns:a16="http://schemas.microsoft.com/office/drawing/2014/main" id="{7A538AD4-D577-56D5-43C2-3AEA81BBA124}"/>
              </a:ext>
            </a:extLst>
          </p:cNvPr>
          <p:cNvSpPr>
            <a:spLocks noGrp="1"/>
          </p:cNvSpPr>
          <p:nvPr>
            <p:ph type="body" sz="quarter" idx="26"/>
          </p:nvPr>
        </p:nvSpPr>
        <p:spPr/>
        <p:txBody>
          <a:bodyPr/>
          <a:lstStyle/>
          <a:p>
            <a:r>
              <a:rPr lang="en-US" dirty="0">
                <a:hlinkClick r:id="rId2">
                  <a:extLst>
                    <a:ext uri="{A12FA001-AC4F-418D-AE19-62706E023703}">
                      <ahyp:hlinkClr xmlns:ahyp="http://schemas.microsoft.com/office/drawing/2018/hyperlinkcolor" val="tx"/>
                    </a:ext>
                  </a:extLst>
                </a:hlinkClick>
              </a:rPr>
              <a:t>KLIKNITE ZA OGLED</a:t>
            </a:r>
            <a:endParaRPr lang="en-US" dirty="0"/>
          </a:p>
        </p:txBody>
      </p:sp>
      <p:sp>
        <p:nvSpPr>
          <p:cNvPr id="8" name="Text Placeholder 7">
            <a:extLst>
              <a:ext uri="{FF2B5EF4-FFF2-40B4-BE49-F238E27FC236}">
                <a16:creationId xmlns:a16="http://schemas.microsoft.com/office/drawing/2014/main" id="{851DBBE4-B869-BF41-A6D3-0CF42915212D}"/>
              </a:ext>
            </a:extLst>
          </p:cNvPr>
          <p:cNvSpPr>
            <a:spLocks noGrp="1"/>
          </p:cNvSpPr>
          <p:nvPr>
            <p:ph type="body" sz="quarter" idx="27"/>
          </p:nvPr>
        </p:nvSpPr>
        <p:spPr>
          <a:xfrm>
            <a:off x="4754557" y="6995866"/>
            <a:ext cx="1984571" cy="735460"/>
          </a:xfrm>
        </p:spPr>
        <p:txBody>
          <a:bodyPr/>
          <a:lstStyle/>
          <a:p>
            <a:r>
              <a:rPr lang="en-US" dirty="0"/>
              <a:t>ŽELITE PREIZKUSITI LENS STUDIO?</a:t>
            </a:r>
          </a:p>
        </p:txBody>
      </p:sp>
      <p:sp>
        <p:nvSpPr>
          <p:cNvPr id="16" name="Text Placeholder 2">
            <a:extLst>
              <a:ext uri="{FF2B5EF4-FFF2-40B4-BE49-F238E27FC236}">
                <a16:creationId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20</a:t>
            </a:r>
          </a:p>
          <a:p>
            <a:endParaRPr lang="en-US" dirty="0"/>
          </a:p>
        </p:txBody>
      </p:sp>
      <p:grpSp>
        <p:nvGrpSpPr>
          <p:cNvPr id="17" name="Group 16">
            <a:extLst>
              <a:ext uri="{FF2B5EF4-FFF2-40B4-BE49-F238E27FC236}">
                <a16:creationId xmlns:a16="http://schemas.microsoft.com/office/drawing/2014/main" id="{1E8E21F9-41BD-2FB3-575C-69F3F9185556}"/>
              </a:ext>
            </a:extLst>
          </p:cNvPr>
          <p:cNvGrpSpPr/>
          <p:nvPr/>
        </p:nvGrpSpPr>
        <p:grpSpPr>
          <a:xfrm>
            <a:off x="4024417" y="7139182"/>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id="{D8FC247D-BA8A-A24D-855B-5867F7B1D801}"/>
              </a:ext>
            </a:extLst>
          </p:cNvPr>
          <p:cNvCxnSpPr>
            <a:cxnSpLocks/>
            <a:endCxn id="22" idx="51"/>
          </p:cNvCxnSpPr>
          <p:nvPr/>
        </p:nvCxnSpPr>
        <p:spPr>
          <a:xfrm flipH="1">
            <a:off x="4601194" y="7634222"/>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9590E580-2C3B-E3EB-A19C-A2185E2C30FC}"/>
              </a:ext>
            </a:extLst>
          </p:cNvPr>
          <p:cNvSpPr>
            <a:spLocks noGrp="1"/>
          </p:cNvSpPr>
          <p:nvPr>
            <p:ph type="body" sz="quarter" idx="28"/>
          </p:nvPr>
        </p:nvSpPr>
        <p:spPr>
          <a:xfrm>
            <a:off x="4311498" y="7960047"/>
            <a:ext cx="2784501" cy="3061569"/>
          </a:xfrm>
        </p:spPr>
        <p:txBody>
          <a:bodyPr/>
          <a:lstStyle/>
          <a:p>
            <a:r>
              <a:rPr lang="en-US" dirty="0"/>
              <a:t>Potrebovali boste nekaj časa, da se navadite na orodja za urejanje, vendar ima Lens Studio predloge in vodnike, da začnete in vidite, ali je to orodje za vas.</a:t>
            </a:r>
          </a:p>
          <a:p>
            <a:r>
              <a:rPr lang="en-US" dirty="0"/>
              <a:t> </a:t>
            </a:r>
          </a:p>
          <a:p>
            <a:r>
              <a:rPr lang="en-US" dirty="0"/>
              <a:t>Uvodni video: </a:t>
            </a:r>
            <a:r>
              <a:rPr lang="en-US" dirty="0">
                <a:solidFill>
                  <a:srgbClr val="E43794"/>
                </a:solidFill>
                <a:hlinkClick r:id="rId3">
                  <a:extLst>
                    <a:ext uri="{A12FA001-AC4F-418D-AE19-62706E023703}">
                      <ahyp:hlinkClr xmlns:ahyp="http://schemas.microsoft.com/office/drawing/2018/hyperlinkcolor" val="tx"/>
                    </a:ext>
                  </a:extLst>
                </a:hlinkClick>
              </a:rPr>
              <a:t>Lens Studio Overview</a:t>
            </a:r>
            <a:endParaRPr lang="en-US" dirty="0">
              <a:solidFill>
                <a:srgbClr val="E43794"/>
              </a:solidFill>
            </a:endParaRPr>
          </a:p>
          <a:p>
            <a:endParaRPr lang="en-US" dirty="0"/>
          </a:p>
        </p:txBody>
      </p:sp>
      <p:sp>
        <p:nvSpPr>
          <p:cNvPr id="11" name="Text Placeholder 10">
            <a:extLst>
              <a:ext uri="{FF2B5EF4-FFF2-40B4-BE49-F238E27FC236}">
                <a16:creationId xmlns:a16="http://schemas.microsoft.com/office/drawing/2014/main" id="{97BA12B1-6009-2B17-CC0F-0E2AFADA6532}"/>
              </a:ext>
            </a:extLst>
          </p:cNvPr>
          <p:cNvSpPr>
            <a:spLocks noGrp="1"/>
          </p:cNvSpPr>
          <p:nvPr>
            <p:ph type="body" sz="quarter" idx="23"/>
          </p:nvPr>
        </p:nvSpPr>
        <p:spPr/>
        <p:txBody>
          <a:bodyPr/>
          <a:lstStyle/>
          <a:p>
            <a:r>
              <a:rPr lang="en-US" dirty="0"/>
              <a:t>Obogatena resničnost je srce </a:t>
            </a:r>
            <a:r>
              <a:rPr lang="en-US" dirty="0" err="1"/>
              <a:t>Snapchata</a:t>
            </a:r>
            <a:r>
              <a:rPr lang="en-US" dirty="0"/>
              <a:t> in več kot 75 % uporabnikov </a:t>
            </a:r>
            <a:r>
              <a:rPr lang="en-US" dirty="0" err="1"/>
              <a:t>Snapchata</a:t>
            </a:r>
            <a:r>
              <a:rPr lang="en-US" dirty="0"/>
              <a:t> vsak dan uporablja njegove funkcije obogatene resničnosti za komunikacijo, igro in učenje. Zaradi tega je Lens Studio dober način za vključitev občinstva Snapchat, ki so običajno mlajši digitalni domorodci z bolj sofisticiranimi pričakovanji glede digitalnih izkušenj dediščine kot tipično starejše občinstvo. Verjetno ste že videli tipične stripovske dodatke na fotografijah obrazov, ki jih deli pametni telefon. Obstaja pa veliko različnih načinov za ustvarjanje dodatkov (leč) obogatene resničnosti, ki pripovedujejo zgodbo o dediščini in z nekaj domišljije lahko dosežete občinstvo Snapchat po vsem svetu.</a:t>
            </a:r>
          </a:p>
        </p:txBody>
      </p:sp>
      <p:sp>
        <p:nvSpPr>
          <p:cNvPr id="14" name="Text Placeholder 13">
            <a:extLst>
              <a:ext uri="{FF2B5EF4-FFF2-40B4-BE49-F238E27FC236}">
                <a16:creationId xmlns:a16="http://schemas.microsoft.com/office/drawing/2014/main" id="{FC0B2642-5B95-DB58-BEE6-5043C22DB40D}"/>
              </a:ext>
            </a:extLst>
          </p:cNvPr>
          <p:cNvSpPr>
            <a:spLocks noGrp="1"/>
          </p:cNvSpPr>
          <p:nvPr>
            <p:ph type="body" sz="quarter" idx="24"/>
          </p:nvPr>
        </p:nvSpPr>
        <p:spPr/>
        <p:txBody>
          <a:bodyPr/>
          <a:lstStyle/>
          <a:p>
            <a:r>
              <a:rPr lang="en-US" b="1" dirty="0"/>
              <a:t>Lens Studio</a:t>
            </a:r>
            <a:r>
              <a:rPr lang="en-US" dirty="0"/>
              <a:t> je brezplačno orodje za ustvarjanje leč Snapchat, ki lahko ustvarijo izkušnje 3D obogatene resničnosti za poglobljeno vsebino.</a:t>
            </a:r>
          </a:p>
        </p:txBody>
      </p:sp>
      <p:pic>
        <p:nvPicPr>
          <p:cNvPr id="9" name="Picture Placeholder 8">
            <a:extLst>
              <a:ext uri="{FF2B5EF4-FFF2-40B4-BE49-F238E27FC236}">
                <a16:creationId xmlns:a16="http://schemas.microsoft.com/office/drawing/2014/main" id="{B9FE3745-2D93-C5B3-58B7-87D018E6B9FE}"/>
              </a:ext>
            </a:extLst>
          </p:cNvPr>
          <p:cNvPicPr>
            <a:picLocks noGrp="1" noChangeAspect="1"/>
          </p:cNvPicPr>
          <p:nvPr>
            <p:ph type="pic" sz="quarter" idx="25"/>
          </p:nvPr>
        </p:nvPicPr>
        <p:blipFill rotWithShape="1">
          <a:blip r:embed="rId4" cstate="screen">
            <a:extLst>
              <a:ext uri="{28A0092B-C50C-407E-A947-70E740481C1C}">
                <a14:useLocalDpi xmlns:a14="http://schemas.microsoft.com/office/drawing/2010/main"/>
              </a:ext>
            </a:extLst>
          </a:blip>
          <a:srcRect/>
          <a:stretch/>
        </p:blipFill>
        <p:spPr>
          <a:xfrm>
            <a:off x="-1469" y="7228515"/>
            <a:ext cx="3657600" cy="2795588"/>
          </a:xfrm>
        </p:spPr>
      </p:pic>
    </p:spTree>
    <p:extLst>
      <p:ext uri="{BB962C8B-B14F-4D97-AF65-F5344CB8AC3E}">
        <p14:creationId xmlns:p14="http://schemas.microsoft.com/office/powerpoint/2010/main" val="26433877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759EAF-9AC5-538C-3103-AB15AF162006}"/>
              </a:ext>
            </a:extLst>
          </p:cNvPr>
          <p:cNvSpPr>
            <a:spLocks noGrp="1"/>
          </p:cNvSpPr>
          <p:nvPr>
            <p:ph type="body" sz="quarter" idx="13"/>
          </p:nvPr>
        </p:nvSpPr>
        <p:spPr>
          <a:xfrm>
            <a:off x="1146729" y="3729415"/>
            <a:ext cx="6037281" cy="361363"/>
          </a:xfrm>
        </p:spPr>
        <p:txBody>
          <a:bodyPr/>
          <a:lstStyle/>
          <a:p>
            <a:r>
              <a:rPr lang="en-US" dirty="0"/>
              <a:t>ZAKAJ JE EFFECTHOUSE ODLIČNO ORODJE ZA DIGITALNO DEDIŠČINO? </a:t>
            </a:r>
          </a:p>
        </p:txBody>
      </p:sp>
      <p:sp>
        <p:nvSpPr>
          <p:cNvPr id="3" name="Text Placeholder 2">
            <a:extLst>
              <a:ext uri="{FF2B5EF4-FFF2-40B4-BE49-F238E27FC236}">
                <a16:creationId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sz="2800" dirty="0"/>
              <a:t>Effect House</a:t>
            </a:r>
            <a:endParaRPr lang="en-US" dirty="0"/>
          </a:p>
        </p:txBody>
      </p:sp>
      <p:sp>
        <p:nvSpPr>
          <p:cNvPr id="7" name="Text Placeholder 6">
            <a:extLst>
              <a:ext uri="{FF2B5EF4-FFF2-40B4-BE49-F238E27FC236}">
                <a16:creationId xmlns:a16="http://schemas.microsoft.com/office/drawing/2014/main" id="{7A538AD4-D577-56D5-43C2-3AEA81BBA124}"/>
              </a:ext>
            </a:extLst>
          </p:cNvPr>
          <p:cNvSpPr>
            <a:spLocks noGrp="1"/>
          </p:cNvSpPr>
          <p:nvPr>
            <p:ph type="body" sz="quarter" idx="26"/>
          </p:nvPr>
        </p:nvSpPr>
        <p:spPr/>
        <p:txBody>
          <a:bodyPr/>
          <a:lstStyle/>
          <a:p>
            <a:r>
              <a:rPr lang="en-US" dirty="0">
                <a:hlinkClick r:id="rId2">
                  <a:extLst>
                    <a:ext uri="{A12FA001-AC4F-418D-AE19-62706E023703}">
                      <ahyp:hlinkClr xmlns:ahyp="http://schemas.microsoft.com/office/drawing/2018/hyperlinkcolor" val="tx"/>
                    </a:ext>
                  </a:extLst>
                </a:hlinkClick>
              </a:rPr>
              <a:t>KLIKNITE ZA OGLED</a:t>
            </a:r>
            <a:endParaRPr lang="en-US" dirty="0"/>
          </a:p>
        </p:txBody>
      </p:sp>
      <p:sp>
        <p:nvSpPr>
          <p:cNvPr id="8" name="Text Placeholder 7">
            <a:extLst>
              <a:ext uri="{FF2B5EF4-FFF2-40B4-BE49-F238E27FC236}">
                <a16:creationId xmlns:a16="http://schemas.microsoft.com/office/drawing/2014/main" id="{851DBBE4-B869-BF41-A6D3-0CF42915212D}"/>
              </a:ext>
            </a:extLst>
          </p:cNvPr>
          <p:cNvSpPr>
            <a:spLocks noGrp="1"/>
          </p:cNvSpPr>
          <p:nvPr>
            <p:ph type="body" sz="quarter" idx="27"/>
          </p:nvPr>
        </p:nvSpPr>
        <p:spPr>
          <a:xfrm>
            <a:off x="4754557" y="6995866"/>
            <a:ext cx="2057723" cy="735460"/>
          </a:xfrm>
        </p:spPr>
        <p:txBody>
          <a:bodyPr/>
          <a:lstStyle/>
          <a:p>
            <a:r>
              <a:rPr lang="en-US" dirty="0"/>
              <a:t>ŽELITE PREIZKUSITI EFFECTHOUSE?</a:t>
            </a:r>
          </a:p>
        </p:txBody>
      </p:sp>
      <p:sp>
        <p:nvSpPr>
          <p:cNvPr id="16" name="Text Placeholder 2">
            <a:extLst>
              <a:ext uri="{FF2B5EF4-FFF2-40B4-BE49-F238E27FC236}">
                <a16:creationId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21</a:t>
            </a:r>
          </a:p>
          <a:p>
            <a:endParaRPr lang="en-US" dirty="0"/>
          </a:p>
        </p:txBody>
      </p:sp>
      <p:grpSp>
        <p:nvGrpSpPr>
          <p:cNvPr id="17" name="Group 16">
            <a:extLst>
              <a:ext uri="{FF2B5EF4-FFF2-40B4-BE49-F238E27FC236}">
                <a16:creationId xmlns:a16="http://schemas.microsoft.com/office/drawing/2014/main" id="{1E8E21F9-41BD-2FB3-575C-69F3F9185556}"/>
              </a:ext>
            </a:extLst>
          </p:cNvPr>
          <p:cNvGrpSpPr/>
          <p:nvPr/>
        </p:nvGrpSpPr>
        <p:grpSpPr>
          <a:xfrm>
            <a:off x="4024417" y="7139182"/>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id="{D8FC247D-BA8A-A24D-855B-5867F7B1D801}"/>
              </a:ext>
            </a:extLst>
          </p:cNvPr>
          <p:cNvCxnSpPr>
            <a:cxnSpLocks/>
            <a:endCxn id="22" idx="51"/>
          </p:cNvCxnSpPr>
          <p:nvPr/>
        </p:nvCxnSpPr>
        <p:spPr>
          <a:xfrm flipH="1">
            <a:off x="4601194" y="7634222"/>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9590E580-2C3B-E3EB-A19C-A2185E2C30FC}"/>
              </a:ext>
            </a:extLst>
          </p:cNvPr>
          <p:cNvSpPr>
            <a:spLocks noGrp="1"/>
          </p:cNvSpPr>
          <p:nvPr>
            <p:ph type="body" sz="quarter" idx="28"/>
          </p:nvPr>
        </p:nvSpPr>
        <p:spPr>
          <a:xfrm>
            <a:off x="4311498" y="7903889"/>
            <a:ext cx="2784501" cy="3117727"/>
          </a:xfrm>
        </p:spPr>
        <p:txBody>
          <a:bodyPr/>
          <a:lstStyle/>
          <a:p>
            <a:r>
              <a:rPr lang="en-US" dirty="0" err="1"/>
              <a:t>Effecthouse</a:t>
            </a:r>
            <a:r>
              <a:rPr lang="en-US" dirty="0"/>
              <a:t> je trenutno v razvoju in je v času objave tega vodnika na voljo samo za Mac. Verjetno bo z razvojem sčasoma na voljo tudi za druge operacijske sisteme. </a:t>
            </a:r>
          </a:p>
          <a:p>
            <a:r>
              <a:rPr lang="en-US" dirty="0"/>
              <a:t> </a:t>
            </a:r>
          </a:p>
          <a:p>
            <a:pPr algn="l"/>
            <a:r>
              <a:rPr lang="en-US" dirty="0"/>
              <a:t>Program je brezplačen in ga lahko prenesete tukaj: </a:t>
            </a:r>
            <a:r>
              <a:rPr lang="en-US" dirty="0">
                <a:solidFill>
                  <a:srgbClr val="E43794"/>
                </a:solidFill>
                <a:hlinkClick r:id="rId3">
                  <a:extLst>
                    <a:ext uri="{A12FA001-AC4F-418D-AE19-62706E023703}">
                      <ahyp:hlinkClr xmlns:ahyp="http://schemas.microsoft.com/office/drawing/2018/hyperlinkcolor" val="tx"/>
                    </a:ext>
                  </a:extLst>
                </a:hlinkClick>
              </a:rPr>
              <a:t>Effecthouse download</a:t>
            </a:r>
            <a:endParaRPr lang="en-US" dirty="0">
              <a:solidFill>
                <a:srgbClr val="E43794"/>
              </a:solidFill>
            </a:endParaRPr>
          </a:p>
          <a:p>
            <a:pPr algn="l"/>
            <a:r>
              <a:rPr lang="en-US" dirty="0"/>
              <a:t> </a:t>
            </a:r>
          </a:p>
          <a:p>
            <a:pPr algn="l"/>
            <a:r>
              <a:rPr lang="en-US" dirty="0"/>
              <a:t>Navodila po korakih: </a:t>
            </a:r>
          </a:p>
          <a:p>
            <a:pPr algn="l"/>
            <a:r>
              <a:rPr lang="en-US" dirty="0">
                <a:solidFill>
                  <a:srgbClr val="E43794"/>
                </a:solidFill>
                <a:hlinkClick r:id="rId4">
                  <a:extLst>
                    <a:ext uri="{A12FA001-AC4F-418D-AE19-62706E023703}">
                      <ahyp:hlinkClr xmlns:ahyp="http://schemas.microsoft.com/office/drawing/2018/hyperlinkcolor" val="tx"/>
                    </a:ext>
                  </a:extLst>
                </a:hlinkClick>
              </a:rPr>
              <a:t>Starting out with Effecthouse</a:t>
            </a:r>
            <a:endParaRPr lang="en-US" dirty="0">
              <a:solidFill>
                <a:srgbClr val="E43794"/>
              </a:solidFill>
            </a:endParaRPr>
          </a:p>
          <a:p>
            <a:endParaRPr lang="en-US" dirty="0"/>
          </a:p>
        </p:txBody>
      </p:sp>
      <p:sp>
        <p:nvSpPr>
          <p:cNvPr id="11" name="Text Placeholder 10">
            <a:extLst>
              <a:ext uri="{FF2B5EF4-FFF2-40B4-BE49-F238E27FC236}">
                <a16:creationId xmlns:a16="http://schemas.microsoft.com/office/drawing/2014/main" id="{97BA12B1-6009-2B17-CC0F-0E2AFADA6532}"/>
              </a:ext>
            </a:extLst>
          </p:cNvPr>
          <p:cNvSpPr>
            <a:spLocks noGrp="1"/>
          </p:cNvSpPr>
          <p:nvPr>
            <p:ph type="body" sz="quarter" idx="23"/>
          </p:nvPr>
        </p:nvSpPr>
        <p:spPr/>
        <p:txBody>
          <a:bodyPr numCol="1"/>
          <a:lstStyle/>
          <a:p>
            <a:r>
              <a:rPr lang="en-US" dirty="0"/>
              <a:t>Effect House je narejen z mislijo, da ga lahko uporabljajo tako začetniki kot napredni oblikovalci in razvijalci. Zato ustvarjalcem omogoča ustvarjanje interaktivnih izkušenj za uporabnike TikTok po vsem svetu.</a:t>
            </a:r>
          </a:p>
          <a:p>
            <a:endParaRPr lang="en-US" dirty="0"/>
          </a:p>
          <a:p>
            <a:r>
              <a:rPr lang="en-US" dirty="0"/>
              <a:t>Program oživi vaše pripovedovanje z zmogljivimi, intuitivnimi in izraznimi funkcijami. Njegove vgrajene zmogljivosti – od naprednega sledenja do bogatih interakcij – vam omogočajo eksperimentiranje, ustvarjanje, predogled, objavo in upravljanje vseh vaših učinkov na </a:t>
            </a:r>
            <a:r>
              <a:rPr lang="en-US" dirty="0" err="1"/>
              <a:t>TikToku</a:t>
            </a:r>
            <a:r>
              <a:rPr lang="en-US" dirty="0"/>
              <a:t>.</a:t>
            </a:r>
          </a:p>
          <a:p>
            <a:endParaRPr lang="en-US" dirty="0"/>
          </a:p>
          <a:p>
            <a:endParaRPr lang="en-US" dirty="0"/>
          </a:p>
        </p:txBody>
      </p:sp>
      <p:sp>
        <p:nvSpPr>
          <p:cNvPr id="14" name="Text Placeholder 13">
            <a:extLst>
              <a:ext uri="{FF2B5EF4-FFF2-40B4-BE49-F238E27FC236}">
                <a16:creationId xmlns:a16="http://schemas.microsoft.com/office/drawing/2014/main" id="{FC0B2642-5B95-DB58-BEE6-5043C22DB40D}"/>
              </a:ext>
            </a:extLst>
          </p:cNvPr>
          <p:cNvSpPr>
            <a:spLocks noGrp="1"/>
          </p:cNvSpPr>
          <p:nvPr>
            <p:ph type="body" sz="quarter" idx="24"/>
          </p:nvPr>
        </p:nvSpPr>
        <p:spPr/>
        <p:txBody>
          <a:bodyPr/>
          <a:lstStyle/>
          <a:p>
            <a:r>
              <a:rPr lang="en-US" b="1" dirty="0"/>
              <a:t>Effect House </a:t>
            </a:r>
            <a:r>
              <a:rPr lang="en-US" dirty="0"/>
              <a:t>je brezplačno AR orodje, ki olajša ustvarjanje, objavo in skupno rabo visokokakovostnih razširjenih učinkov za TikTok.</a:t>
            </a:r>
          </a:p>
        </p:txBody>
      </p:sp>
      <p:pic>
        <p:nvPicPr>
          <p:cNvPr id="9" name="Picture Placeholder 8">
            <a:extLst>
              <a:ext uri="{FF2B5EF4-FFF2-40B4-BE49-F238E27FC236}">
                <a16:creationId xmlns:a16="http://schemas.microsoft.com/office/drawing/2014/main" id="{5185A53E-CA54-3E70-599B-9F4C9E9376E0}"/>
              </a:ext>
            </a:extLst>
          </p:cNvPr>
          <p:cNvPicPr>
            <a:picLocks noGrp="1" noChangeAspect="1"/>
          </p:cNvPicPr>
          <p:nvPr>
            <p:ph type="pic" sz="quarter" idx="25"/>
          </p:nvPr>
        </p:nvPicPr>
        <p:blipFill>
          <a:blip r:embed="rId5"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28254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759EAF-9AC5-538C-3103-AB15AF162006}"/>
              </a:ext>
            </a:extLst>
          </p:cNvPr>
          <p:cNvSpPr>
            <a:spLocks noGrp="1"/>
          </p:cNvSpPr>
          <p:nvPr>
            <p:ph type="body" sz="quarter" idx="13"/>
          </p:nvPr>
        </p:nvSpPr>
        <p:spPr/>
        <p:txBody>
          <a:bodyPr/>
          <a:lstStyle/>
          <a:p>
            <a:r>
              <a:rPr lang="en-US" dirty="0"/>
              <a:t>ZAKAJ JE SPARKAR ODLIČNO ORODJE ZA DIGITALNO DEDIŠČINO? </a:t>
            </a:r>
          </a:p>
        </p:txBody>
      </p:sp>
      <p:sp>
        <p:nvSpPr>
          <p:cNvPr id="3" name="Text Placeholder 2">
            <a:extLst>
              <a:ext uri="{FF2B5EF4-FFF2-40B4-BE49-F238E27FC236}">
                <a16:creationId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sz="2800" dirty="0" err="1"/>
              <a:t>SparkAR</a:t>
            </a:r>
            <a:endParaRPr lang="en-US" dirty="0"/>
          </a:p>
        </p:txBody>
      </p:sp>
      <p:sp>
        <p:nvSpPr>
          <p:cNvPr id="7" name="Text Placeholder 6">
            <a:extLst>
              <a:ext uri="{FF2B5EF4-FFF2-40B4-BE49-F238E27FC236}">
                <a16:creationId xmlns:a16="http://schemas.microsoft.com/office/drawing/2014/main" id="{7A538AD4-D577-56D5-43C2-3AEA81BBA124}"/>
              </a:ext>
            </a:extLst>
          </p:cNvPr>
          <p:cNvSpPr>
            <a:spLocks noGrp="1"/>
          </p:cNvSpPr>
          <p:nvPr>
            <p:ph type="body" sz="quarter" idx="26"/>
          </p:nvPr>
        </p:nvSpPr>
        <p:spPr/>
        <p:txBody>
          <a:bodyPr/>
          <a:lstStyle/>
          <a:p>
            <a:r>
              <a:rPr lang="en-US" dirty="0">
                <a:hlinkClick r:id="rId2">
                  <a:extLst>
                    <a:ext uri="{A12FA001-AC4F-418D-AE19-62706E023703}">
                      <ahyp:hlinkClr xmlns:ahyp="http://schemas.microsoft.com/office/drawing/2018/hyperlinkcolor" val="tx"/>
                    </a:ext>
                  </a:extLst>
                </a:hlinkClick>
              </a:rPr>
              <a:t>KLIKNITE ZA OGLED</a:t>
            </a:r>
            <a:endParaRPr lang="en-US" dirty="0"/>
          </a:p>
        </p:txBody>
      </p:sp>
      <p:sp>
        <p:nvSpPr>
          <p:cNvPr id="8" name="Text Placeholder 7">
            <a:extLst>
              <a:ext uri="{FF2B5EF4-FFF2-40B4-BE49-F238E27FC236}">
                <a16:creationId xmlns:a16="http://schemas.microsoft.com/office/drawing/2014/main" id="{851DBBE4-B869-BF41-A6D3-0CF42915212D}"/>
              </a:ext>
            </a:extLst>
          </p:cNvPr>
          <p:cNvSpPr>
            <a:spLocks noGrp="1"/>
          </p:cNvSpPr>
          <p:nvPr>
            <p:ph type="body" sz="quarter" idx="27"/>
          </p:nvPr>
        </p:nvSpPr>
        <p:spPr>
          <a:xfrm>
            <a:off x="4754557" y="6995866"/>
            <a:ext cx="1853433" cy="735460"/>
          </a:xfrm>
        </p:spPr>
        <p:txBody>
          <a:bodyPr/>
          <a:lstStyle/>
          <a:p>
            <a:r>
              <a:rPr lang="en-US" dirty="0"/>
              <a:t>ŽELITE PREIZKUSITI SPARKAR?</a:t>
            </a:r>
          </a:p>
        </p:txBody>
      </p:sp>
      <p:sp>
        <p:nvSpPr>
          <p:cNvPr id="16" name="Text Placeholder 2">
            <a:extLst>
              <a:ext uri="{FF2B5EF4-FFF2-40B4-BE49-F238E27FC236}">
                <a16:creationId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22</a:t>
            </a:r>
          </a:p>
          <a:p>
            <a:endParaRPr lang="en-US" dirty="0"/>
          </a:p>
        </p:txBody>
      </p:sp>
      <p:grpSp>
        <p:nvGrpSpPr>
          <p:cNvPr id="17" name="Group 16">
            <a:extLst>
              <a:ext uri="{FF2B5EF4-FFF2-40B4-BE49-F238E27FC236}">
                <a16:creationId xmlns:a16="http://schemas.microsoft.com/office/drawing/2014/main" id="{1E8E21F9-41BD-2FB3-575C-69F3F9185556}"/>
              </a:ext>
            </a:extLst>
          </p:cNvPr>
          <p:cNvGrpSpPr/>
          <p:nvPr/>
        </p:nvGrpSpPr>
        <p:grpSpPr>
          <a:xfrm>
            <a:off x="4024417" y="7139182"/>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id="{D8FC247D-BA8A-A24D-855B-5867F7B1D801}"/>
              </a:ext>
            </a:extLst>
          </p:cNvPr>
          <p:cNvCxnSpPr>
            <a:cxnSpLocks/>
            <a:endCxn id="22" idx="51"/>
          </p:cNvCxnSpPr>
          <p:nvPr/>
        </p:nvCxnSpPr>
        <p:spPr>
          <a:xfrm flipH="1">
            <a:off x="4601194" y="7634222"/>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9590E580-2C3B-E3EB-A19C-A2185E2C30FC}"/>
              </a:ext>
            </a:extLst>
          </p:cNvPr>
          <p:cNvSpPr>
            <a:spLocks noGrp="1"/>
          </p:cNvSpPr>
          <p:nvPr>
            <p:ph type="body" sz="quarter" idx="28"/>
          </p:nvPr>
        </p:nvSpPr>
        <p:spPr/>
        <p:txBody>
          <a:bodyPr/>
          <a:lstStyle/>
          <a:p>
            <a:r>
              <a:rPr lang="en-US" dirty="0"/>
              <a:t>Program lahko brezplačno prenesete in namestite tako, da kliknete gumb za začetek na glavni strani in nato kliknete gumb Prenesi namestitev </a:t>
            </a:r>
            <a:r>
              <a:rPr lang="en-US" dirty="0" err="1"/>
              <a:t>SparkAR</a:t>
            </a:r>
            <a:r>
              <a:rPr lang="en-US" dirty="0"/>
              <a:t> Studio:</a:t>
            </a:r>
          </a:p>
          <a:p>
            <a:r>
              <a:rPr lang="en-US" dirty="0">
                <a:solidFill>
                  <a:srgbClr val="E43794"/>
                </a:solidFill>
                <a:hlinkClick r:id="rId3">
                  <a:extLst>
                    <a:ext uri="{A12FA001-AC4F-418D-AE19-62706E023703}">
                      <ahyp:hlinkClr xmlns:ahyp="http://schemas.microsoft.com/office/drawing/2018/hyperlinkcolor" val="tx"/>
                    </a:ext>
                  </a:extLst>
                </a:hlinkClick>
              </a:rPr>
              <a:t>Get Started</a:t>
            </a:r>
            <a:endParaRPr lang="en-US" dirty="0">
              <a:solidFill>
                <a:srgbClr val="E43794"/>
              </a:solidFill>
            </a:endParaRPr>
          </a:p>
          <a:p>
            <a:r>
              <a:rPr lang="en-US" dirty="0"/>
              <a:t> </a:t>
            </a:r>
          </a:p>
          <a:p>
            <a:r>
              <a:rPr lang="en-US" dirty="0"/>
              <a:t>Kako uporabljati </a:t>
            </a:r>
            <a:r>
              <a:rPr lang="en-US" dirty="0" err="1"/>
              <a:t>SparkAR</a:t>
            </a:r>
            <a:r>
              <a:rPr lang="en-US" dirty="0"/>
              <a:t>: </a:t>
            </a:r>
            <a:r>
              <a:rPr lang="en-US" dirty="0">
                <a:solidFill>
                  <a:srgbClr val="E43794"/>
                </a:solidFill>
                <a:hlinkClick r:id="rId4">
                  <a:extLst>
                    <a:ext uri="{A12FA001-AC4F-418D-AE19-62706E023703}">
                      <ahyp:hlinkClr xmlns:ahyp="http://schemas.microsoft.com/office/drawing/2018/hyperlinkcolor" val="tx"/>
                    </a:ext>
                  </a:extLst>
                </a:hlinkClick>
              </a:rPr>
              <a:t> </a:t>
            </a:r>
          </a:p>
          <a:p>
            <a:r>
              <a:rPr lang="en-US" dirty="0">
                <a:solidFill>
                  <a:srgbClr val="E43794"/>
                </a:solidFill>
                <a:hlinkClick r:id="rId4">
                  <a:extLst>
                    <a:ext uri="{A12FA001-AC4F-418D-AE19-62706E023703}">
                      <ahyp:hlinkClr xmlns:ahyp="http://schemas.microsoft.com/office/drawing/2018/hyperlinkcolor" val="tx"/>
                    </a:ext>
                  </a:extLst>
                </a:hlinkClick>
              </a:rPr>
              <a:t>step by step guide</a:t>
            </a:r>
            <a:endParaRPr lang="en-US" dirty="0">
              <a:solidFill>
                <a:srgbClr val="E43794"/>
              </a:solidFill>
            </a:endParaRPr>
          </a:p>
          <a:p>
            <a:endParaRPr lang="en-US" dirty="0">
              <a:solidFill>
                <a:srgbClr val="E43794"/>
              </a:solidFill>
            </a:endParaRPr>
          </a:p>
          <a:p>
            <a:r>
              <a:rPr lang="en-US" dirty="0"/>
              <a:t>Video vadnice in tečaji: </a:t>
            </a:r>
          </a:p>
          <a:p>
            <a:r>
              <a:rPr lang="en-US" dirty="0">
                <a:solidFill>
                  <a:srgbClr val="E43794"/>
                </a:solidFill>
                <a:hlinkClick r:id="rId5">
                  <a:extLst>
                    <a:ext uri="{A12FA001-AC4F-418D-AE19-62706E023703}">
                      <ahyp:hlinkClr xmlns:ahyp="http://schemas.microsoft.com/office/drawing/2018/hyperlinkcolor" val="tx"/>
                    </a:ext>
                  </a:extLst>
                </a:hlinkClick>
              </a:rPr>
              <a:t>Tutorials and classes with </a:t>
            </a:r>
            <a:r>
              <a:rPr lang="en-US" dirty="0" err="1">
                <a:solidFill>
                  <a:srgbClr val="E43794"/>
                </a:solidFill>
                <a:hlinkClick r:id="rId5">
                  <a:extLst>
                    <a:ext uri="{A12FA001-AC4F-418D-AE19-62706E023703}">
                      <ahyp:hlinkClr xmlns:ahyp="http://schemas.microsoft.com/office/drawing/2018/hyperlinkcolor" val="tx"/>
                    </a:ext>
                  </a:extLst>
                </a:hlinkClick>
              </a:rPr>
              <a:t>SparkAR</a:t>
            </a:r>
            <a:r>
              <a:rPr lang="en-US" dirty="0">
                <a:solidFill>
                  <a:srgbClr val="E43794"/>
                </a:solidFill>
                <a:hlinkClick r:id="rId5">
                  <a:extLst>
                    <a:ext uri="{A12FA001-AC4F-418D-AE19-62706E023703}">
                      <ahyp:hlinkClr xmlns:ahyp="http://schemas.microsoft.com/office/drawing/2018/hyperlinkcolor" val="tx"/>
                    </a:ext>
                  </a:extLst>
                </a:hlinkClick>
              </a:rPr>
              <a:t> experts</a:t>
            </a:r>
            <a:endParaRPr lang="en-US" dirty="0">
              <a:solidFill>
                <a:srgbClr val="E43794"/>
              </a:solidFill>
            </a:endParaRPr>
          </a:p>
          <a:p>
            <a:endParaRPr lang="en-US" dirty="0"/>
          </a:p>
        </p:txBody>
      </p:sp>
      <p:sp>
        <p:nvSpPr>
          <p:cNvPr id="11" name="Text Placeholder 10">
            <a:extLst>
              <a:ext uri="{FF2B5EF4-FFF2-40B4-BE49-F238E27FC236}">
                <a16:creationId xmlns:a16="http://schemas.microsoft.com/office/drawing/2014/main" id="{97BA12B1-6009-2B17-CC0F-0E2AFADA6532}"/>
              </a:ext>
            </a:extLst>
          </p:cNvPr>
          <p:cNvSpPr>
            <a:spLocks noGrp="1"/>
          </p:cNvSpPr>
          <p:nvPr>
            <p:ph type="body" sz="quarter" idx="23"/>
          </p:nvPr>
        </p:nvSpPr>
        <p:spPr/>
        <p:txBody>
          <a:bodyPr/>
          <a:lstStyle/>
          <a:p>
            <a:r>
              <a:rPr lang="en-US" dirty="0"/>
              <a:t>Če želite svoje strani na </a:t>
            </a:r>
            <a:r>
              <a:rPr lang="en-US" dirty="0" err="1"/>
              <a:t>Facebooku</a:t>
            </a:r>
            <a:r>
              <a:rPr lang="en-US" dirty="0"/>
              <a:t> ali </a:t>
            </a:r>
            <a:r>
              <a:rPr lang="en-US" dirty="0" err="1"/>
              <a:t>Instagramu</a:t>
            </a:r>
            <a:r>
              <a:rPr lang="en-US" dirty="0"/>
              <a:t> narediti privlačnejše za širši krog občinstva, vam bo to orodje za obogateno resničnost omogočilo, da ste bolj ustvarjalni. Ustvarite lahko dodatke za prizore iz resničnega sveta, ki bodo poživili vašo digitalno komunikacijo.</a:t>
            </a:r>
          </a:p>
          <a:p>
            <a:endParaRPr lang="en-US" dirty="0"/>
          </a:p>
          <a:p>
            <a:r>
              <a:rPr lang="en-US" dirty="0"/>
              <a:t>Potrebovali boste nekaj časa, da se navadite na jezik in način delovanja programske opreme. Toda ker so koncepti oblikovanja podobni v številnih AR in VR programih za družbene medije in druge obogatene projekte, lahko brezplačno eksperimentirate in se tako pripravite na bolj zapletene projekte.</a:t>
            </a:r>
          </a:p>
          <a:p>
            <a:endParaRPr lang="en-US" dirty="0"/>
          </a:p>
        </p:txBody>
      </p:sp>
      <p:sp>
        <p:nvSpPr>
          <p:cNvPr id="14" name="Text Placeholder 13">
            <a:extLst>
              <a:ext uri="{FF2B5EF4-FFF2-40B4-BE49-F238E27FC236}">
                <a16:creationId xmlns:a16="http://schemas.microsoft.com/office/drawing/2014/main" id="{FC0B2642-5B95-DB58-BEE6-5043C22DB40D}"/>
              </a:ext>
            </a:extLst>
          </p:cNvPr>
          <p:cNvSpPr>
            <a:spLocks noGrp="1"/>
          </p:cNvSpPr>
          <p:nvPr>
            <p:ph type="body" sz="quarter" idx="24"/>
          </p:nvPr>
        </p:nvSpPr>
        <p:spPr/>
        <p:txBody>
          <a:bodyPr/>
          <a:lstStyle/>
          <a:p>
            <a:r>
              <a:rPr lang="en-US" dirty="0"/>
              <a:t>Ustvarite izkušnje obogatene resničnosti za Facebook in Instagram.</a:t>
            </a:r>
          </a:p>
        </p:txBody>
      </p:sp>
      <p:pic>
        <p:nvPicPr>
          <p:cNvPr id="9" name="Picture Placeholder 8">
            <a:extLst>
              <a:ext uri="{FF2B5EF4-FFF2-40B4-BE49-F238E27FC236}">
                <a16:creationId xmlns:a16="http://schemas.microsoft.com/office/drawing/2014/main" id="{D041F026-D103-700F-4E5C-BFD5BAB48271}"/>
              </a:ext>
            </a:extLst>
          </p:cNvPr>
          <p:cNvPicPr>
            <a:picLocks noGrp="1" noChangeAspect="1"/>
          </p:cNvPicPr>
          <p:nvPr>
            <p:ph type="pic" sz="quarter" idx="25"/>
          </p:nvPr>
        </p:nvPicPr>
        <p:blipFill rotWithShape="1">
          <a:blip r:embed="rId6" cstate="screen">
            <a:extLst>
              <a:ext uri="{28A0092B-C50C-407E-A947-70E740481C1C}">
                <a14:useLocalDpi xmlns:a14="http://schemas.microsoft.com/office/drawing/2010/main"/>
              </a:ext>
            </a:extLst>
          </a:blip>
          <a:srcRect/>
          <a:stretch/>
        </p:blipFill>
        <p:spPr>
          <a:xfrm>
            <a:off x="-1469" y="7228515"/>
            <a:ext cx="3657600" cy="2795588"/>
          </a:xfrm>
        </p:spPr>
      </p:pic>
    </p:spTree>
    <p:extLst>
      <p:ext uri="{BB962C8B-B14F-4D97-AF65-F5344CB8AC3E}">
        <p14:creationId xmlns:p14="http://schemas.microsoft.com/office/powerpoint/2010/main" val="4027806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23">
            <a:extLst>
              <a:ext uri="{FF2B5EF4-FFF2-40B4-BE49-F238E27FC236}">
                <a16:creationId xmlns:a16="http://schemas.microsoft.com/office/drawing/2014/main" id="{8C19ECD6-42BE-99AA-936C-B0B6595B11A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26" name="Freeform 25">
            <a:extLst>
              <a:ext uri="{FF2B5EF4-FFF2-40B4-BE49-F238E27FC236}">
                <a16:creationId xmlns:a16="http://schemas.microsoft.com/office/drawing/2014/main" id="{4A5811D8-7405-3F85-3A43-D43DD64D938B}"/>
              </a:ext>
            </a:extLst>
          </p:cNvPr>
          <p:cNvSpPr/>
          <p:nvPr/>
        </p:nvSpPr>
        <p:spPr>
          <a:xfrm>
            <a:off x="0" y="0"/>
            <a:ext cx="7775575" cy="10907713"/>
          </a:xfrm>
          <a:custGeom>
            <a:avLst/>
            <a:gdLst>
              <a:gd name="connsiteX0" fmla="*/ 0 w 7775575"/>
              <a:gd name="connsiteY0" fmla="*/ 10387013 h 10907713"/>
              <a:gd name="connsiteX1" fmla="*/ 7775575 w 7775575"/>
              <a:gd name="connsiteY1" fmla="*/ 10387013 h 10907713"/>
              <a:gd name="connsiteX2" fmla="*/ 7775575 w 7775575"/>
              <a:gd name="connsiteY2" fmla="*/ 10907713 h 10907713"/>
              <a:gd name="connsiteX3" fmla="*/ 0 w 7775575"/>
              <a:gd name="connsiteY3" fmla="*/ 10907713 h 10907713"/>
              <a:gd name="connsiteX4" fmla="*/ 0 w 7775575"/>
              <a:gd name="connsiteY4" fmla="*/ 0 h 10907713"/>
              <a:gd name="connsiteX5" fmla="*/ 7775575 w 7775575"/>
              <a:gd name="connsiteY5" fmla="*/ 0 h 10907713"/>
              <a:gd name="connsiteX6" fmla="*/ 7775575 w 7775575"/>
              <a:gd name="connsiteY6" fmla="*/ 9715500 h 10907713"/>
              <a:gd name="connsiteX7" fmla="*/ 0 w 7775575"/>
              <a:gd name="connsiteY7" fmla="*/ 9715500 h 1090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75575" h="10907713">
                <a:moveTo>
                  <a:pt x="0" y="10387013"/>
                </a:moveTo>
                <a:lnTo>
                  <a:pt x="7775575" y="10387013"/>
                </a:lnTo>
                <a:lnTo>
                  <a:pt x="7775575" y="10907713"/>
                </a:lnTo>
                <a:lnTo>
                  <a:pt x="0" y="10907713"/>
                </a:lnTo>
                <a:close/>
                <a:moveTo>
                  <a:pt x="0" y="0"/>
                </a:moveTo>
                <a:lnTo>
                  <a:pt x="7775575" y="0"/>
                </a:lnTo>
                <a:lnTo>
                  <a:pt x="7775575" y="9715500"/>
                </a:lnTo>
                <a:lnTo>
                  <a:pt x="0" y="9715500"/>
                </a:lnTo>
                <a:close/>
              </a:path>
            </a:pathLst>
          </a:custGeom>
          <a:gradFill>
            <a:gsLst>
              <a:gs pos="0">
                <a:srgbClr val="E43794"/>
              </a:gs>
              <a:gs pos="59000">
                <a:srgbClr val="E43794">
                  <a:alpha val="53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Text Placeholder 13">
            <a:extLst>
              <a:ext uri="{FF2B5EF4-FFF2-40B4-BE49-F238E27FC236}">
                <a16:creationId xmlns:a16="http://schemas.microsoft.com/office/drawing/2014/main" id="{23B2E428-FF68-52FD-A77B-1D9F554D73AB}"/>
              </a:ext>
            </a:extLst>
          </p:cNvPr>
          <p:cNvSpPr>
            <a:spLocks noGrp="1"/>
          </p:cNvSpPr>
          <p:nvPr>
            <p:ph type="body" sz="quarter" idx="21"/>
          </p:nvPr>
        </p:nvSpPr>
        <p:spPr>
          <a:xfrm>
            <a:off x="2159000" y="9185645"/>
            <a:ext cx="3457574" cy="626742"/>
          </a:xfrm>
          <a:solidFill>
            <a:srgbClr val="E43794"/>
          </a:solidFill>
        </p:spPr>
        <p:txBody>
          <a:bodyPr/>
          <a:lstStyle/>
          <a:p>
            <a:pPr algn="ctr"/>
            <a:r>
              <a:rPr lang="en-US" dirty="0"/>
              <a:t> </a:t>
            </a:r>
            <a:r>
              <a:rPr lang="en-US" dirty="0" err="1"/>
              <a:t>www.</a:t>
            </a:r>
            <a:r>
              <a:rPr lang="en-US" b="1" dirty="0" err="1"/>
              <a:t>insitesproject</a:t>
            </a:r>
            <a:r>
              <a:rPr lang="en-US" dirty="0" err="1"/>
              <a:t>.eu</a:t>
            </a:r>
            <a:endParaRPr lang="en-US" dirty="0"/>
          </a:p>
        </p:txBody>
      </p:sp>
      <p:pic>
        <p:nvPicPr>
          <p:cNvPr id="9" name="Picture 8" descr="Logo&#10;&#10;Description automatically generated">
            <a:extLst>
              <a:ext uri="{FF2B5EF4-FFF2-40B4-BE49-F238E27FC236}">
                <a16:creationId xmlns:a16="http://schemas.microsoft.com/office/drawing/2014/main" id="{D33A1E04-471E-184A-BA0C-085D7B1122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01932" y="543120"/>
            <a:ext cx="2771710" cy="2530691"/>
          </a:xfrm>
          <a:prstGeom prst="rect">
            <a:avLst/>
          </a:prstGeom>
        </p:spPr>
      </p:pic>
      <p:grpSp>
        <p:nvGrpSpPr>
          <p:cNvPr id="67" name="Group 66">
            <a:extLst>
              <a:ext uri="{FF2B5EF4-FFF2-40B4-BE49-F238E27FC236}">
                <a16:creationId xmlns:a16="http://schemas.microsoft.com/office/drawing/2014/main" id="{9ECC7FA3-7CC6-10CA-929F-DCD903E2971B}"/>
              </a:ext>
            </a:extLst>
          </p:cNvPr>
          <p:cNvGrpSpPr/>
          <p:nvPr/>
        </p:nvGrpSpPr>
        <p:grpSpPr>
          <a:xfrm>
            <a:off x="3655056" y="8082057"/>
            <a:ext cx="465462" cy="461075"/>
            <a:chOff x="-1960465" y="8556888"/>
            <a:chExt cx="372846" cy="369332"/>
          </a:xfrm>
        </p:grpSpPr>
        <p:sp>
          <p:nvSpPr>
            <p:cNvPr id="66" name="TextBox 65">
              <a:extLst>
                <a:ext uri="{FF2B5EF4-FFF2-40B4-BE49-F238E27FC236}">
                  <a16:creationId xmlns:a16="http://schemas.microsoft.com/office/drawing/2014/main" id="{6EA9FCE3-02DE-2ED6-7BAD-FDE71908A2EA}"/>
                </a:ext>
              </a:extLst>
            </p:cNvPr>
            <p:cNvSpPr txBox="1"/>
            <p:nvPr/>
          </p:nvSpPr>
          <p:spPr>
            <a:xfrm>
              <a:off x="-1937240" y="8556888"/>
              <a:ext cx="349621" cy="369332"/>
            </a:xfrm>
            <a:prstGeom prst="rect">
              <a:avLst/>
            </a:prstGeom>
            <a:noFill/>
          </p:spPr>
          <p:txBody>
            <a:bodyPr wrap="square">
              <a:spAutoFit/>
            </a:bodyPr>
            <a:lstStyle/>
            <a:p>
              <a:r>
                <a:rPr lang="en-US" dirty="0">
                  <a:solidFill>
                    <a:schemeClr val="bg1"/>
                  </a:solidFill>
                  <a:hlinkClick r:id="rId4">
                    <a:extLst>
                      <a:ext uri="{A12FA001-AC4F-418D-AE19-62706E023703}">
                        <ahyp:hlinkClr xmlns:ahyp="http://schemas.microsoft.com/office/drawing/2018/hyperlinkcolor" val="tx"/>
                      </a:ext>
                    </a:extLst>
                  </a:hlinkClick>
                </a:rPr>
                <a:t>f</a:t>
              </a:r>
              <a:endParaRPr lang="en-US" dirty="0">
                <a:solidFill>
                  <a:schemeClr val="bg1"/>
                </a:solidFill>
              </a:endParaRPr>
            </a:p>
          </p:txBody>
        </p:sp>
        <p:grpSp>
          <p:nvGrpSpPr>
            <p:cNvPr id="58" name="Graphic 3">
              <a:extLst>
                <a:ext uri="{FF2B5EF4-FFF2-40B4-BE49-F238E27FC236}">
                  <a16:creationId xmlns:a16="http://schemas.microsoft.com/office/drawing/2014/main" id="{9CFBBEE5-B1C0-D63D-55AE-8E12A5EA2015}"/>
                </a:ext>
              </a:extLst>
            </p:cNvPr>
            <p:cNvGrpSpPr/>
            <p:nvPr/>
          </p:nvGrpSpPr>
          <p:grpSpPr>
            <a:xfrm>
              <a:off x="-1960465" y="8626572"/>
              <a:ext cx="280634" cy="280842"/>
              <a:chOff x="-1196056" y="2499889"/>
              <a:chExt cx="850463" cy="851093"/>
            </a:xfrm>
          </p:grpSpPr>
          <p:sp>
            <p:nvSpPr>
              <p:cNvPr id="59" name="Freeform 58">
                <a:extLst>
                  <a:ext uri="{FF2B5EF4-FFF2-40B4-BE49-F238E27FC236}">
                    <a16:creationId xmlns:a16="http://schemas.microsoft.com/office/drawing/2014/main" id="{72558D74-FB07-8A35-177A-ED4CD0B220BA}"/>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BE000"/>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0" name="Freeform 59">
                <a:extLst>
                  <a:ext uri="{FF2B5EF4-FFF2-40B4-BE49-F238E27FC236}">
                    <a16:creationId xmlns:a16="http://schemas.microsoft.com/office/drawing/2014/main" id="{3837A38B-6676-8E53-2F9E-7B5C69420142}"/>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sp>
        <p:nvSpPr>
          <p:cNvPr id="64" name="Text Placeholder 32">
            <a:extLst>
              <a:ext uri="{FF2B5EF4-FFF2-40B4-BE49-F238E27FC236}">
                <a16:creationId xmlns:a16="http://schemas.microsoft.com/office/drawing/2014/main" id="{D3DDD0B6-72AA-E799-1D50-EE443BFF9CBC}"/>
              </a:ext>
            </a:extLst>
          </p:cNvPr>
          <p:cNvSpPr txBox="1">
            <a:spLocks/>
          </p:cNvSpPr>
          <p:nvPr/>
        </p:nvSpPr>
        <p:spPr>
          <a:xfrm>
            <a:off x="0" y="7622082"/>
            <a:ext cx="7775575" cy="936473"/>
          </a:xfrm>
          <a:prstGeom prst="rect">
            <a:avLst/>
          </a:prstGeom>
          <a:noFill/>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300" b="1" i="0" kern="1200">
                <a:solidFill>
                  <a:srgbClr val="011E3B"/>
                </a:solidFill>
                <a:latin typeface="Poppins SemiBold" pitchFamily="2" charset="77"/>
                <a:ea typeface="+mn-ea"/>
                <a:cs typeface="Poppins SemiBold"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sz="2000" dirty="0">
                <a:solidFill>
                  <a:schemeClr val="bg1"/>
                </a:solidFill>
                <a:latin typeface="Calibri" panose="020F0502020204030204" pitchFamily="34" charset="0"/>
                <a:cs typeface="Calibri" panose="020F0502020204030204" pitchFamily="34" charset="0"/>
              </a:rPr>
              <a:t>TUKAJ LAHKO SPREMLJAJTE NAŠE POTOVANJE</a:t>
            </a:r>
            <a:endParaRPr lang="en-US" sz="2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9315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0614950-3DA6-2AB2-1468-6B872E1FDD69}"/>
              </a:ext>
            </a:extLst>
          </p:cNvPr>
          <p:cNvSpPr>
            <a:spLocks noGrp="1"/>
          </p:cNvSpPr>
          <p:nvPr>
            <p:ph type="body" sz="quarter" idx="15"/>
          </p:nvPr>
        </p:nvSpPr>
        <p:spPr>
          <a:xfrm>
            <a:off x="626921" y="734208"/>
            <a:ext cx="3260864" cy="1552185"/>
          </a:xfrm>
        </p:spPr>
        <p:txBody>
          <a:bodyPr/>
          <a:lstStyle/>
          <a:p>
            <a:r>
              <a:rPr lang="en-US" sz="3200" b="0" dirty="0">
                <a:solidFill>
                  <a:schemeClr val="bg1"/>
                </a:solidFill>
              </a:rPr>
              <a:t>UVOD V </a:t>
            </a:r>
            <a:r>
              <a:rPr lang="en-US" sz="3200" dirty="0">
                <a:solidFill>
                  <a:schemeClr val="bg1"/>
                </a:solidFill>
              </a:rPr>
              <a:t>INSITES ZBIRKO ORODIJ</a:t>
            </a:r>
          </a:p>
          <a:p>
            <a:endParaRPr lang="en-US" dirty="0">
              <a:solidFill>
                <a:schemeClr val="bg1"/>
              </a:solidFill>
            </a:endParaRPr>
          </a:p>
        </p:txBody>
      </p:sp>
      <p:sp>
        <p:nvSpPr>
          <p:cNvPr id="8" name="Text Placeholder 7">
            <a:extLst>
              <a:ext uri="{FF2B5EF4-FFF2-40B4-BE49-F238E27FC236}">
                <a16:creationId xmlns:a16="http://schemas.microsoft.com/office/drawing/2014/main" id="{C952E791-7807-2970-D75A-AC6E2DF3E8B5}"/>
              </a:ext>
            </a:extLst>
          </p:cNvPr>
          <p:cNvSpPr>
            <a:spLocks noGrp="1"/>
          </p:cNvSpPr>
          <p:nvPr>
            <p:ph type="body" sz="quarter" idx="16"/>
          </p:nvPr>
        </p:nvSpPr>
        <p:spPr>
          <a:xfrm>
            <a:off x="770316" y="6900601"/>
            <a:ext cx="6234937" cy="3715583"/>
          </a:xfrm>
        </p:spPr>
        <p:txBody>
          <a:bodyPr/>
          <a:lstStyle/>
          <a:p>
            <a:r>
              <a:rPr lang="en-US" dirty="0"/>
              <a:t>Sofisticirana tehnologija postaja vedno bolj dostopna ljudem brez znanja obsežnega kodiranja ali digitalnih veščin, vendar z močno vizijo in pripravljenostjo za učenje. Ta orodja so bila izbrana kot uporabniku najprijaznejši razpoložljivi izdelki. Vključujemo tudi povezave do video in tekstovnih priročnikov, da se jih lahko čim hitreje naučite in implementirate.</a:t>
            </a:r>
          </a:p>
          <a:p>
            <a:r>
              <a:rPr lang="en-US" dirty="0"/>
              <a:t> </a:t>
            </a:r>
          </a:p>
          <a:p>
            <a:r>
              <a:rPr lang="en-US" dirty="0"/>
              <a:t>Orodja, ki jih predstavljamo, vam bodo pomagala razviti nove digitalne izdelke, ki bodo povečali vaš vpliv in raven zadovoljstva vaših trenutnih strank ter izboljšali komuniciranje z novim občinstvom. Vaša podjetja in organizacije lahko naredijo bolj privlačne in bolj trajnostne v svetu, kjer je tehnologija popolnoma vgrajena in sprejeta v vseh vidikih našega življenja.</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Vrste projektov, ki vam jih omogoča ta komplet orodij, obsegajo navidezno resničnost, obogateno resničnost, igre na temelju digitalne dediščine, digitalna potovanja, </a:t>
            </a:r>
            <a:r>
              <a:rPr lang="en-US" dirty="0" err="1"/>
              <a:t>podkaste</a:t>
            </a:r>
            <a:r>
              <a:rPr lang="en-US" dirty="0"/>
              <a:t> in videoposnetke. Če imate zgodbo, ki jo želite povedati, imate pred seboj nizko cenovna ali brezplačna orodja, ki vam bodo pomagala, da jo poveste digitalno.</a:t>
            </a:r>
          </a:p>
          <a:p>
            <a:r>
              <a:rPr lang="en-US" dirty="0"/>
              <a:t> </a:t>
            </a:r>
          </a:p>
          <a:p>
            <a:r>
              <a:rPr lang="en-US" dirty="0"/>
              <a:t>Če boste nekaj časa vložili v učenje uporabe katerega koli od teh orodij, se vam bo to obrestovalo in boste okrepili vašo samozavest, če boste potem želeli nadaljevati z večjim in bolj poglobljenim projektom digitalne dediščine. Načrtovanje in delo s tehničnimi strokovnjaki je na primer lažje, če poznate jezik in koncepte.</a:t>
            </a:r>
          </a:p>
          <a:p>
            <a:r>
              <a:rPr lang="en-US" dirty="0"/>
              <a:t> </a:t>
            </a:r>
          </a:p>
          <a:p>
            <a:r>
              <a:rPr lang="en-US" dirty="0"/>
              <a:t>Zbirka orodij je na voljo za uporabo na spletu ali kot dokument v obliki pdf, tako da jo lahko delite in uporabite, kadar koli želite.</a:t>
            </a:r>
          </a:p>
          <a:p>
            <a:r>
              <a:rPr lang="en-US" dirty="0"/>
              <a:t>Če želite izvedeti več o projektu </a:t>
            </a:r>
            <a:r>
              <a:rPr lang="en-US" dirty="0" err="1"/>
              <a:t>Insites</a:t>
            </a:r>
            <a:r>
              <a:rPr lang="en-US" dirty="0"/>
              <a:t>, obiščite našo spletno stran ali družbena omrežja, kjer imamo več virov in primerov projektov, ki vas bodo navdihnili.</a:t>
            </a:r>
          </a:p>
          <a:p>
            <a:endParaRPr lang="en-US" dirty="0"/>
          </a:p>
          <a:p>
            <a:endParaRPr lang="en-US" dirty="0"/>
          </a:p>
        </p:txBody>
      </p:sp>
      <p:sp>
        <p:nvSpPr>
          <p:cNvPr id="9" name="Text Placeholder 8">
            <a:extLst>
              <a:ext uri="{FF2B5EF4-FFF2-40B4-BE49-F238E27FC236}">
                <a16:creationId xmlns:a16="http://schemas.microsoft.com/office/drawing/2014/main" id="{8E46A621-1FBD-FDB2-5469-3009B9C093A8}"/>
              </a:ext>
            </a:extLst>
          </p:cNvPr>
          <p:cNvSpPr>
            <a:spLocks noGrp="1"/>
          </p:cNvSpPr>
          <p:nvPr>
            <p:ph type="body" sz="quarter" idx="17"/>
          </p:nvPr>
        </p:nvSpPr>
        <p:spPr>
          <a:xfrm>
            <a:off x="770316" y="5312607"/>
            <a:ext cx="5804658" cy="1653686"/>
          </a:xfrm>
        </p:spPr>
        <p:txBody>
          <a:bodyPr/>
          <a:lstStyle/>
          <a:p>
            <a:r>
              <a:rPr lang="en-US" dirty="0"/>
              <a:t>Dobrodošli v </a:t>
            </a:r>
            <a:r>
              <a:rPr lang="en-US" b="1" dirty="0" err="1"/>
              <a:t>Insites</a:t>
            </a:r>
            <a:r>
              <a:rPr lang="en-US" b="1" dirty="0"/>
              <a:t> zbirki digitalnih orodij</a:t>
            </a:r>
            <a:r>
              <a:rPr lang="en-US" dirty="0"/>
              <a:t>, kjer boste na enem mestu našli </a:t>
            </a:r>
            <a:r>
              <a:rPr lang="en-US" b="1" dirty="0"/>
              <a:t>najboljša nizko cenovna ali brezplačna digitalna orodja </a:t>
            </a:r>
            <a:r>
              <a:rPr lang="en-US" dirty="0"/>
              <a:t>za vaš projekt kulturne dediščine. Za vsako orodje smo povzeli glavne funkcije in prednosti, tako da lahko hitro pregledate in izberete tisto orodje, ki je najbolj uporabno za vaš projekt. </a:t>
            </a:r>
          </a:p>
          <a:p>
            <a:pPr algn="r"/>
            <a:endParaRPr lang="en-US" dirty="0"/>
          </a:p>
        </p:txBody>
      </p:sp>
      <p:pic>
        <p:nvPicPr>
          <p:cNvPr id="30" name="Picture Placeholder 29">
            <a:extLst>
              <a:ext uri="{FF2B5EF4-FFF2-40B4-BE49-F238E27FC236}">
                <a16:creationId xmlns:a16="http://schemas.microsoft.com/office/drawing/2014/main" id="{21490C12-FD21-3897-2B88-D53865FB4ACC}"/>
              </a:ext>
            </a:extLst>
          </p:cNvPr>
          <p:cNvPicPr>
            <a:picLocks noGrp="1" noChangeAspect="1"/>
          </p:cNvPicPr>
          <p:nvPr>
            <p:ph type="pic" sz="quarter" idx="18"/>
          </p:nvPr>
        </p:nvPicPr>
        <p:blipFill rotWithShape="1">
          <a:blip r:embed="rId2" cstate="screen">
            <a:extLst>
              <a:ext uri="{28A0092B-C50C-407E-A947-70E740481C1C}">
                <a14:useLocalDpi xmlns:a14="http://schemas.microsoft.com/office/drawing/2010/main"/>
              </a:ext>
            </a:extLst>
          </a:blip>
          <a:srcRect/>
          <a:stretch/>
        </p:blipFill>
        <p:spPr>
          <a:xfrm flipH="1">
            <a:off x="-1" y="0"/>
            <a:ext cx="7775574" cy="5378301"/>
          </a:xfrm>
        </p:spPr>
      </p:pic>
    </p:spTree>
    <p:extLst>
      <p:ext uri="{BB962C8B-B14F-4D97-AF65-F5344CB8AC3E}">
        <p14:creationId xmlns:p14="http://schemas.microsoft.com/office/powerpoint/2010/main" val="20135570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759EAF-9AC5-538C-3103-AB15AF162006}"/>
              </a:ext>
            </a:extLst>
          </p:cNvPr>
          <p:cNvSpPr>
            <a:spLocks noGrp="1"/>
          </p:cNvSpPr>
          <p:nvPr>
            <p:ph type="body" sz="quarter" idx="13"/>
          </p:nvPr>
        </p:nvSpPr>
        <p:spPr/>
        <p:txBody>
          <a:bodyPr/>
          <a:lstStyle/>
          <a:p>
            <a:r>
              <a:rPr lang="en-US" dirty="0"/>
              <a:t>ZAKAJ JE TIMELINE JS ODLIČNO ORODJE ZA DIGITALNO DEDIŠČINO? </a:t>
            </a:r>
          </a:p>
          <a:p>
            <a:endParaRPr lang="en-US" dirty="0"/>
          </a:p>
        </p:txBody>
      </p:sp>
      <p:sp>
        <p:nvSpPr>
          <p:cNvPr id="3" name="Text Placeholder 2">
            <a:extLst>
              <a:ext uri="{FF2B5EF4-FFF2-40B4-BE49-F238E27FC236}">
                <a16:creationId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dirty="0"/>
              <a:t>Timeline JS</a:t>
            </a:r>
          </a:p>
          <a:p>
            <a:endParaRPr lang="en-US" dirty="0"/>
          </a:p>
        </p:txBody>
      </p:sp>
      <p:sp>
        <p:nvSpPr>
          <p:cNvPr id="4" name="Text Placeholder 3">
            <a:extLst>
              <a:ext uri="{FF2B5EF4-FFF2-40B4-BE49-F238E27FC236}">
                <a16:creationId xmlns:a16="http://schemas.microsoft.com/office/drawing/2014/main" id="{6D6C4156-011A-0DD5-7CD1-436BDD86E84F}"/>
              </a:ext>
            </a:extLst>
          </p:cNvPr>
          <p:cNvSpPr>
            <a:spLocks noGrp="1"/>
          </p:cNvSpPr>
          <p:nvPr>
            <p:ph type="body" sz="quarter" idx="23"/>
          </p:nvPr>
        </p:nvSpPr>
        <p:spPr>
          <a:xfrm>
            <a:off x="1157426" y="4208280"/>
            <a:ext cx="5890479" cy="2275428"/>
          </a:xfrm>
        </p:spPr>
        <p:txBody>
          <a:bodyPr/>
          <a:lstStyle/>
          <a:p>
            <a:r>
              <a:rPr lang="en-US" dirty="0" err="1"/>
              <a:t>TimelineJS</a:t>
            </a:r>
            <a:r>
              <a:rPr lang="en-US" dirty="0"/>
              <a:t> je brezplačen in za uporabo ne potrebujete veliko tehničnega znanja. Začetniki lahko ustvarijo časovno premico profesionalnega videza samo z </a:t>
            </a:r>
            <a:r>
              <a:rPr lang="en-US" dirty="0" err="1"/>
              <a:t>Googlovo</a:t>
            </a:r>
            <a:r>
              <a:rPr lang="en-US" dirty="0"/>
              <a:t> predlogo preglednice. Preprosto dodate stvari, kot so datumi in besedilo, ki ste jih napisali v predlogo, dodate pa lahko tudi druge vire, ki vam bodo pomagali povedati zgodbo, kot so fotografije, zvočni in video posnetki. Podatke in povezave lahko črpate iz </a:t>
            </a:r>
            <a:r>
              <a:rPr lang="en-US" dirty="0" err="1"/>
              <a:t>Twitterja</a:t>
            </a:r>
            <a:r>
              <a:rPr lang="en-US" dirty="0"/>
              <a:t>, </a:t>
            </a:r>
            <a:r>
              <a:rPr lang="en-US" dirty="0" err="1"/>
              <a:t>Flickra</a:t>
            </a:r>
            <a:r>
              <a:rPr lang="en-US" dirty="0"/>
              <a:t>, </a:t>
            </a:r>
            <a:r>
              <a:rPr lang="en-US" dirty="0" err="1"/>
              <a:t>YouTuba</a:t>
            </a:r>
            <a:r>
              <a:rPr lang="en-US" dirty="0"/>
              <a:t>, </a:t>
            </a:r>
            <a:r>
              <a:rPr lang="en-US" dirty="0" err="1"/>
              <a:t>Vimea</a:t>
            </a:r>
            <a:r>
              <a:rPr lang="en-US" dirty="0"/>
              <a:t>, Vine, </a:t>
            </a:r>
            <a:r>
              <a:rPr lang="en-US" dirty="0" err="1"/>
              <a:t>Dailymotiona</a:t>
            </a:r>
            <a:r>
              <a:rPr lang="en-US" dirty="0"/>
              <a:t>, Google Maps, </a:t>
            </a:r>
            <a:r>
              <a:rPr lang="en-US" dirty="0" err="1"/>
              <a:t>Wikipedije</a:t>
            </a:r>
            <a:r>
              <a:rPr lang="en-US" dirty="0"/>
              <a:t>, </a:t>
            </a:r>
            <a:r>
              <a:rPr lang="en-US" dirty="0" err="1"/>
              <a:t>SoundClouda</a:t>
            </a:r>
            <a:r>
              <a:rPr lang="en-US" dirty="0"/>
              <a:t>, Document </a:t>
            </a:r>
            <a:r>
              <a:rPr lang="en-US" dirty="0" err="1"/>
              <a:t>Clouda</a:t>
            </a:r>
            <a:r>
              <a:rPr lang="en-US" dirty="0"/>
              <a:t> in več! </a:t>
            </a:r>
          </a:p>
          <a:p>
            <a:endParaRPr lang="en-US" dirty="0"/>
          </a:p>
          <a:p>
            <a:r>
              <a:rPr lang="en-US" dirty="0"/>
              <a:t>Ko končate, lahko objavite časovno premico na kateri koli spletni strani ali </a:t>
            </a:r>
            <a:r>
              <a:rPr lang="en-US" dirty="0" err="1"/>
              <a:t>blogu</a:t>
            </a:r>
            <a:r>
              <a:rPr lang="en-US" dirty="0"/>
              <a:t> in imate privlačno, interaktivno vsebino, ki jo lahko kadar koli posodobite ali razširite. Dodatna značilnost orodja je, da bo za vas prevedlo vašo vsebino v različne jezike in tako odprlo novo občinstvo po vsem svetu.</a:t>
            </a:r>
          </a:p>
          <a:p>
            <a:endParaRPr lang="en-US" dirty="0"/>
          </a:p>
          <a:p>
            <a:endParaRPr lang="en-US" dirty="0"/>
          </a:p>
          <a:p>
            <a:r>
              <a:rPr lang="en-US" dirty="0"/>
              <a:t>Oglejte si nekaj primerov </a:t>
            </a:r>
            <a:r>
              <a:rPr lang="en-US" dirty="0">
                <a:hlinkClick r:id="rId2">
                  <a:extLst>
                    <a:ext uri="{A12FA001-AC4F-418D-AE19-62706E023703}">
                      <ahyp:hlinkClr xmlns:ahyp="http://schemas.microsoft.com/office/drawing/2018/hyperlinkcolor" val="tx"/>
                    </a:ext>
                  </a:extLst>
                </a:hlinkClick>
              </a:rPr>
              <a:t>TimelineJS: </a:t>
            </a:r>
            <a:r>
              <a:rPr lang="en-US" dirty="0">
                <a:solidFill>
                  <a:srgbClr val="E43794"/>
                </a:solidFill>
                <a:hlinkClick r:id="rId2">
                  <a:extLst>
                    <a:ext uri="{A12FA001-AC4F-418D-AE19-62706E023703}">
                      <ahyp:hlinkClr xmlns:ahyp="http://schemas.microsoft.com/office/drawing/2018/hyperlinkcolor" val="tx"/>
                    </a:ext>
                  </a:extLst>
                </a:hlinkClick>
              </a:rPr>
              <a:t>Examples</a:t>
            </a:r>
            <a:endParaRPr lang="en-US" dirty="0">
              <a:solidFill>
                <a:srgbClr val="E43794"/>
              </a:solidFill>
            </a:endParaRPr>
          </a:p>
          <a:p>
            <a:endParaRPr lang="en-US" dirty="0"/>
          </a:p>
        </p:txBody>
      </p:sp>
      <p:sp>
        <p:nvSpPr>
          <p:cNvPr id="5" name="Text Placeholder 4">
            <a:extLst>
              <a:ext uri="{FF2B5EF4-FFF2-40B4-BE49-F238E27FC236}">
                <a16:creationId xmlns:a16="http://schemas.microsoft.com/office/drawing/2014/main" id="{E38C6980-255A-3E37-3836-4B6C178E5F4A}"/>
              </a:ext>
            </a:extLst>
          </p:cNvPr>
          <p:cNvSpPr>
            <a:spLocks noGrp="1"/>
          </p:cNvSpPr>
          <p:nvPr>
            <p:ph type="body" sz="quarter" idx="24"/>
          </p:nvPr>
        </p:nvSpPr>
        <p:spPr/>
        <p:txBody>
          <a:bodyPr/>
          <a:lstStyle/>
          <a:p>
            <a:r>
              <a:rPr lang="en-US" b="1" dirty="0"/>
              <a:t>Timeline JS </a:t>
            </a:r>
            <a:r>
              <a:rPr lang="en-US" dirty="0"/>
              <a:t>je orodje, ki ponuja informacije v obliki časovne premice, ki jo je mogoče vdelati na katero koli spletno mesto ali blog. Ustvari vizualno predstavitev zgodovinskih dogodkov, ki vam omogoča, da vašo zgodbo ali spletno mesto predstavite na učinkovitejši način.</a:t>
            </a:r>
          </a:p>
        </p:txBody>
      </p:sp>
      <p:sp>
        <p:nvSpPr>
          <p:cNvPr id="7" name="Text Placeholder 6">
            <a:extLst>
              <a:ext uri="{FF2B5EF4-FFF2-40B4-BE49-F238E27FC236}">
                <a16:creationId xmlns:a16="http://schemas.microsoft.com/office/drawing/2014/main" id="{7A538AD4-D577-56D5-43C2-3AEA81BBA124}"/>
              </a:ext>
            </a:extLst>
          </p:cNvPr>
          <p:cNvSpPr>
            <a:spLocks noGrp="1"/>
          </p:cNvSpPr>
          <p:nvPr>
            <p:ph type="body" sz="quarter" idx="26"/>
          </p:nvPr>
        </p:nvSpPr>
        <p:spPr/>
        <p:txBody>
          <a:bodyPr/>
          <a:lstStyle/>
          <a:p>
            <a:r>
              <a:rPr lang="en-US" u="sng" dirty="0">
                <a:hlinkClick r:id="rId3">
                  <a:extLst>
                    <a:ext uri="{A12FA001-AC4F-418D-AE19-62706E023703}">
                      <ahyp:hlinkClr xmlns:ahyp="http://schemas.microsoft.com/office/drawing/2018/hyperlinkcolor" val="tx"/>
                    </a:ext>
                  </a:extLst>
                </a:hlinkClick>
              </a:rPr>
              <a:t>KLIKNITE ZA OGLED</a:t>
            </a:r>
            <a:endParaRPr lang="en-US" u="sng" dirty="0"/>
          </a:p>
        </p:txBody>
      </p:sp>
      <p:sp>
        <p:nvSpPr>
          <p:cNvPr id="8" name="Text Placeholder 7">
            <a:extLst>
              <a:ext uri="{FF2B5EF4-FFF2-40B4-BE49-F238E27FC236}">
                <a16:creationId xmlns:a16="http://schemas.microsoft.com/office/drawing/2014/main" id="{851DBBE4-B869-BF41-A6D3-0CF42915212D}"/>
              </a:ext>
            </a:extLst>
          </p:cNvPr>
          <p:cNvSpPr>
            <a:spLocks noGrp="1"/>
          </p:cNvSpPr>
          <p:nvPr>
            <p:ph type="body" sz="quarter" idx="27"/>
          </p:nvPr>
        </p:nvSpPr>
        <p:spPr/>
        <p:txBody>
          <a:bodyPr/>
          <a:lstStyle/>
          <a:p>
            <a:r>
              <a:rPr lang="en-US" dirty="0"/>
              <a:t>ŽELITE PREIZKUSTITI TIMELINE JS?</a:t>
            </a:r>
          </a:p>
          <a:p>
            <a:endParaRPr lang="en-US" dirty="0"/>
          </a:p>
        </p:txBody>
      </p:sp>
      <p:sp>
        <p:nvSpPr>
          <p:cNvPr id="9" name="Text Placeholder 8">
            <a:extLst>
              <a:ext uri="{FF2B5EF4-FFF2-40B4-BE49-F238E27FC236}">
                <a16:creationId xmlns:a16="http://schemas.microsoft.com/office/drawing/2014/main" id="{033F53E2-ECF8-6CD9-B2D7-BD12EBD20F9D}"/>
              </a:ext>
            </a:extLst>
          </p:cNvPr>
          <p:cNvSpPr>
            <a:spLocks noGrp="1"/>
          </p:cNvSpPr>
          <p:nvPr>
            <p:ph type="body" sz="quarter" idx="28"/>
          </p:nvPr>
        </p:nvSpPr>
        <p:spPr/>
        <p:txBody>
          <a:bodyPr/>
          <a:lstStyle/>
          <a:p>
            <a:r>
              <a:rPr lang="en-US" dirty="0"/>
              <a:t>Naučite se kako ustvariti lastno časovno premico v štirih preprostih korakih: </a:t>
            </a:r>
            <a:r>
              <a:rPr lang="en-US" dirty="0">
                <a:solidFill>
                  <a:srgbClr val="E43794"/>
                </a:solidFill>
                <a:hlinkClick r:id="rId4">
                  <a:extLst>
                    <a:ext uri="{A12FA001-AC4F-418D-AE19-62706E023703}">
                      <ahyp:hlinkClr xmlns:ahyp="http://schemas.microsoft.com/office/drawing/2018/hyperlinkcolor" val="tx"/>
                    </a:ext>
                  </a:extLst>
                </a:hlinkClick>
              </a:rPr>
              <a:t>Four easy steps</a:t>
            </a:r>
            <a:endParaRPr lang="en-US" dirty="0">
              <a:solidFill>
                <a:srgbClr val="E43794"/>
              </a:solidFill>
            </a:endParaRPr>
          </a:p>
          <a:p>
            <a:r>
              <a:rPr lang="en-US" dirty="0"/>
              <a:t> </a:t>
            </a:r>
          </a:p>
          <a:p>
            <a:r>
              <a:rPr lang="en-US" dirty="0"/>
              <a:t>Tu boste našli kratek uvodni videoposnetek, ki vas bo na hitro popeljal skozi </a:t>
            </a:r>
            <a:r>
              <a:rPr lang="en-US" dirty="0" err="1"/>
              <a:t>Googlovo</a:t>
            </a:r>
            <a:r>
              <a:rPr lang="en-US" dirty="0"/>
              <a:t> preglednico in postopek ustvarjanja časovne premice: </a:t>
            </a:r>
            <a:r>
              <a:rPr lang="en-US" dirty="0">
                <a:solidFill>
                  <a:srgbClr val="E43794"/>
                </a:solidFill>
                <a:hlinkClick r:id="rId5">
                  <a:extLst>
                    <a:ext uri="{A12FA001-AC4F-418D-AE19-62706E023703}">
                      <ahyp:hlinkClr xmlns:ahyp="http://schemas.microsoft.com/office/drawing/2018/hyperlinkcolor" val="tx"/>
                    </a:ext>
                  </a:extLst>
                </a:hlinkClick>
              </a:rPr>
              <a:t>How to Use TimelineJS on Vimeo</a:t>
            </a:r>
          </a:p>
          <a:p>
            <a:r>
              <a:rPr lang="en-US" dirty="0">
                <a:solidFill>
                  <a:srgbClr val="FBE000"/>
                </a:solidFill>
                <a:hlinkClick r:id="rId5">
                  <a:extLst>
                    <a:ext uri="{A12FA001-AC4F-418D-AE19-62706E023703}">
                      <ahyp:hlinkClr xmlns:ahyp="http://schemas.microsoft.com/office/drawing/2018/hyperlinkcolor" val="tx"/>
                    </a:ext>
                  </a:extLst>
                </a:hlinkClick>
              </a:rPr>
              <a:t> </a:t>
            </a:r>
            <a:endParaRPr lang="en-US" dirty="0">
              <a:solidFill>
                <a:srgbClr val="FBE000"/>
              </a:solidFill>
            </a:endParaRPr>
          </a:p>
        </p:txBody>
      </p:sp>
      <p:pic>
        <p:nvPicPr>
          <p:cNvPr id="15" name="Picture Placeholder 14">
            <a:extLst>
              <a:ext uri="{FF2B5EF4-FFF2-40B4-BE49-F238E27FC236}">
                <a16:creationId xmlns:a16="http://schemas.microsoft.com/office/drawing/2014/main" id="{DAADDC8E-A9AB-BD54-E4A8-4C61968678DA}"/>
              </a:ext>
            </a:extLst>
          </p:cNvPr>
          <p:cNvPicPr>
            <a:picLocks noGrp="1" noChangeAspect="1"/>
          </p:cNvPicPr>
          <p:nvPr>
            <p:ph type="pic" sz="quarter" idx="25"/>
          </p:nvPr>
        </p:nvPicPr>
        <p:blipFill>
          <a:blip r:embed="rId6" cstate="screen">
            <a:extLst>
              <a:ext uri="{28A0092B-C50C-407E-A947-70E740481C1C}">
                <a14:useLocalDpi xmlns:a14="http://schemas.microsoft.com/office/drawing/2010/main"/>
              </a:ext>
            </a:extLst>
          </a:blip>
          <a:srcRect/>
          <a:stretch>
            <a:fillRect/>
          </a:stretch>
        </p:blipFill>
        <p:spPr/>
      </p:pic>
      <p:sp>
        <p:nvSpPr>
          <p:cNvPr id="16" name="Text Placeholder 2">
            <a:extLst>
              <a:ext uri="{FF2B5EF4-FFF2-40B4-BE49-F238E27FC236}">
                <a16:creationId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01</a:t>
            </a:r>
          </a:p>
          <a:p>
            <a:endParaRPr lang="en-US" dirty="0"/>
          </a:p>
        </p:txBody>
      </p:sp>
      <p:grpSp>
        <p:nvGrpSpPr>
          <p:cNvPr id="19" name="Group 18">
            <a:extLst>
              <a:ext uri="{FF2B5EF4-FFF2-40B4-BE49-F238E27FC236}">
                <a16:creationId xmlns:a16="http://schemas.microsoft.com/office/drawing/2014/main" id="{E5C5BD56-BEC8-E4F1-F6C6-F0D110EA5412}"/>
              </a:ext>
            </a:extLst>
          </p:cNvPr>
          <p:cNvGrpSpPr/>
          <p:nvPr/>
        </p:nvGrpSpPr>
        <p:grpSpPr>
          <a:xfrm>
            <a:off x="4042838" y="7087464"/>
            <a:ext cx="596080" cy="595495"/>
            <a:chOff x="10376768" y="2334933"/>
            <a:chExt cx="920484" cy="919581"/>
          </a:xfrm>
          <a:solidFill>
            <a:srgbClr val="7F7F7F"/>
          </a:solidFill>
        </p:grpSpPr>
        <p:sp>
          <p:nvSpPr>
            <p:cNvPr id="20" name="Freeform 19">
              <a:extLst>
                <a:ext uri="{FF2B5EF4-FFF2-40B4-BE49-F238E27FC236}">
                  <a16:creationId xmlns:a16="http://schemas.microsoft.com/office/drawing/2014/main" id="{B46E9DF8-3FF9-1AB6-D838-36CD2D59035E}"/>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A3EB1296-395A-9BF7-0EB1-35050179907B}"/>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2" name="Graphic 2">
              <a:extLst>
                <a:ext uri="{FF2B5EF4-FFF2-40B4-BE49-F238E27FC236}">
                  <a16:creationId xmlns:a16="http://schemas.microsoft.com/office/drawing/2014/main" id="{CA215C2D-AD0A-C92A-1D57-8749F3209220}"/>
                </a:ext>
              </a:extLst>
            </p:cNvPr>
            <p:cNvGrpSpPr/>
            <p:nvPr/>
          </p:nvGrpSpPr>
          <p:grpSpPr>
            <a:xfrm>
              <a:off x="10376768" y="2334933"/>
              <a:ext cx="920484" cy="919581"/>
              <a:chOff x="10376768" y="2334933"/>
              <a:chExt cx="920484" cy="919581"/>
            </a:xfrm>
            <a:grpFill/>
          </p:grpSpPr>
          <p:sp>
            <p:nvSpPr>
              <p:cNvPr id="23" name="Freeform 22">
                <a:extLst>
                  <a:ext uri="{FF2B5EF4-FFF2-40B4-BE49-F238E27FC236}">
                    <a16:creationId xmlns:a16="http://schemas.microsoft.com/office/drawing/2014/main" id="{E2215D63-B695-F61A-BCC5-8EFFD8867CD4}"/>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4" name="Freeform 23">
                <a:extLst>
                  <a:ext uri="{FF2B5EF4-FFF2-40B4-BE49-F238E27FC236}">
                    <a16:creationId xmlns:a16="http://schemas.microsoft.com/office/drawing/2014/main" id="{9F01DBDF-2306-24C2-BAEA-C49DD096EAE9}"/>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5" name="Straight Connector 24">
            <a:extLst>
              <a:ext uri="{FF2B5EF4-FFF2-40B4-BE49-F238E27FC236}">
                <a16:creationId xmlns:a16="http://schemas.microsoft.com/office/drawing/2014/main" id="{7EF0ADC1-FA4F-1D5F-239A-FE52C44F4FA0}"/>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EF45D49A-A214-AA7D-ABCF-93B50BB437B0}"/>
              </a:ext>
            </a:extLst>
          </p:cNvPr>
          <p:cNvGrpSpPr/>
          <p:nvPr/>
        </p:nvGrpSpPr>
        <p:grpSpPr>
          <a:xfrm>
            <a:off x="401606" y="3578400"/>
            <a:ext cx="563593" cy="564923"/>
            <a:chOff x="5700273" y="5386353"/>
            <a:chExt cx="766016" cy="767823"/>
          </a:xfrm>
          <a:solidFill>
            <a:srgbClr val="7F7F7F"/>
          </a:solidFill>
        </p:grpSpPr>
        <p:grpSp>
          <p:nvGrpSpPr>
            <p:cNvPr id="27" name="Graphic 2">
              <a:extLst>
                <a:ext uri="{FF2B5EF4-FFF2-40B4-BE49-F238E27FC236}">
                  <a16:creationId xmlns:a16="http://schemas.microsoft.com/office/drawing/2014/main" id="{EC925797-36DA-EF6B-691C-AACF642F4853}"/>
                </a:ext>
              </a:extLst>
            </p:cNvPr>
            <p:cNvGrpSpPr/>
            <p:nvPr/>
          </p:nvGrpSpPr>
          <p:grpSpPr>
            <a:xfrm>
              <a:off x="5844804" y="5531788"/>
              <a:ext cx="476953" cy="420947"/>
              <a:chOff x="5844804" y="5531788"/>
              <a:chExt cx="476953" cy="420947"/>
            </a:xfrm>
            <a:grpFill/>
          </p:grpSpPr>
          <p:sp>
            <p:nvSpPr>
              <p:cNvPr id="43" name="Freeform 42">
                <a:extLst>
                  <a:ext uri="{FF2B5EF4-FFF2-40B4-BE49-F238E27FC236}">
                    <a16:creationId xmlns:a16="http://schemas.microsoft.com/office/drawing/2014/main" id="{8754D5CD-88F2-8A11-6A3D-03CAF50E5AC6}"/>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id="{2F79AD64-B14E-F926-60C5-B3CCDEC68E28}"/>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8" name="Graphic 2">
              <a:extLst>
                <a:ext uri="{FF2B5EF4-FFF2-40B4-BE49-F238E27FC236}">
                  <a16:creationId xmlns:a16="http://schemas.microsoft.com/office/drawing/2014/main" id="{25D364C0-A984-09B5-0FF5-940B072AB6E3}"/>
                </a:ext>
              </a:extLst>
            </p:cNvPr>
            <p:cNvGrpSpPr/>
            <p:nvPr/>
          </p:nvGrpSpPr>
          <p:grpSpPr>
            <a:xfrm>
              <a:off x="5700273" y="5386353"/>
              <a:ext cx="766016" cy="767823"/>
              <a:chOff x="5700273" y="5386353"/>
              <a:chExt cx="766016" cy="767823"/>
            </a:xfrm>
            <a:grpFill/>
          </p:grpSpPr>
          <p:sp>
            <p:nvSpPr>
              <p:cNvPr id="29" name="Freeform 28">
                <a:extLst>
                  <a:ext uri="{FF2B5EF4-FFF2-40B4-BE49-F238E27FC236}">
                    <a16:creationId xmlns:a16="http://schemas.microsoft.com/office/drawing/2014/main" id="{05335D3C-DD3A-DB9C-9E0C-2783BE270946}"/>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2FC405D1-6D30-AE8C-433F-9609B7D2F869}"/>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id="{2AB4674A-0B78-DDD3-8405-F65D10B44F52}"/>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C0ECB3A3-220B-C654-90A7-B1946293CBB0}"/>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28CBF1B3-F1C3-4EFA-2C36-A07BB892534D}"/>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670CA55C-5167-47BA-9E23-8B4932211224}"/>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69D1B04F-CF16-2023-AE77-F902BC8AD861}"/>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56975823-4258-9E83-90A6-0C40467CD7B6}"/>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49313BF7-EC6A-8386-420B-17790BBE31CE}"/>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BFDC7EAD-0818-14C5-0800-FDC2BB99C875}"/>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5AEBB557-9809-D19D-478C-3986D9B24723}"/>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4DF01D4D-F2B6-B9E2-8606-17F9352745BB}"/>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1" name="Freeform 40">
                <a:extLst>
                  <a:ext uri="{FF2B5EF4-FFF2-40B4-BE49-F238E27FC236}">
                    <a16:creationId xmlns:a16="http://schemas.microsoft.com/office/drawing/2014/main" id="{D758BE2A-AF65-D66C-D8DE-51648AB26A48}"/>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E1CBE10E-8692-BD72-3EB0-A0AD04AC7C99}"/>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5" name="Straight Connector 44">
            <a:extLst>
              <a:ext uri="{FF2B5EF4-FFF2-40B4-BE49-F238E27FC236}">
                <a16:creationId xmlns:a16="http://schemas.microsoft.com/office/drawing/2014/main" id="{5E21CB16-C24F-6ACF-E5AB-027527DF1052}"/>
              </a:ext>
            </a:extLst>
          </p:cNvPr>
          <p:cNvCxnSpPr>
            <a:cxnSpLocks/>
            <a:endCxn id="24" idx="51"/>
          </p:cNvCxnSpPr>
          <p:nvPr/>
        </p:nvCxnSpPr>
        <p:spPr>
          <a:xfrm flipH="1">
            <a:off x="4619615" y="7582504"/>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506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759EAF-9AC5-538C-3103-AB15AF162006}"/>
              </a:ext>
            </a:extLst>
          </p:cNvPr>
          <p:cNvSpPr>
            <a:spLocks noGrp="1"/>
          </p:cNvSpPr>
          <p:nvPr>
            <p:ph type="body" sz="quarter" idx="13"/>
          </p:nvPr>
        </p:nvSpPr>
        <p:spPr/>
        <p:txBody>
          <a:bodyPr/>
          <a:lstStyle/>
          <a:p>
            <a:r>
              <a:rPr lang="en-US" dirty="0"/>
              <a:t>ZAKAJ JE CANVA ODLIČNO ORODJE ZA DIGITALNO DEDIŠČINO? </a:t>
            </a:r>
          </a:p>
          <a:p>
            <a:endParaRPr lang="en-US" dirty="0"/>
          </a:p>
        </p:txBody>
      </p:sp>
      <p:sp>
        <p:nvSpPr>
          <p:cNvPr id="3" name="Text Placeholder 2">
            <a:extLst>
              <a:ext uri="{FF2B5EF4-FFF2-40B4-BE49-F238E27FC236}">
                <a16:creationId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dirty="0"/>
              <a:t>Canva</a:t>
            </a:r>
          </a:p>
          <a:p>
            <a:endParaRPr lang="en-US" dirty="0"/>
          </a:p>
        </p:txBody>
      </p:sp>
      <p:sp>
        <p:nvSpPr>
          <p:cNvPr id="7" name="Text Placeholder 6">
            <a:extLst>
              <a:ext uri="{FF2B5EF4-FFF2-40B4-BE49-F238E27FC236}">
                <a16:creationId xmlns:a16="http://schemas.microsoft.com/office/drawing/2014/main" id="{7A538AD4-D577-56D5-43C2-3AEA81BBA124}"/>
              </a:ext>
            </a:extLst>
          </p:cNvPr>
          <p:cNvSpPr>
            <a:spLocks noGrp="1"/>
          </p:cNvSpPr>
          <p:nvPr>
            <p:ph type="body" sz="quarter" idx="26"/>
          </p:nvPr>
        </p:nvSpPr>
        <p:spPr/>
        <p:txBody>
          <a:bodyPr/>
          <a:lstStyle/>
          <a:p>
            <a:r>
              <a:rPr lang="en-US" u="sng" dirty="0">
                <a:hlinkClick r:id="rId2">
                  <a:extLst>
                    <a:ext uri="{A12FA001-AC4F-418D-AE19-62706E023703}">
                      <ahyp:hlinkClr xmlns:ahyp="http://schemas.microsoft.com/office/drawing/2018/hyperlinkcolor" val="tx"/>
                    </a:ext>
                  </a:extLst>
                </a:hlinkClick>
              </a:rPr>
              <a:t>KLIKNITE ZA OGLED</a:t>
            </a:r>
            <a:endParaRPr lang="en-US" u="sng" dirty="0"/>
          </a:p>
        </p:txBody>
      </p:sp>
      <p:sp>
        <p:nvSpPr>
          <p:cNvPr id="8" name="Text Placeholder 7">
            <a:extLst>
              <a:ext uri="{FF2B5EF4-FFF2-40B4-BE49-F238E27FC236}">
                <a16:creationId xmlns:a16="http://schemas.microsoft.com/office/drawing/2014/main" id="{851DBBE4-B869-BF41-A6D3-0CF42915212D}"/>
              </a:ext>
            </a:extLst>
          </p:cNvPr>
          <p:cNvSpPr>
            <a:spLocks noGrp="1"/>
          </p:cNvSpPr>
          <p:nvPr>
            <p:ph type="body" sz="quarter" idx="27"/>
          </p:nvPr>
        </p:nvSpPr>
        <p:spPr>
          <a:xfrm>
            <a:off x="4754557" y="5928153"/>
            <a:ext cx="2046922" cy="735460"/>
          </a:xfrm>
        </p:spPr>
        <p:txBody>
          <a:bodyPr/>
          <a:lstStyle/>
          <a:p>
            <a:r>
              <a:rPr lang="en-US" dirty="0"/>
              <a:t>ŽELITE PREIZKUSITI CANVA?</a:t>
            </a:r>
          </a:p>
          <a:p>
            <a:endParaRPr lang="en-US" dirty="0"/>
          </a:p>
        </p:txBody>
      </p:sp>
      <p:sp>
        <p:nvSpPr>
          <p:cNvPr id="16" name="Text Placeholder 2">
            <a:extLst>
              <a:ext uri="{FF2B5EF4-FFF2-40B4-BE49-F238E27FC236}">
                <a16:creationId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02</a:t>
            </a:r>
          </a:p>
          <a:p>
            <a:endParaRPr lang="en-US" dirty="0"/>
          </a:p>
        </p:txBody>
      </p:sp>
      <p:sp>
        <p:nvSpPr>
          <p:cNvPr id="10" name="Text Placeholder 9">
            <a:extLst>
              <a:ext uri="{FF2B5EF4-FFF2-40B4-BE49-F238E27FC236}">
                <a16:creationId xmlns:a16="http://schemas.microsoft.com/office/drawing/2014/main" id="{E318F81B-6AD0-B741-2698-9B63A96632DA}"/>
              </a:ext>
            </a:extLst>
          </p:cNvPr>
          <p:cNvSpPr>
            <a:spLocks noGrp="1"/>
          </p:cNvSpPr>
          <p:nvPr>
            <p:ph type="body" sz="quarter" idx="24"/>
          </p:nvPr>
        </p:nvSpPr>
        <p:spPr/>
        <p:txBody>
          <a:bodyPr/>
          <a:lstStyle/>
          <a:p>
            <a:r>
              <a:rPr lang="en-US" b="1" dirty="0"/>
              <a:t>Canva </a:t>
            </a:r>
            <a:r>
              <a:rPr lang="en-US" dirty="0"/>
              <a:t>je odlično orodje za izdelavo različnih vrst grafik in videoposnetkov brez potrebe po profesionalnem oblikovalcu. Pomaga vam ustvariti bolj profesionalno digitalno vsebino in trženje</a:t>
            </a:r>
          </a:p>
        </p:txBody>
      </p:sp>
      <p:sp>
        <p:nvSpPr>
          <p:cNvPr id="12" name="Text Placeholder 11">
            <a:extLst>
              <a:ext uri="{FF2B5EF4-FFF2-40B4-BE49-F238E27FC236}">
                <a16:creationId xmlns:a16="http://schemas.microsoft.com/office/drawing/2014/main" id="{E488C80D-3B6E-B210-B7B1-827933506ABD}"/>
              </a:ext>
            </a:extLst>
          </p:cNvPr>
          <p:cNvSpPr>
            <a:spLocks noGrp="1"/>
          </p:cNvSpPr>
          <p:nvPr>
            <p:ph type="body" sz="quarter" idx="23"/>
          </p:nvPr>
        </p:nvSpPr>
        <p:spPr>
          <a:xfrm>
            <a:off x="1157426" y="4208280"/>
            <a:ext cx="5890479" cy="1179404"/>
          </a:xfrm>
        </p:spPr>
        <p:txBody>
          <a:bodyPr numCol="1"/>
          <a:lstStyle/>
          <a:p>
            <a:r>
              <a:rPr lang="en-US" dirty="0"/>
              <a:t>Canva obstaja že nekaj časa in je razvila res impresivno zbirko orodij za grafično oblikovanje s spletno podporo, ki začetniku omogoča, da se ga z lahkoto nauči uporabljati.</a:t>
            </a:r>
          </a:p>
          <a:p>
            <a:endParaRPr lang="en-US" dirty="0"/>
          </a:p>
          <a:p>
            <a:r>
              <a:rPr lang="en-US" dirty="0" err="1"/>
              <a:t>Canvo</a:t>
            </a:r>
            <a:r>
              <a:rPr lang="en-US" dirty="0"/>
              <a:t> lahko uporabite za oblikovanje objav v družbenih medijih, videoposnetkov, </a:t>
            </a:r>
            <a:r>
              <a:rPr lang="en-US" dirty="0" err="1"/>
              <a:t>novičnikov</a:t>
            </a:r>
            <a:r>
              <a:rPr lang="en-US" dirty="0"/>
              <a:t> in še veliko več. Eno zanimivo orodje v </a:t>
            </a:r>
            <a:r>
              <a:rPr lang="en-US" dirty="0" err="1"/>
              <a:t>Canvinem</a:t>
            </a:r>
            <a:r>
              <a:rPr lang="en-US" dirty="0"/>
              <a:t> paketu je Storyboard Creator. Zbirka zgodb (”storyboard”) je pisna ali grafična predstavitev elementov, ki bodo vključeni v digitalno zgodbo. Canva se torej lahko uporablja za razmišljanje in načrtovanje vaših digitalnih zgodb ter za njihovo ustvarjanje.</a:t>
            </a:r>
          </a:p>
          <a:p>
            <a:endParaRPr lang="en-US" dirty="0"/>
          </a:p>
          <a:p>
            <a:endParaRPr lang="en-US" dirty="0"/>
          </a:p>
        </p:txBody>
      </p:sp>
      <p:sp>
        <p:nvSpPr>
          <p:cNvPr id="14" name="Text Placeholder 13">
            <a:extLst>
              <a:ext uri="{FF2B5EF4-FFF2-40B4-BE49-F238E27FC236}">
                <a16:creationId xmlns:a16="http://schemas.microsoft.com/office/drawing/2014/main" id="{DBA2A508-D90D-72A7-33A6-6F846D72DEC6}"/>
              </a:ext>
            </a:extLst>
          </p:cNvPr>
          <p:cNvSpPr>
            <a:spLocks noGrp="1"/>
          </p:cNvSpPr>
          <p:nvPr>
            <p:ph type="body" sz="quarter" idx="28"/>
          </p:nvPr>
        </p:nvSpPr>
        <p:spPr>
          <a:xfrm>
            <a:off x="4293077" y="6709826"/>
            <a:ext cx="2784501" cy="3295796"/>
          </a:xfrm>
        </p:spPr>
        <p:txBody>
          <a:bodyPr/>
          <a:lstStyle/>
          <a:p>
            <a:r>
              <a:rPr lang="en-US" dirty="0" err="1"/>
              <a:t>Canvo</a:t>
            </a:r>
            <a:r>
              <a:rPr lang="en-US" dirty="0"/>
              <a:t> lahko začnete uporabljati v nekaj minutah preko namizne aplikacije in ni se potrebno prijaviti ali ustvariti računa. Vendar z brezplačnim računom Canva lahko shranite in urejate svoje dizajne, zato je priporočljivo, da ga imate. Prav tako lahko namestite aplikacijo Canva (brezplačno) na svoj mobilni telefon iz Play Store ali App Store za Android oziroma iOS. Če želite začeti uporabljati aplikacijo, potrebujete račun. Če se odločite, da je Canva orodje za vas, se lahko premaknete na profesionalno raven z več funkcijami in možnostmi oblikovanja za 99 USD na leto. Canva ima tudi brezplačne pro pakete za izobraževalne in neprofitne organizacije.</a:t>
            </a:r>
          </a:p>
          <a:p>
            <a:r>
              <a:rPr lang="en-US" dirty="0"/>
              <a:t> </a:t>
            </a:r>
          </a:p>
          <a:p>
            <a:r>
              <a:rPr lang="en-US" dirty="0"/>
              <a:t>Tukaj boste našli uvod v </a:t>
            </a:r>
            <a:r>
              <a:rPr lang="en-US" dirty="0" err="1"/>
              <a:t>Canvo</a:t>
            </a:r>
            <a:r>
              <a:rPr lang="en-US" dirty="0"/>
              <a:t>: </a:t>
            </a:r>
            <a:r>
              <a:rPr lang="en-US" dirty="0">
                <a:solidFill>
                  <a:srgbClr val="E43794"/>
                </a:solidFill>
                <a:hlinkClick r:id="rId3">
                  <a:extLst>
                    <a:ext uri="{A12FA001-AC4F-418D-AE19-62706E023703}">
                      <ahyp:hlinkClr xmlns:ahyp="http://schemas.microsoft.com/office/drawing/2018/hyperlinkcolor" val="tx"/>
                    </a:ext>
                  </a:extLst>
                </a:hlinkClick>
              </a:rPr>
              <a:t>Canva Intro Video</a:t>
            </a:r>
            <a:endParaRPr lang="en-US" dirty="0">
              <a:solidFill>
                <a:srgbClr val="E43794"/>
              </a:solidFill>
            </a:endParaRPr>
          </a:p>
          <a:p>
            <a:endParaRPr lang="en-US" dirty="0">
              <a:solidFill>
                <a:srgbClr val="E43794"/>
              </a:solidFill>
            </a:endParaRPr>
          </a:p>
          <a:p>
            <a:r>
              <a:rPr lang="en-US" dirty="0">
                <a:solidFill>
                  <a:srgbClr val="E43794"/>
                </a:solidFill>
                <a:hlinkClick r:id="rId4">
                  <a:extLst>
                    <a:ext uri="{A12FA001-AC4F-418D-AE19-62706E023703}">
                      <ahyp:hlinkClr xmlns:ahyp="http://schemas.microsoft.com/office/drawing/2018/hyperlinkcolor" val="tx"/>
                    </a:ext>
                  </a:extLst>
                </a:hlinkClick>
              </a:rPr>
              <a:t>Download Canva for Windows</a:t>
            </a:r>
            <a:endParaRPr lang="en-US" dirty="0">
              <a:solidFill>
                <a:srgbClr val="E43794"/>
              </a:solidFill>
            </a:endParaRPr>
          </a:p>
          <a:p>
            <a:r>
              <a:rPr lang="en-US" dirty="0">
                <a:solidFill>
                  <a:srgbClr val="E43794"/>
                </a:solidFill>
                <a:hlinkClick r:id="rId5">
                  <a:extLst>
                    <a:ext uri="{A12FA001-AC4F-418D-AE19-62706E023703}">
                      <ahyp:hlinkClr xmlns:ahyp="http://schemas.microsoft.com/office/drawing/2018/hyperlinkcolor" val="tx"/>
                    </a:ext>
                  </a:extLst>
                </a:hlinkClick>
              </a:rPr>
              <a:t>Download Canva from Google Play Store </a:t>
            </a:r>
            <a:r>
              <a:rPr lang="en-US" dirty="0">
                <a:solidFill>
                  <a:srgbClr val="E43794"/>
                </a:solidFill>
                <a:hlinkClick r:id="rId6">
                  <a:extLst>
                    <a:ext uri="{A12FA001-AC4F-418D-AE19-62706E023703}">
                      <ahyp:hlinkClr xmlns:ahyp="http://schemas.microsoft.com/office/drawing/2018/hyperlinkcolor" val="tx"/>
                    </a:ext>
                  </a:extLst>
                </a:hlinkClick>
              </a:rPr>
              <a:t>Download Canva from Apple App Store</a:t>
            </a:r>
            <a:endParaRPr lang="en-US" dirty="0">
              <a:solidFill>
                <a:srgbClr val="E43794"/>
              </a:solidFill>
            </a:endParaRPr>
          </a:p>
        </p:txBody>
      </p:sp>
      <p:grpSp>
        <p:nvGrpSpPr>
          <p:cNvPr id="17" name="Group 16">
            <a:extLst>
              <a:ext uri="{FF2B5EF4-FFF2-40B4-BE49-F238E27FC236}">
                <a16:creationId xmlns:a16="http://schemas.microsoft.com/office/drawing/2014/main" id="{1E8E21F9-41BD-2FB3-575C-69F3F9185556}"/>
              </a:ext>
            </a:extLst>
          </p:cNvPr>
          <p:cNvGrpSpPr/>
          <p:nvPr/>
        </p:nvGrpSpPr>
        <p:grpSpPr>
          <a:xfrm>
            <a:off x="4024417" y="6071469"/>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id="{D8FC247D-BA8A-A24D-855B-5867F7B1D801}"/>
              </a:ext>
            </a:extLst>
          </p:cNvPr>
          <p:cNvCxnSpPr>
            <a:cxnSpLocks/>
            <a:endCxn id="22" idx="51"/>
          </p:cNvCxnSpPr>
          <p:nvPr/>
        </p:nvCxnSpPr>
        <p:spPr>
          <a:xfrm flipH="1">
            <a:off x="4601194" y="6566509"/>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pic>
        <p:nvPicPr>
          <p:cNvPr id="47" name="Picture Placeholder 46">
            <a:extLst>
              <a:ext uri="{FF2B5EF4-FFF2-40B4-BE49-F238E27FC236}">
                <a16:creationId xmlns:a16="http://schemas.microsoft.com/office/drawing/2014/main" id="{D8C97421-E7AE-F9B5-E83C-E62F19A6071E}"/>
              </a:ext>
            </a:extLst>
          </p:cNvPr>
          <p:cNvPicPr>
            <a:picLocks noGrp="1" noChangeAspect="1"/>
          </p:cNvPicPr>
          <p:nvPr>
            <p:ph type="pic" sz="quarter" idx="25"/>
          </p:nvPr>
        </p:nvPicPr>
        <p:blipFill>
          <a:blip r:embed="rId7"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348497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759EAF-9AC5-538C-3103-AB15AF162006}"/>
              </a:ext>
            </a:extLst>
          </p:cNvPr>
          <p:cNvSpPr>
            <a:spLocks noGrp="1"/>
          </p:cNvSpPr>
          <p:nvPr>
            <p:ph type="body" sz="quarter" idx="13"/>
          </p:nvPr>
        </p:nvSpPr>
        <p:spPr>
          <a:xfrm>
            <a:off x="1146730" y="3729415"/>
            <a:ext cx="6061086" cy="361363"/>
          </a:xfrm>
        </p:spPr>
        <p:txBody>
          <a:bodyPr/>
          <a:lstStyle/>
          <a:p>
            <a:r>
              <a:rPr lang="en-US" dirty="0"/>
              <a:t>ZAKAJ JE STORYTRACKS ODLIČNO ORODJE ZA DIGITALNO DEDIŠČINO? </a:t>
            </a:r>
          </a:p>
          <a:p>
            <a:endParaRPr lang="en-US" dirty="0"/>
          </a:p>
        </p:txBody>
      </p:sp>
      <p:sp>
        <p:nvSpPr>
          <p:cNvPr id="3" name="Text Placeholder 2">
            <a:extLst>
              <a:ext uri="{FF2B5EF4-FFF2-40B4-BE49-F238E27FC236}">
                <a16:creationId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dirty="0" err="1"/>
              <a:t>StoryTracks</a:t>
            </a:r>
            <a:r>
              <a:rPr lang="en-US" dirty="0"/>
              <a:t> </a:t>
            </a:r>
          </a:p>
        </p:txBody>
      </p:sp>
      <p:sp>
        <p:nvSpPr>
          <p:cNvPr id="7" name="Text Placeholder 6">
            <a:extLst>
              <a:ext uri="{FF2B5EF4-FFF2-40B4-BE49-F238E27FC236}">
                <a16:creationId xmlns:a16="http://schemas.microsoft.com/office/drawing/2014/main" id="{7A538AD4-D577-56D5-43C2-3AEA81BBA124}"/>
              </a:ext>
            </a:extLst>
          </p:cNvPr>
          <p:cNvSpPr>
            <a:spLocks noGrp="1"/>
          </p:cNvSpPr>
          <p:nvPr>
            <p:ph type="body" sz="quarter" idx="26"/>
          </p:nvPr>
        </p:nvSpPr>
        <p:spPr/>
        <p:txBody>
          <a:bodyPr/>
          <a:lstStyle/>
          <a:p>
            <a:r>
              <a:rPr lang="en-US" u="sng" dirty="0">
                <a:hlinkClick r:id="rId2">
                  <a:extLst>
                    <a:ext uri="{A12FA001-AC4F-418D-AE19-62706E023703}">
                      <ahyp:hlinkClr xmlns:ahyp="http://schemas.microsoft.com/office/drawing/2018/hyperlinkcolor" val="tx"/>
                    </a:ext>
                  </a:extLst>
                </a:hlinkClick>
              </a:rPr>
              <a:t>KLIKNITE ZA OGLED</a:t>
            </a:r>
            <a:endParaRPr lang="en-US" u="sng" dirty="0"/>
          </a:p>
        </p:txBody>
      </p:sp>
      <p:sp>
        <p:nvSpPr>
          <p:cNvPr id="8" name="Text Placeholder 7">
            <a:extLst>
              <a:ext uri="{FF2B5EF4-FFF2-40B4-BE49-F238E27FC236}">
                <a16:creationId xmlns:a16="http://schemas.microsoft.com/office/drawing/2014/main" id="{851DBBE4-B869-BF41-A6D3-0CF42915212D}"/>
              </a:ext>
            </a:extLst>
          </p:cNvPr>
          <p:cNvSpPr>
            <a:spLocks noGrp="1"/>
          </p:cNvSpPr>
          <p:nvPr>
            <p:ph type="body" sz="quarter" idx="27"/>
          </p:nvPr>
        </p:nvSpPr>
        <p:spPr>
          <a:xfrm>
            <a:off x="4726661" y="6159962"/>
            <a:ext cx="2046922" cy="735460"/>
          </a:xfrm>
        </p:spPr>
        <p:txBody>
          <a:bodyPr/>
          <a:lstStyle/>
          <a:p>
            <a:r>
              <a:rPr lang="en-US" dirty="0"/>
              <a:t>ŽELITE PREIZKUSITI STORYTRACKS?</a:t>
            </a:r>
          </a:p>
          <a:p>
            <a:endParaRPr lang="en-US" dirty="0"/>
          </a:p>
        </p:txBody>
      </p:sp>
      <p:sp>
        <p:nvSpPr>
          <p:cNvPr id="16" name="Text Placeholder 2">
            <a:extLst>
              <a:ext uri="{FF2B5EF4-FFF2-40B4-BE49-F238E27FC236}">
                <a16:creationId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03</a:t>
            </a:r>
          </a:p>
          <a:p>
            <a:endParaRPr lang="en-US" dirty="0"/>
          </a:p>
        </p:txBody>
      </p:sp>
      <p:sp>
        <p:nvSpPr>
          <p:cNvPr id="10" name="Text Placeholder 9">
            <a:extLst>
              <a:ext uri="{FF2B5EF4-FFF2-40B4-BE49-F238E27FC236}">
                <a16:creationId xmlns:a16="http://schemas.microsoft.com/office/drawing/2014/main" id="{E318F81B-6AD0-B741-2698-9B63A96632DA}"/>
              </a:ext>
            </a:extLst>
          </p:cNvPr>
          <p:cNvSpPr>
            <a:spLocks noGrp="1"/>
          </p:cNvSpPr>
          <p:nvPr>
            <p:ph type="body" sz="quarter" idx="24"/>
          </p:nvPr>
        </p:nvSpPr>
        <p:spPr/>
        <p:txBody>
          <a:bodyPr/>
          <a:lstStyle/>
          <a:p>
            <a:r>
              <a:rPr lang="en-US" b="1" dirty="0" err="1"/>
              <a:t>StoryTracks</a:t>
            </a:r>
            <a:r>
              <a:rPr lang="en-US" b="1" dirty="0"/>
              <a:t> </a:t>
            </a:r>
            <a:r>
              <a:rPr lang="en-US" dirty="0"/>
              <a:t>je dinamična platforma, ki jo lahko lokalni ljudje uporabljajo za ohranjanje lastnih zgodb in zgodovin. </a:t>
            </a:r>
            <a:r>
              <a:rPr lang="en-US" dirty="0" err="1"/>
              <a:t>Storytracks</a:t>
            </a:r>
            <a:r>
              <a:rPr lang="en-US" dirty="0"/>
              <a:t> odpira »resnične« pristne zgodbe </a:t>
            </a:r>
            <a:r>
              <a:rPr lang="en-US" dirty="0" err="1"/>
              <a:t>destinacije</a:t>
            </a:r>
            <a:r>
              <a:rPr lang="en-US" dirty="0"/>
              <a:t>.</a:t>
            </a:r>
          </a:p>
          <a:p>
            <a:endParaRPr lang="en-US" dirty="0"/>
          </a:p>
        </p:txBody>
      </p:sp>
      <p:sp>
        <p:nvSpPr>
          <p:cNvPr id="12" name="Text Placeholder 11">
            <a:extLst>
              <a:ext uri="{FF2B5EF4-FFF2-40B4-BE49-F238E27FC236}">
                <a16:creationId xmlns:a16="http://schemas.microsoft.com/office/drawing/2014/main" id="{E488C80D-3B6E-B210-B7B1-827933506ABD}"/>
              </a:ext>
            </a:extLst>
          </p:cNvPr>
          <p:cNvSpPr>
            <a:spLocks noGrp="1"/>
          </p:cNvSpPr>
          <p:nvPr>
            <p:ph type="body" sz="quarter" idx="23"/>
          </p:nvPr>
        </p:nvSpPr>
        <p:spPr>
          <a:xfrm>
            <a:off x="1157426" y="4208280"/>
            <a:ext cx="5890479" cy="1179404"/>
          </a:xfrm>
        </p:spPr>
        <p:txBody>
          <a:bodyPr numCol="1"/>
          <a:lstStyle/>
          <a:p>
            <a:r>
              <a:rPr lang="en-US" dirty="0"/>
              <a:t>Pripovedovanje zgodb je sestavni del skupnosti po vsej EU. Aplikacija </a:t>
            </a:r>
            <a:r>
              <a:rPr lang="en-US" dirty="0" err="1"/>
              <a:t>StoryTracks</a:t>
            </a:r>
            <a:r>
              <a:rPr lang="en-US" dirty="0"/>
              <a:t> želi izkoristiti talente in ustvarjalnost lokalnih pripovedovalcev zgodb. Ohranja in promovira pristne zgodbe kraja ter poskrbi, da ne umrejo skupaj s pripovedovalcem. </a:t>
            </a:r>
          </a:p>
          <a:p>
            <a:endParaRPr lang="en-US" dirty="0"/>
          </a:p>
          <a:p>
            <a:r>
              <a:rPr lang="en-US" dirty="0"/>
              <a:t>Trenutno je dom stotinam osebnih in tradicionalnih zgodb, ki oživljajo dediščino in kulturo. Prisluhnete lahko Mary Flynn, ki pripoveduje o tem, kako je prvič okusila sladoled na počitnicah kot otrok v mestu Castlerea ali irski folklorni zgodbi o kraljici </a:t>
            </a:r>
            <a:r>
              <a:rPr lang="en-US" dirty="0" err="1"/>
              <a:t>Meabh</a:t>
            </a:r>
            <a:r>
              <a:rPr lang="en-US" dirty="0"/>
              <a:t> na hribu </a:t>
            </a:r>
            <a:r>
              <a:rPr lang="en-US" dirty="0" err="1"/>
              <a:t>Knocknarea</a:t>
            </a:r>
            <a:r>
              <a:rPr lang="en-US" dirty="0"/>
              <a:t>.</a:t>
            </a:r>
          </a:p>
        </p:txBody>
      </p:sp>
      <p:sp>
        <p:nvSpPr>
          <p:cNvPr id="14" name="Text Placeholder 13">
            <a:extLst>
              <a:ext uri="{FF2B5EF4-FFF2-40B4-BE49-F238E27FC236}">
                <a16:creationId xmlns:a16="http://schemas.microsoft.com/office/drawing/2014/main" id="{DBA2A508-D90D-72A7-33A6-6F846D72DEC6}"/>
              </a:ext>
            </a:extLst>
          </p:cNvPr>
          <p:cNvSpPr>
            <a:spLocks noGrp="1"/>
          </p:cNvSpPr>
          <p:nvPr>
            <p:ph type="body" sz="quarter" idx="28"/>
          </p:nvPr>
        </p:nvSpPr>
        <p:spPr>
          <a:xfrm>
            <a:off x="4265181" y="6941635"/>
            <a:ext cx="2784501" cy="3295796"/>
          </a:xfrm>
        </p:spPr>
        <p:txBody>
          <a:bodyPr/>
          <a:lstStyle/>
          <a:p>
            <a:r>
              <a:rPr lang="en-US" dirty="0" err="1"/>
              <a:t>StoryTracks</a:t>
            </a:r>
            <a:r>
              <a:rPr lang="en-US" dirty="0"/>
              <a:t> lahko začnete uporabljati v nekaj minutah! Aplikacija </a:t>
            </a:r>
            <a:r>
              <a:rPr lang="en-US" dirty="0" err="1"/>
              <a:t>StoryTracks</a:t>
            </a:r>
            <a:r>
              <a:rPr lang="en-US" dirty="0"/>
              <a:t> je na voljo za brezplačen prenos v sistemih iOS in Android. Za kompleksnejše projekte ali projekte z blagovno znamko, </a:t>
            </a:r>
            <a:r>
              <a:rPr lang="en-US" dirty="0" err="1"/>
              <a:t>StoryTracks</a:t>
            </a:r>
            <a:r>
              <a:rPr lang="en-US" dirty="0"/>
              <a:t> ponuja storitve po meri in prilagojene za dediščino, turistične organizacije in podjetja. Za več podrobnosti o tej ponudbi po meri se obrnite na </a:t>
            </a:r>
            <a:r>
              <a:rPr lang="en-US" dirty="0">
                <a:hlinkClick r:id="rId2">
                  <a:extLst>
                    <a:ext uri="{A12FA001-AC4F-418D-AE19-62706E023703}">
                      <ahyp:hlinkClr xmlns:ahyp="http://schemas.microsoft.com/office/drawing/2018/hyperlinkcolor" val="tx"/>
                    </a:ext>
                  </a:extLst>
                </a:hlinkClick>
              </a:rPr>
              <a:t>Fergala v </a:t>
            </a:r>
            <a:r>
              <a:rPr lang="en-US" dirty="0">
                <a:solidFill>
                  <a:srgbClr val="E43794"/>
                </a:solidFill>
                <a:hlinkClick r:id="rId2">
                  <a:extLst>
                    <a:ext uri="{A12FA001-AC4F-418D-AE19-62706E023703}">
                      <ahyp:hlinkClr xmlns:ahyp="http://schemas.microsoft.com/office/drawing/2018/hyperlinkcolor" val="tx"/>
                    </a:ext>
                  </a:extLst>
                </a:hlinkClick>
              </a:rPr>
              <a:t>StoryTracks</a:t>
            </a:r>
            <a:r>
              <a:rPr lang="en-US" dirty="0"/>
              <a:t>.</a:t>
            </a:r>
          </a:p>
          <a:p>
            <a:r>
              <a:rPr lang="en-US" dirty="0"/>
              <a:t> </a:t>
            </a:r>
          </a:p>
          <a:p>
            <a:r>
              <a:rPr lang="en-US" dirty="0" err="1"/>
              <a:t>Storytracks</a:t>
            </a:r>
            <a:r>
              <a:rPr lang="en-US" dirty="0"/>
              <a:t> uvodni video: </a:t>
            </a:r>
            <a:r>
              <a:rPr lang="en-US" dirty="0">
                <a:hlinkClick r:id="rId3">
                  <a:extLst>
                    <a:ext uri="{A12FA001-AC4F-418D-AE19-62706E023703}">
                      <ahyp:hlinkClr xmlns:ahyp="http://schemas.microsoft.com/office/drawing/2018/hyperlinkcolor" val="tx"/>
                    </a:ext>
                  </a:extLst>
                </a:hlinkClick>
              </a:rPr>
              <a:t>Storytracks</a:t>
            </a:r>
            <a:r>
              <a:rPr lang="en-US" dirty="0">
                <a:solidFill>
                  <a:srgbClr val="E43794"/>
                </a:solidFill>
                <a:hlinkClick r:id="rId3">
                  <a:extLst>
                    <a:ext uri="{A12FA001-AC4F-418D-AE19-62706E023703}">
                      <ahyp:hlinkClr xmlns:ahyp="http://schemas.microsoft.com/office/drawing/2018/hyperlinkcolor" val="tx"/>
                    </a:ext>
                  </a:extLst>
                </a:hlinkClick>
              </a:rPr>
              <a:t> Demo</a:t>
            </a:r>
            <a:endParaRPr lang="en-US" dirty="0">
              <a:solidFill>
                <a:srgbClr val="E43794"/>
              </a:solidFill>
            </a:endParaRPr>
          </a:p>
          <a:p>
            <a:r>
              <a:rPr lang="en-US" dirty="0"/>
              <a:t> </a:t>
            </a:r>
          </a:p>
          <a:p>
            <a:r>
              <a:rPr lang="en-US" dirty="0"/>
              <a:t>Prenesite </a:t>
            </a:r>
            <a:r>
              <a:rPr lang="en-US" dirty="0" err="1"/>
              <a:t>Storytracks</a:t>
            </a:r>
            <a:r>
              <a:rPr lang="en-US" dirty="0"/>
              <a:t> iz </a:t>
            </a:r>
            <a:r>
              <a:rPr lang="en-US" dirty="0">
                <a:solidFill>
                  <a:srgbClr val="E43794"/>
                </a:solidFill>
                <a:hlinkClick r:id="rId4">
                  <a:extLst>
                    <a:ext uri="{A12FA001-AC4F-418D-AE19-62706E023703}">
                      <ahyp:hlinkClr xmlns:ahyp="http://schemas.microsoft.com/office/drawing/2018/hyperlinkcolor" val="tx"/>
                    </a:ext>
                  </a:extLst>
                </a:hlinkClick>
              </a:rPr>
              <a:t>Google Play </a:t>
            </a:r>
            <a:endParaRPr lang="en-US" dirty="0">
              <a:solidFill>
                <a:srgbClr val="E43794"/>
              </a:solidFill>
            </a:endParaRPr>
          </a:p>
          <a:p>
            <a:r>
              <a:rPr lang="en-US" dirty="0"/>
              <a:t>Prenesite </a:t>
            </a:r>
            <a:r>
              <a:rPr lang="en-US" dirty="0" err="1"/>
              <a:t>StoryTracks</a:t>
            </a:r>
            <a:r>
              <a:rPr lang="en-US" dirty="0"/>
              <a:t> iz </a:t>
            </a:r>
            <a:r>
              <a:rPr lang="en-US" dirty="0">
                <a:solidFill>
                  <a:srgbClr val="E43794"/>
                </a:solidFill>
                <a:hlinkClick r:id="rId5">
                  <a:extLst>
                    <a:ext uri="{A12FA001-AC4F-418D-AE19-62706E023703}">
                      <ahyp:hlinkClr xmlns:ahyp="http://schemas.microsoft.com/office/drawing/2018/hyperlinkcolor" val="tx"/>
                    </a:ext>
                  </a:extLst>
                </a:hlinkClick>
              </a:rPr>
              <a:t>Apple App Store </a:t>
            </a:r>
            <a:endParaRPr lang="en-US" dirty="0">
              <a:solidFill>
                <a:srgbClr val="E43794"/>
              </a:solidFill>
            </a:endParaRPr>
          </a:p>
          <a:p>
            <a:endParaRPr lang="en-US" dirty="0"/>
          </a:p>
        </p:txBody>
      </p:sp>
      <p:grpSp>
        <p:nvGrpSpPr>
          <p:cNvPr id="17" name="Group 16">
            <a:extLst>
              <a:ext uri="{FF2B5EF4-FFF2-40B4-BE49-F238E27FC236}">
                <a16:creationId xmlns:a16="http://schemas.microsoft.com/office/drawing/2014/main" id="{1E8E21F9-41BD-2FB3-575C-69F3F9185556}"/>
              </a:ext>
            </a:extLst>
          </p:cNvPr>
          <p:cNvGrpSpPr/>
          <p:nvPr/>
        </p:nvGrpSpPr>
        <p:grpSpPr>
          <a:xfrm>
            <a:off x="3996521" y="6303278"/>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id="{D8FC247D-BA8A-A24D-855B-5867F7B1D801}"/>
              </a:ext>
            </a:extLst>
          </p:cNvPr>
          <p:cNvCxnSpPr>
            <a:cxnSpLocks/>
            <a:endCxn id="22" idx="51"/>
          </p:cNvCxnSpPr>
          <p:nvPr/>
        </p:nvCxnSpPr>
        <p:spPr>
          <a:xfrm flipH="1">
            <a:off x="4573298" y="6798318"/>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pic>
        <p:nvPicPr>
          <p:cNvPr id="9" name="Picture Placeholder 8">
            <a:extLst>
              <a:ext uri="{FF2B5EF4-FFF2-40B4-BE49-F238E27FC236}">
                <a16:creationId xmlns:a16="http://schemas.microsoft.com/office/drawing/2014/main" id="{5C8CFCC1-2731-219A-7B57-7299DD4CA19A}"/>
              </a:ext>
            </a:extLst>
          </p:cNvPr>
          <p:cNvPicPr>
            <a:picLocks noGrp="1" noChangeAspect="1"/>
          </p:cNvPicPr>
          <p:nvPr>
            <p:ph type="pic" sz="quarter" idx="25"/>
          </p:nvPr>
        </p:nvPicPr>
        <p:blipFill>
          <a:blip r:embed="rId6"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308455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759EAF-9AC5-538C-3103-AB15AF162006}"/>
              </a:ext>
            </a:extLst>
          </p:cNvPr>
          <p:cNvSpPr>
            <a:spLocks noGrp="1"/>
          </p:cNvSpPr>
          <p:nvPr>
            <p:ph type="body" sz="quarter" idx="13"/>
          </p:nvPr>
        </p:nvSpPr>
        <p:spPr/>
        <p:txBody>
          <a:bodyPr/>
          <a:lstStyle/>
          <a:p>
            <a:r>
              <a:rPr lang="en-US" dirty="0"/>
              <a:t>ZAKAJ JE KUULA ODLIČNO ORODJE ZA DIGITALNO DEDIŠČINO?</a:t>
            </a:r>
          </a:p>
        </p:txBody>
      </p:sp>
      <p:sp>
        <p:nvSpPr>
          <p:cNvPr id="3" name="Text Placeholder 2">
            <a:extLst>
              <a:ext uri="{FF2B5EF4-FFF2-40B4-BE49-F238E27FC236}">
                <a16:creationId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dirty="0" err="1"/>
              <a:t>Kuula</a:t>
            </a:r>
            <a:endParaRPr lang="en-US" dirty="0"/>
          </a:p>
          <a:p>
            <a:r>
              <a:rPr lang="en-US" dirty="0"/>
              <a:t> </a:t>
            </a:r>
          </a:p>
        </p:txBody>
      </p:sp>
      <p:sp>
        <p:nvSpPr>
          <p:cNvPr id="7" name="Text Placeholder 6">
            <a:extLst>
              <a:ext uri="{FF2B5EF4-FFF2-40B4-BE49-F238E27FC236}">
                <a16:creationId xmlns:a16="http://schemas.microsoft.com/office/drawing/2014/main" id="{7A538AD4-D577-56D5-43C2-3AEA81BBA124}"/>
              </a:ext>
            </a:extLst>
          </p:cNvPr>
          <p:cNvSpPr>
            <a:spLocks noGrp="1"/>
          </p:cNvSpPr>
          <p:nvPr>
            <p:ph type="body" sz="quarter" idx="26"/>
          </p:nvPr>
        </p:nvSpPr>
        <p:spPr/>
        <p:txBody>
          <a:bodyPr/>
          <a:lstStyle/>
          <a:p>
            <a:r>
              <a:rPr lang="en-US" u="sng" dirty="0">
                <a:hlinkClick r:id="rId2">
                  <a:extLst>
                    <a:ext uri="{A12FA001-AC4F-418D-AE19-62706E023703}">
                      <ahyp:hlinkClr xmlns:ahyp="http://schemas.microsoft.com/office/drawing/2018/hyperlinkcolor" val="tx"/>
                    </a:ext>
                  </a:extLst>
                </a:hlinkClick>
              </a:rPr>
              <a:t>KLIKNITE ZA OGLED</a:t>
            </a:r>
            <a:endParaRPr lang="en-US" u="sng" dirty="0"/>
          </a:p>
        </p:txBody>
      </p:sp>
      <p:sp>
        <p:nvSpPr>
          <p:cNvPr id="8" name="Text Placeholder 7">
            <a:extLst>
              <a:ext uri="{FF2B5EF4-FFF2-40B4-BE49-F238E27FC236}">
                <a16:creationId xmlns:a16="http://schemas.microsoft.com/office/drawing/2014/main" id="{851DBBE4-B869-BF41-A6D3-0CF42915212D}"/>
              </a:ext>
            </a:extLst>
          </p:cNvPr>
          <p:cNvSpPr>
            <a:spLocks noGrp="1"/>
          </p:cNvSpPr>
          <p:nvPr>
            <p:ph type="body" sz="quarter" idx="27"/>
          </p:nvPr>
        </p:nvSpPr>
        <p:spPr>
          <a:xfrm>
            <a:off x="4726661" y="6159962"/>
            <a:ext cx="2046922" cy="735460"/>
          </a:xfrm>
        </p:spPr>
        <p:txBody>
          <a:bodyPr/>
          <a:lstStyle/>
          <a:p>
            <a:r>
              <a:rPr lang="en-US" dirty="0"/>
              <a:t>ŽELITE PREIZKUSITI KUULO? </a:t>
            </a:r>
          </a:p>
        </p:txBody>
      </p:sp>
      <p:sp>
        <p:nvSpPr>
          <p:cNvPr id="16" name="Text Placeholder 2">
            <a:extLst>
              <a:ext uri="{FF2B5EF4-FFF2-40B4-BE49-F238E27FC236}">
                <a16:creationId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04</a:t>
            </a:r>
          </a:p>
          <a:p>
            <a:endParaRPr lang="en-US" dirty="0"/>
          </a:p>
        </p:txBody>
      </p:sp>
      <p:sp>
        <p:nvSpPr>
          <p:cNvPr id="10" name="Text Placeholder 9">
            <a:extLst>
              <a:ext uri="{FF2B5EF4-FFF2-40B4-BE49-F238E27FC236}">
                <a16:creationId xmlns:a16="http://schemas.microsoft.com/office/drawing/2014/main" id="{E318F81B-6AD0-B741-2698-9B63A96632DA}"/>
              </a:ext>
            </a:extLst>
          </p:cNvPr>
          <p:cNvSpPr>
            <a:spLocks noGrp="1"/>
          </p:cNvSpPr>
          <p:nvPr>
            <p:ph type="body" sz="quarter" idx="24"/>
          </p:nvPr>
        </p:nvSpPr>
        <p:spPr/>
        <p:txBody>
          <a:bodyPr/>
          <a:lstStyle/>
          <a:p>
            <a:r>
              <a:rPr lang="en-US" b="1" dirty="0" err="1"/>
              <a:t>Kuula</a:t>
            </a:r>
            <a:r>
              <a:rPr lang="en-US" b="1" dirty="0"/>
              <a:t> </a:t>
            </a:r>
            <a:r>
              <a:rPr lang="en-US" dirty="0"/>
              <a:t>vam omogoča oblikovanje 360° virtualnih ogledov in je platforma za začetnike s profesionalnimi orodji.</a:t>
            </a:r>
          </a:p>
          <a:p>
            <a:endParaRPr lang="en-US" dirty="0"/>
          </a:p>
          <a:p>
            <a:endParaRPr lang="en-US" dirty="0"/>
          </a:p>
        </p:txBody>
      </p:sp>
      <p:sp>
        <p:nvSpPr>
          <p:cNvPr id="12" name="Text Placeholder 11">
            <a:extLst>
              <a:ext uri="{FF2B5EF4-FFF2-40B4-BE49-F238E27FC236}">
                <a16:creationId xmlns:a16="http://schemas.microsoft.com/office/drawing/2014/main" id="{E488C80D-3B6E-B210-B7B1-827933506ABD}"/>
              </a:ext>
            </a:extLst>
          </p:cNvPr>
          <p:cNvSpPr>
            <a:spLocks noGrp="1"/>
          </p:cNvSpPr>
          <p:nvPr>
            <p:ph type="body" sz="quarter" idx="23"/>
          </p:nvPr>
        </p:nvSpPr>
        <p:spPr>
          <a:xfrm>
            <a:off x="1157426" y="4208280"/>
            <a:ext cx="5890479" cy="1179404"/>
          </a:xfrm>
        </p:spPr>
        <p:txBody>
          <a:bodyPr numCol="1"/>
          <a:lstStyle/>
          <a:p>
            <a:r>
              <a:rPr lang="en-US" dirty="0"/>
              <a:t>Zgradite virtualni ogled profesionalnega videza za svojo atrakcijo kulturne dediščine ali podjetje brez strme krivulje učenja. </a:t>
            </a:r>
            <a:r>
              <a:rPr lang="en-US" dirty="0" err="1"/>
              <a:t>Kuulo</a:t>
            </a:r>
            <a:r>
              <a:rPr lang="en-US" dirty="0"/>
              <a:t> se lahko naučite v samo nekaj urah. </a:t>
            </a:r>
          </a:p>
          <a:p>
            <a:endParaRPr lang="en-US" dirty="0"/>
          </a:p>
          <a:p>
            <a:r>
              <a:rPr lang="en-US" dirty="0" err="1"/>
              <a:t>Kuula</a:t>
            </a:r>
            <a:r>
              <a:rPr lang="en-US" dirty="0"/>
              <a:t> je zelo vizualno orodje. Z uporabo panoramskih slik, posnetih s katero koli 360° navadno kamero ali profesionalno opremo, lahko ustvarite medijsko obogateno, poglobljeno izkušnjo virtualne resničnosti. Uporabniki lahko raziskujejo oglede s svojimi pametnimi telefoni, prenosnimi računalniki ali različnimi VR očali. Svoje oglede lahko vdelate na spletno mesto ali strankam pošljete povezave po e-pošti.</a:t>
            </a:r>
          </a:p>
        </p:txBody>
      </p:sp>
      <p:grpSp>
        <p:nvGrpSpPr>
          <p:cNvPr id="17" name="Group 16">
            <a:extLst>
              <a:ext uri="{FF2B5EF4-FFF2-40B4-BE49-F238E27FC236}">
                <a16:creationId xmlns:a16="http://schemas.microsoft.com/office/drawing/2014/main" id="{1E8E21F9-41BD-2FB3-575C-69F3F9185556}"/>
              </a:ext>
            </a:extLst>
          </p:cNvPr>
          <p:cNvGrpSpPr/>
          <p:nvPr/>
        </p:nvGrpSpPr>
        <p:grpSpPr>
          <a:xfrm>
            <a:off x="3996521" y="6303278"/>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id="{D8FC247D-BA8A-A24D-855B-5867F7B1D801}"/>
              </a:ext>
            </a:extLst>
          </p:cNvPr>
          <p:cNvCxnSpPr>
            <a:cxnSpLocks/>
            <a:endCxn id="22" idx="51"/>
          </p:cNvCxnSpPr>
          <p:nvPr/>
        </p:nvCxnSpPr>
        <p:spPr>
          <a:xfrm flipH="1">
            <a:off x="4573298" y="6798318"/>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97924FC6-9304-74E1-38E1-7E3D49D14412}"/>
              </a:ext>
            </a:extLst>
          </p:cNvPr>
          <p:cNvSpPr>
            <a:spLocks noGrp="1"/>
          </p:cNvSpPr>
          <p:nvPr>
            <p:ph type="body" sz="quarter" idx="28"/>
          </p:nvPr>
        </p:nvSpPr>
        <p:spPr>
          <a:xfrm>
            <a:off x="4311498" y="7067986"/>
            <a:ext cx="2784501" cy="3953631"/>
          </a:xfrm>
        </p:spPr>
        <p:txBody>
          <a:bodyPr/>
          <a:lstStyle/>
          <a:p>
            <a:r>
              <a:rPr lang="en-US" dirty="0" err="1"/>
              <a:t>Kuula</a:t>
            </a:r>
            <a:r>
              <a:rPr lang="en-US" dirty="0"/>
              <a:t> ima možnost brezplačnega računa, ki ga lahko uporabite za učenje in oblikovanje svojega ogleda, ki ga lahko delite z omejenim številom ljudi. Če se odločite, da je za vas, vas bo pro različica z neomejenim, visokokakovostnim dostopom za uporabnike stala 16 USD na mesec.</a:t>
            </a:r>
          </a:p>
          <a:p>
            <a:r>
              <a:rPr lang="en-US" dirty="0"/>
              <a:t> </a:t>
            </a:r>
          </a:p>
          <a:p>
            <a:r>
              <a:rPr lang="en-US" dirty="0"/>
              <a:t>Vodnik za ustvarjanje virtualnega ogleda: </a:t>
            </a:r>
          </a:p>
          <a:p>
            <a:r>
              <a:rPr lang="en-US" dirty="0">
                <a:solidFill>
                  <a:srgbClr val="E43794"/>
                </a:solidFill>
                <a:hlinkClick r:id="rId3">
                  <a:extLst>
                    <a:ext uri="{A12FA001-AC4F-418D-AE19-62706E023703}">
                      <ahyp:hlinkClr xmlns:ahyp="http://schemas.microsoft.com/office/drawing/2018/hyperlinkcolor" val="tx"/>
                    </a:ext>
                  </a:extLst>
                </a:hlinkClick>
              </a:rPr>
              <a:t>Step by step guide</a:t>
            </a:r>
            <a:endParaRPr lang="en-US" dirty="0">
              <a:solidFill>
                <a:srgbClr val="E43794"/>
              </a:solidFill>
            </a:endParaRPr>
          </a:p>
          <a:p>
            <a:r>
              <a:rPr lang="en-US" dirty="0"/>
              <a:t> </a:t>
            </a:r>
          </a:p>
          <a:p>
            <a:r>
              <a:rPr lang="en-US" dirty="0"/>
              <a:t>Uvodni video: </a:t>
            </a:r>
            <a:r>
              <a:rPr lang="en-US" dirty="0">
                <a:solidFill>
                  <a:srgbClr val="E43794"/>
                </a:solidFill>
                <a:hlinkClick r:id="rId4">
                  <a:extLst>
                    <a:ext uri="{A12FA001-AC4F-418D-AE19-62706E023703}">
                      <ahyp:hlinkClr xmlns:ahyp="http://schemas.microsoft.com/office/drawing/2018/hyperlinkcolor" val="tx"/>
                    </a:ext>
                  </a:extLst>
                </a:hlinkClick>
              </a:rPr>
              <a:t>Introducing Kuula</a:t>
            </a:r>
            <a:endParaRPr lang="en-US" dirty="0">
              <a:solidFill>
                <a:srgbClr val="E43794"/>
              </a:solidFill>
            </a:endParaRPr>
          </a:p>
          <a:p>
            <a:r>
              <a:rPr lang="en-US" dirty="0">
                <a:solidFill>
                  <a:srgbClr val="E43794"/>
                </a:solidFill>
              </a:rPr>
              <a:t> </a:t>
            </a:r>
          </a:p>
          <a:p>
            <a:r>
              <a:rPr lang="en-US" dirty="0"/>
              <a:t>Primeri: </a:t>
            </a:r>
            <a:r>
              <a:rPr lang="en-US" dirty="0">
                <a:solidFill>
                  <a:srgbClr val="E43794"/>
                </a:solidFill>
                <a:hlinkClick r:id="rId5">
                  <a:extLst>
                    <a:ext uri="{A12FA001-AC4F-418D-AE19-62706E023703}">
                      <ahyp:hlinkClr xmlns:ahyp="http://schemas.microsoft.com/office/drawing/2018/hyperlinkcolor" val="tx"/>
                    </a:ext>
                  </a:extLst>
                </a:hlinkClick>
              </a:rPr>
              <a:t>Kuula Tours</a:t>
            </a:r>
            <a:endParaRPr lang="en-US" dirty="0">
              <a:solidFill>
                <a:srgbClr val="E43794"/>
              </a:solidFill>
            </a:endParaRPr>
          </a:p>
          <a:p>
            <a:endParaRPr lang="en-US" dirty="0"/>
          </a:p>
        </p:txBody>
      </p:sp>
      <p:pic>
        <p:nvPicPr>
          <p:cNvPr id="47" name="Picture Placeholder 46">
            <a:extLst>
              <a:ext uri="{FF2B5EF4-FFF2-40B4-BE49-F238E27FC236}">
                <a16:creationId xmlns:a16="http://schemas.microsoft.com/office/drawing/2014/main" id="{C86A5151-1529-EEAB-031D-3102E9D7DDF7}"/>
              </a:ext>
            </a:extLst>
          </p:cNvPr>
          <p:cNvPicPr>
            <a:picLocks noGrp="1" noChangeAspect="1"/>
          </p:cNvPicPr>
          <p:nvPr>
            <p:ph type="pic" sz="quarter" idx="25"/>
          </p:nvPr>
        </p:nvPicPr>
        <p:blipFill>
          <a:blip r:embed="rId6"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141687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759EAF-9AC5-538C-3103-AB15AF162006}"/>
              </a:ext>
            </a:extLst>
          </p:cNvPr>
          <p:cNvSpPr>
            <a:spLocks noGrp="1"/>
          </p:cNvSpPr>
          <p:nvPr>
            <p:ph type="body" sz="quarter" idx="13"/>
          </p:nvPr>
        </p:nvSpPr>
        <p:spPr/>
        <p:txBody>
          <a:bodyPr/>
          <a:lstStyle/>
          <a:p>
            <a:r>
              <a:rPr lang="en-US" dirty="0"/>
              <a:t>ZAKAJ JE GURI VR ODLIČNO ORODJE ZA DIGITALNO DEDIŠČINO? </a:t>
            </a:r>
          </a:p>
        </p:txBody>
      </p:sp>
      <p:sp>
        <p:nvSpPr>
          <p:cNvPr id="3" name="Text Placeholder 2">
            <a:extLst>
              <a:ext uri="{FF2B5EF4-FFF2-40B4-BE49-F238E27FC236}">
                <a16:creationId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dirty="0" err="1"/>
              <a:t>Guri</a:t>
            </a:r>
            <a:r>
              <a:rPr lang="en-US" dirty="0"/>
              <a:t> VR</a:t>
            </a:r>
          </a:p>
        </p:txBody>
      </p:sp>
      <p:sp>
        <p:nvSpPr>
          <p:cNvPr id="7" name="Text Placeholder 6">
            <a:extLst>
              <a:ext uri="{FF2B5EF4-FFF2-40B4-BE49-F238E27FC236}">
                <a16:creationId xmlns:a16="http://schemas.microsoft.com/office/drawing/2014/main" id="{7A538AD4-D577-56D5-43C2-3AEA81BBA124}"/>
              </a:ext>
            </a:extLst>
          </p:cNvPr>
          <p:cNvSpPr>
            <a:spLocks noGrp="1"/>
          </p:cNvSpPr>
          <p:nvPr>
            <p:ph type="body" sz="quarter" idx="26"/>
          </p:nvPr>
        </p:nvSpPr>
        <p:spPr/>
        <p:txBody>
          <a:bodyPr/>
          <a:lstStyle/>
          <a:p>
            <a:r>
              <a:rPr lang="en-US" u="sng" dirty="0">
                <a:hlinkClick r:id="rId2">
                  <a:extLst>
                    <a:ext uri="{A12FA001-AC4F-418D-AE19-62706E023703}">
                      <ahyp:hlinkClr xmlns:ahyp="http://schemas.microsoft.com/office/drawing/2018/hyperlinkcolor" val="tx"/>
                    </a:ext>
                  </a:extLst>
                </a:hlinkClick>
              </a:rPr>
              <a:t>KLIKNITE ZA OGLED</a:t>
            </a:r>
            <a:endParaRPr lang="en-US" u="sng" dirty="0"/>
          </a:p>
        </p:txBody>
      </p:sp>
      <p:sp>
        <p:nvSpPr>
          <p:cNvPr id="8" name="Text Placeholder 7">
            <a:extLst>
              <a:ext uri="{FF2B5EF4-FFF2-40B4-BE49-F238E27FC236}">
                <a16:creationId xmlns:a16="http://schemas.microsoft.com/office/drawing/2014/main" id="{851DBBE4-B869-BF41-A6D3-0CF42915212D}"/>
              </a:ext>
            </a:extLst>
          </p:cNvPr>
          <p:cNvSpPr>
            <a:spLocks noGrp="1"/>
          </p:cNvSpPr>
          <p:nvPr>
            <p:ph type="body" sz="quarter" idx="27"/>
          </p:nvPr>
        </p:nvSpPr>
        <p:spPr>
          <a:xfrm>
            <a:off x="4754557" y="6995866"/>
            <a:ext cx="1853433" cy="735460"/>
          </a:xfrm>
        </p:spPr>
        <p:txBody>
          <a:bodyPr/>
          <a:lstStyle/>
          <a:p>
            <a:r>
              <a:rPr lang="en-US" dirty="0"/>
              <a:t>ŽELITE PREIZKUSITI GURI VR? </a:t>
            </a:r>
          </a:p>
        </p:txBody>
      </p:sp>
      <p:sp>
        <p:nvSpPr>
          <p:cNvPr id="16" name="Text Placeholder 2">
            <a:extLst>
              <a:ext uri="{FF2B5EF4-FFF2-40B4-BE49-F238E27FC236}">
                <a16:creationId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05</a:t>
            </a:r>
          </a:p>
          <a:p>
            <a:endParaRPr lang="en-US" dirty="0"/>
          </a:p>
        </p:txBody>
      </p:sp>
      <p:sp>
        <p:nvSpPr>
          <p:cNvPr id="12" name="Text Placeholder 11">
            <a:extLst>
              <a:ext uri="{FF2B5EF4-FFF2-40B4-BE49-F238E27FC236}">
                <a16:creationId xmlns:a16="http://schemas.microsoft.com/office/drawing/2014/main" id="{E488C80D-3B6E-B210-B7B1-827933506ABD}"/>
              </a:ext>
            </a:extLst>
          </p:cNvPr>
          <p:cNvSpPr>
            <a:spLocks noGrp="1"/>
          </p:cNvSpPr>
          <p:nvPr>
            <p:ph type="body" sz="quarter" idx="23"/>
          </p:nvPr>
        </p:nvSpPr>
        <p:spPr>
          <a:xfrm>
            <a:off x="1157426" y="4208280"/>
            <a:ext cx="5890479" cy="1179404"/>
          </a:xfrm>
        </p:spPr>
        <p:txBody>
          <a:bodyPr numCol="2"/>
          <a:lstStyle/>
          <a:p>
            <a:r>
              <a:rPr lang="en-US" dirty="0"/>
              <a:t>Navidezna resničnost je odličen način, da svojo kulturno dediščino spremenite v resnično poglobljeno izkušnjo. Številne velike lokacije dediščine po vsej EU razvijajo sofisticirane izkušnje, ki zahtevajo ekipe tehničnih strokovnjakov in veliko sredstev. Z </a:t>
            </a:r>
            <a:r>
              <a:rPr lang="en-US" dirty="0" err="1"/>
              <a:t>Gurijem</a:t>
            </a:r>
            <a:r>
              <a:rPr lang="en-US" dirty="0"/>
              <a:t> vam za ustvarjanje VR izkušenj ni treba biti programer. </a:t>
            </a:r>
          </a:p>
          <a:p>
            <a:r>
              <a:rPr lang="en-US" dirty="0" err="1"/>
              <a:t>Guri</a:t>
            </a:r>
            <a:r>
              <a:rPr lang="en-US" dirty="0"/>
              <a:t> zagotavlja hiter in enostaven spletni urejevalnik, ki interpretira vaše besede in ustvari svet virtualne resničnosti, ki ga opisujete. </a:t>
            </a:r>
            <a:r>
              <a:rPr lang="en-US" dirty="0" err="1"/>
              <a:t>Guri</a:t>
            </a:r>
            <a:r>
              <a:rPr lang="en-US" dirty="0"/>
              <a:t> celo omogoča ustvarjanje 360-stopinjske panorame, ki deluje z opremo, kot sta Google Cardboard in Oculus rift.</a:t>
            </a:r>
          </a:p>
          <a:p>
            <a:endParaRPr lang="en-US" dirty="0"/>
          </a:p>
          <a:p>
            <a:endParaRPr lang="en-US" dirty="0"/>
          </a:p>
          <a:p>
            <a:r>
              <a:rPr lang="en-US" dirty="0" err="1"/>
              <a:t>Guri</a:t>
            </a:r>
            <a:r>
              <a:rPr lang="en-US" dirty="0"/>
              <a:t> organizira vaše zgodbe v zaporedne prizore. Vsak prizor je </a:t>
            </a:r>
            <a:r>
              <a:rPr lang="en-US" dirty="0" err="1"/>
              <a:t>mapiran</a:t>
            </a:r>
            <a:r>
              <a:rPr lang="en-US" dirty="0"/>
              <a:t> z odstavkom iz vašega opisa takoj, ko določite dolžino prizora. Ustvarite lahko poljubno število prizorov in dodate različne elemente, vključno z lastnimi fotografijami vaše lokacije. Svoje zgodbe lahko shranite in ob vsakem shranjevanju se ustvari povezava za skupno rabo.</a:t>
            </a:r>
          </a:p>
          <a:p>
            <a:endParaRPr lang="en-US" dirty="0"/>
          </a:p>
          <a:p>
            <a:r>
              <a:rPr lang="en-US" dirty="0" err="1"/>
              <a:t>Guri</a:t>
            </a:r>
            <a:r>
              <a:rPr lang="en-US" dirty="0"/>
              <a:t> je </a:t>
            </a:r>
            <a:r>
              <a:rPr lang="en-US" dirty="0" err="1"/>
              <a:t>odprtokodni</a:t>
            </a:r>
            <a:r>
              <a:rPr lang="en-US" dirty="0"/>
              <a:t> izdelek in brezplačen za uporabo. Razvija ga skupnost programerjev. Ne </a:t>
            </a:r>
            <a:r>
              <a:rPr lang="en-US" dirty="0" err="1"/>
              <a:t>izgleda</a:t>
            </a:r>
            <a:r>
              <a:rPr lang="en-US" dirty="0"/>
              <a:t> tako prefinjeno ali nima veliko tehnične podpore kot kakšen drug komercialni izdelek, vendar tudi ne stane toliko!</a:t>
            </a:r>
          </a:p>
          <a:p>
            <a:endParaRPr lang="en-US" dirty="0" err="1"/>
          </a:p>
        </p:txBody>
      </p:sp>
      <p:grpSp>
        <p:nvGrpSpPr>
          <p:cNvPr id="17" name="Group 16">
            <a:extLst>
              <a:ext uri="{FF2B5EF4-FFF2-40B4-BE49-F238E27FC236}">
                <a16:creationId xmlns:a16="http://schemas.microsoft.com/office/drawing/2014/main" id="{1E8E21F9-41BD-2FB3-575C-69F3F9185556}"/>
              </a:ext>
            </a:extLst>
          </p:cNvPr>
          <p:cNvGrpSpPr/>
          <p:nvPr/>
        </p:nvGrpSpPr>
        <p:grpSpPr>
          <a:xfrm>
            <a:off x="4024417" y="7139182"/>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id="{D8FC247D-BA8A-A24D-855B-5867F7B1D801}"/>
              </a:ext>
            </a:extLst>
          </p:cNvPr>
          <p:cNvCxnSpPr>
            <a:cxnSpLocks/>
            <a:endCxn id="22" idx="51"/>
          </p:cNvCxnSpPr>
          <p:nvPr/>
        </p:nvCxnSpPr>
        <p:spPr>
          <a:xfrm flipH="1">
            <a:off x="4601194" y="7634222"/>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6CC1E101-9C32-F6E5-9431-E45618EDCC3B}"/>
              </a:ext>
            </a:extLst>
          </p:cNvPr>
          <p:cNvSpPr>
            <a:spLocks noGrp="1"/>
          </p:cNvSpPr>
          <p:nvPr>
            <p:ph type="body" sz="quarter" idx="24"/>
          </p:nvPr>
        </p:nvSpPr>
        <p:spPr/>
        <p:txBody>
          <a:bodyPr/>
          <a:lstStyle/>
          <a:p>
            <a:r>
              <a:rPr lang="en-US" b="1" dirty="0" err="1"/>
              <a:t>GuriVR</a:t>
            </a:r>
            <a:r>
              <a:rPr lang="en-US" b="1" dirty="0"/>
              <a:t> </a:t>
            </a:r>
            <a:r>
              <a:rPr lang="en-US" dirty="0"/>
              <a:t>omogoča vsakomur ustvarjanje izkušenj navidezne resničnosti z najnižjo možno krivuljo učenja.</a:t>
            </a:r>
          </a:p>
        </p:txBody>
      </p:sp>
      <p:sp>
        <p:nvSpPr>
          <p:cNvPr id="9" name="Text Placeholder 8">
            <a:extLst>
              <a:ext uri="{FF2B5EF4-FFF2-40B4-BE49-F238E27FC236}">
                <a16:creationId xmlns:a16="http://schemas.microsoft.com/office/drawing/2014/main" id="{8EDCCE5E-6191-F0DA-FBB7-E23EBD2B443D}"/>
              </a:ext>
            </a:extLst>
          </p:cNvPr>
          <p:cNvSpPr>
            <a:spLocks noGrp="1"/>
          </p:cNvSpPr>
          <p:nvPr>
            <p:ph type="body" sz="quarter" idx="28"/>
          </p:nvPr>
        </p:nvSpPr>
        <p:spPr>
          <a:xfrm>
            <a:off x="4311498" y="7860902"/>
            <a:ext cx="2784501" cy="1754378"/>
          </a:xfrm>
        </p:spPr>
        <p:txBody>
          <a:bodyPr/>
          <a:lstStyle/>
          <a:p>
            <a:r>
              <a:rPr lang="en-US" dirty="0"/>
              <a:t>Najlažji način, da se naučite uporabljati urejevalnik, je, da obiščete </a:t>
            </a:r>
            <a:r>
              <a:rPr lang="en-US" dirty="0">
                <a:solidFill>
                  <a:srgbClr val="E43794"/>
                </a:solidFill>
                <a:hlinkClick r:id="rId2">
                  <a:extLst>
                    <a:ext uri="{A12FA001-AC4F-418D-AE19-62706E023703}">
                      <ahyp:hlinkClr xmlns:ahyp="http://schemas.microsoft.com/office/drawing/2018/hyperlinkcolor" val="tx"/>
                    </a:ext>
                  </a:extLst>
                </a:hlinkClick>
              </a:rPr>
              <a:t>Guri domačo stran</a:t>
            </a:r>
            <a:r>
              <a:rPr lang="en-US" dirty="0">
                <a:solidFill>
                  <a:srgbClr val="E43794"/>
                </a:solidFill>
              </a:rPr>
              <a:t>, </a:t>
            </a:r>
            <a:r>
              <a:rPr lang="en-US" dirty="0"/>
              <a:t>kjer boste našli tudi vzorčne prizore. </a:t>
            </a:r>
          </a:p>
          <a:p>
            <a:r>
              <a:rPr lang="en-US" dirty="0"/>
              <a:t>Tukaj boste našli kratek vodnik, ki vas vodi skozi postopek oblikovanja: </a:t>
            </a:r>
            <a:r>
              <a:rPr lang="en-US" dirty="0">
                <a:solidFill>
                  <a:srgbClr val="E43794"/>
                </a:solidFill>
                <a:hlinkClick r:id="rId3">
                  <a:extLst>
                    <a:ext uri="{A12FA001-AC4F-418D-AE19-62706E023703}">
                      <ahyp:hlinkClr xmlns:ahyp="http://schemas.microsoft.com/office/drawing/2018/hyperlinkcolor" val="tx"/>
                    </a:ext>
                  </a:extLst>
                </a:hlinkClick>
              </a:rPr>
              <a:t>Guri Guide</a:t>
            </a:r>
            <a:endParaRPr lang="en-US" dirty="0">
              <a:solidFill>
                <a:srgbClr val="E43794"/>
              </a:solidFill>
            </a:endParaRPr>
          </a:p>
          <a:p>
            <a:endParaRPr lang="en-US" dirty="0"/>
          </a:p>
          <a:p>
            <a:r>
              <a:rPr lang="en-US" dirty="0"/>
              <a:t>Če želite shraniti in deliti svoje delo, boste morali ustvariti brezplačen račun.</a:t>
            </a:r>
          </a:p>
        </p:txBody>
      </p:sp>
      <p:pic>
        <p:nvPicPr>
          <p:cNvPr id="44" name="Picture Placeholder 43">
            <a:extLst>
              <a:ext uri="{FF2B5EF4-FFF2-40B4-BE49-F238E27FC236}">
                <a16:creationId xmlns:a16="http://schemas.microsoft.com/office/drawing/2014/main" id="{EBE9FF02-05FB-C5C8-4D9B-196D49384D8D}"/>
              </a:ext>
            </a:extLst>
          </p:cNvPr>
          <p:cNvPicPr>
            <a:picLocks noGrp="1" noChangeAspect="1"/>
          </p:cNvPicPr>
          <p:nvPr>
            <p:ph type="pic" sz="quarter" idx="25"/>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573090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759EAF-9AC5-538C-3103-AB15AF162006}"/>
              </a:ext>
            </a:extLst>
          </p:cNvPr>
          <p:cNvSpPr>
            <a:spLocks noGrp="1"/>
          </p:cNvSpPr>
          <p:nvPr>
            <p:ph type="body" sz="quarter" idx="13"/>
          </p:nvPr>
        </p:nvSpPr>
        <p:spPr/>
        <p:txBody>
          <a:bodyPr/>
          <a:lstStyle/>
          <a:p>
            <a:r>
              <a:rPr lang="en-US" dirty="0"/>
              <a:t>ZAKAJ JE AUDACITY ODLIČNO ORODJE ZA DIGITALNO DEDIŠČINO? </a:t>
            </a:r>
          </a:p>
        </p:txBody>
      </p:sp>
      <p:sp>
        <p:nvSpPr>
          <p:cNvPr id="3" name="Text Placeholder 2">
            <a:extLst>
              <a:ext uri="{FF2B5EF4-FFF2-40B4-BE49-F238E27FC236}">
                <a16:creationId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dirty="0"/>
              <a:t>Audacity</a:t>
            </a:r>
          </a:p>
        </p:txBody>
      </p:sp>
      <p:sp>
        <p:nvSpPr>
          <p:cNvPr id="7" name="Text Placeholder 6">
            <a:extLst>
              <a:ext uri="{FF2B5EF4-FFF2-40B4-BE49-F238E27FC236}">
                <a16:creationId xmlns:a16="http://schemas.microsoft.com/office/drawing/2014/main" id="{7A538AD4-D577-56D5-43C2-3AEA81BBA124}"/>
              </a:ext>
            </a:extLst>
          </p:cNvPr>
          <p:cNvSpPr>
            <a:spLocks noGrp="1"/>
          </p:cNvSpPr>
          <p:nvPr>
            <p:ph type="body" sz="quarter" idx="26"/>
          </p:nvPr>
        </p:nvSpPr>
        <p:spPr/>
        <p:txBody>
          <a:bodyPr/>
          <a:lstStyle/>
          <a:p>
            <a:r>
              <a:rPr lang="en-US" u="sng" dirty="0">
                <a:hlinkClick r:id="rId2">
                  <a:extLst>
                    <a:ext uri="{A12FA001-AC4F-418D-AE19-62706E023703}">
                      <ahyp:hlinkClr xmlns:ahyp="http://schemas.microsoft.com/office/drawing/2018/hyperlinkcolor" val="tx"/>
                    </a:ext>
                  </a:extLst>
                </a:hlinkClick>
              </a:rPr>
              <a:t>KLIKNITE ZA OGLED</a:t>
            </a:r>
            <a:endParaRPr lang="en-US" u="sng" dirty="0"/>
          </a:p>
        </p:txBody>
      </p:sp>
      <p:sp>
        <p:nvSpPr>
          <p:cNvPr id="8" name="Text Placeholder 7">
            <a:extLst>
              <a:ext uri="{FF2B5EF4-FFF2-40B4-BE49-F238E27FC236}">
                <a16:creationId xmlns:a16="http://schemas.microsoft.com/office/drawing/2014/main" id="{851DBBE4-B869-BF41-A6D3-0CF42915212D}"/>
              </a:ext>
            </a:extLst>
          </p:cNvPr>
          <p:cNvSpPr>
            <a:spLocks noGrp="1"/>
          </p:cNvSpPr>
          <p:nvPr>
            <p:ph type="body" sz="quarter" idx="27"/>
          </p:nvPr>
        </p:nvSpPr>
        <p:spPr>
          <a:xfrm>
            <a:off x="4754557" y="6146906"/>
            <a:ext cx="1853433" cy="735460"/>
          </a:xfrm>
        </p:spPr>
        <p:txBody>
          <a:bodyPr/>
          <a:lstStyle/>
          <a:p>
            <a:r>
              <a:rPr lang="en-US" dirty="0"/>
              <a:t>ŽELITE PREIZKUSITI AUDACITY? </a:t>
            </a:r>
          </a:p>
        </p:txBody>
      </p:sp>
      <p:sp>
        <p:nvSpPr>
          <p:cNvPr id="16" name="Text Placeholder 2">
            <a:extLst>
              <a:ext uri="{FF2B5EF4-FFF2-40B4-BE49-F238E27FC236}">
                <a16:creationId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06</a:t>
            </a:r>
          </a:p>
          <a:p>
            <a:endParaRPr lang="en-US" dirty="0"/>
          </a:p>
        </p:txBody>
      </p:sp>
      <p:grpSp>
        <p:nvGrpSpPr>
          <p:cNvPr id="17" name="Group 16">
            <a:extLst>
              <a:ext uri="{FF2B5EF4-FFF2-40B4-BE49-F238E27FC236}">
                <a16:creationId xmlns:a16="http://schemas.microsoft.com/office/drawing/2014/main" id="{1E8E21F9-41BD-2FB3-575C-69F3F9185556}"/>
              </a:ext>
            </a:extLst>
          </p:cNvPr>
          <p:cNvGrpSpPr/>
          <p:nvPr/>
        </p:nvGrpSpPr>
        <p:grpSpPr>
          <a:xfrm>
            <a:off x="4024417" y="6290222"/>
            <a:ext cx="596080" cy="595495"/>
            <a:chOff x="10376768" y="2334933"/>
            <a:chExt cx="920484" cy="919581"/>
          </a:xfrm>
          <a:solidFill>
            <a:srgbClr val="7F7F7F"/>
          </a:solidFill>
        </p:grpSpPr>
        <p:sp>
          <p:nvSpPr>
            <p:cNvPr id="18" name="Freeform 17">
              <a:extLst>
                <a:ext uri="{FF2B5EF4-FFF2-40B4-BE49-F238E27FC236}">
                  <a16:creationId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a16="http://schemas.microsoft.com/office/drawing/2014/main"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a16="http://schemas.microsoft.com/office/drawing/2014/main" id="{D8FC247D-BA8A-A24D-855B-5867F7B1D801}"/>
              </a:ext>
            </a:extLst>
          </p:cNvPr>
          <p:cNvCxnSpPr>
            <a:cxnSpLocks/>
            <a:endCxn id="22" idx="51"/>
          </p:cNvCxnSpPr>
          <p:nvPr/>
        </p:nvCxnSpPr>
        <p:spPr>
          <a:xfrm flipH="1">
            <a:off x="4601194" y="6785262"/>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9590E580-2C3B-E3EB-A19C-A2185E2C30FC}"/>
              </a:ext>
            </a:extLst>
          </p:cNvPr>
          <p:cNvSpPr>
            <a:spLocks noGrp="1"/>
          </p:cNvSpPr>
          <p:nvPr>
            <p:ph type="body" sz="quarter" idx="28"/>
          </p:nvPr>
        </p:nvSpPr>
        <p:spPr>
          <a:xfrm>
            <a:off x="4322457" y="6977110"/>
            <a:ext cx="2784501" cy="3295796"/>
          </a:xfrm>
        </p:spPr>
        <p:txBody>
          <a:bodyPr/>
          <a:lstStyle/>
          <a:p>
            <a:r>
              <a:rPr lang="en-US" dirty="0"/>
              <a:t>Audacity lahko brezplačno uporabljate za kakršne koli osebne, komercialne, institucionalne ali izobraževalne namene, vključno z namestitvijo na toliko različnih računalnikov, kot želite. Oglejte si uvodni videoposnetek in če vam ustreza, preprosto uporabite to povezavo za prenos programa:  </a:t>
            </a:r>
            <a:r>
              <a:rPr lang="en-US" dirty="0">
                <a:solidFill>
                  <a:srgbClr val="E43794"/>
                </a:solidFill>
                <a:hlinkClick r:id="rId3">
                  <a:extLst>
                    <a:ext uri="{A12FA001-AC4F-418D-AE19-62706E023703}">
                      <ahyp:hlinkClr xmlns:ahyp="http://schemas.microsoft.com/office/drawing/2018/hyperlinkcolor" val="tx"/>
                    </a:ext>
                  </a:extLst>
                </a:hlinkClick>
              </a:rPr>
              <a:t>Audacity Download </a:t>
            </a:r>
            <a:endParaRPr lang="en-US" dirty="0">
              <a:solidFill>
                <a:srgbClr val="E43794"/>
              </a:solidFill>
            </a:endParaRPr>
          </a:p>
          <a:p>
            <a:r>
              <a:rPr lang="en-US" dirty="0"/>
              <a:t>Navodila za namestitev in urejanje zvoka so na strani za podporo: </a:t>
            </a:r>
            <a:r>
              <a:rPr lang="en-US" dirty="0">
                <a:solidFill>
                  <a:srgbClr val="E43794"/>
                </a:solidFill>
                <a:hlinkClick r:id="rId4">
                  <a:extLst>
                    <a:ext uri="{A12FA001-AC4F-418D-AE19-62706E023703}">
                      <ahyp:hlinkClr xmlns:ahyp="http://schemas.microsoft.com/office/drawing/2018/hyperlinkcolor" val="tx"/>
                    </a:ext>
                  </a:extLst>
                </a:hlinkClick>
              </a:rPr>
              <a:t>Audacity Support </a:t>
            </a:r>
            <a:endParaRPr lang="en-US" dirty="0">
              <a:solidFill>
                <a:srgbClr val="E43794"/>
              </a:solidFill>
            </a:endParaRPr>
          </a:p>
          <a:p>
            <a:endParaRPr lang="en-US" dirty="0"/>
          </a:p>
          <a:p>
            <a:r>
              <a:rPr lang="en-US" dirty="0"/>
              <a:t>Kot brezplačna storitev je raven podpore, ki je na voljo, omejena. Lahko pa obiščete njihov Wiki za dostop do vodnikov in priročnikov: </a:t>
            </a:r>
            <a:r>
              <a:rPr lang="en-US" dirty="0">
                <a:solidFill>
                  <a:srgbClr val="E43794"/>
                </a:solidFill>
                <a:hlinkClick r:id="rId5">
                  <a:extLst>
                    <a:ext uri="{A12FA001-AC4F-418D-AE19-62706E023703}">
                      <ahyp:hlinkClr xmlns:ahyp="http://schemas.microsoft.com/office/drawing/2018/hyperlinkcolor" val="tx"/>
                    </a:ext>
                  </a:extLst>
                </a:hlinkClick>
              </a:rPr>
              <a:t>Audacity Wiki Homepage</a:t>
            </a:r>
            <a:endParaRPr lang="en-US" dirty="0">
              <a:solidFill>
                <a:srgbClr val="E43794"/>
              </a:solidFill>
            </a:endParaRPr>
          </a:p>
          <a:p>
            <a:r>
              <a:rPr lang="en-US" dirty="0"/>
              <a:t> </a:t>
            </a:r>
          </a:p>
          <a:p>
            <a:r>
              <a:rPr lang="en-US" dirty="0"/>
              <a:t>Uvodni video: </a:t>
            </a:r>
            <a:r>
              <a:rPr lang="en-US" dirty="0">
                <a:solidFill>
                  <a:srgbClr val="E43794"/>
                </a:solidFill>
                <a:hlinkClick r:id="rId6">
                  <a:extLst>
                    <a:ext uri="{A12FA001-AC4F-418D-AE19-62706E023703}">
                      <ahyp:hlinkClr xmlns:ahyp="http://schemas.microsoft.com/office/drawing/2018/hyperlinkcolor" val="tx"/>
                    </a:ext>
                  </a:extLst>
                </a:hlinkClick>
              </a:rPr>
              <a:t>Step by step tutorial</a:t>
            </a:r>
            <a:endParaRPr lang="en-US" dirty="0">
              <a:solidFill>
                <a:srgbClr val="E43794"/>
              </a:solidFill>
            </a:endParaRPr>
          </a:p>
          <a:p>
            <a:endParaRPr lang="en-US" dirty="0"/>
          </a:p>
        </p:txBody>
      </p:sp>
      <p:sp>
        <p:nvSpPr>
          <p:cNvPr id="11" name="Text Placeholder 10">
            <a:extLst>
              <a:ext uri="{FF2B5EF4-FFF2-40B4-BE49-F238E27FC236}">
                <a16:creationId xmlns:a16="http://schemas.microsoft.com/office/drawing/2014/main" id="{97BA12B1-6009-2B17-CC0F-0E2AFADA6532}"/>
              </a:ext>
            </a:extLst>
          </p:cNvPr>
          <p:cNvSpPr>
            <a:spLocks noGrp="1"/>
          </p:cNvSpPr>
          <p:nvPr>
            <p:ph type="body" sz="quarter" idx="23"/>
          </p:nvPr>
        </p:nvSpPr>
        <p:spPr>
          <a:xfrm>
            <a:off x="1157426" y="4208280"/>
            <a:ext cx="5890479" cy="1044944"/>
          </a:xfrm>
        </p:spPr>
        <p:txBody>
          <a:bodyPr/>
          <a:lstStyle/>
          <a:p>
            <a:r>
              <a:rPr lang="en-US" dirty="0"/>
              <a:t>Zvok je glavni dejavnik pri ustvarjanju obogatenih izkušenj dediščine. Ne glede na to, ali gre za glasove, glasbo ali zvočno pokrajino, je zvok lahko zelo </a:t>
            </a:r>
            <a:r>
              <a:rPr lang="en-US" dirty="0" err="1"/>
              <a:t>evokativen</a:t>
            </a:r>
            <a:r>
              <a:rPr lang="en-US" dirty="0"/>
              <a:t> in poslušalca prenese v drug čas ali kraj. </a:t>
            </a:r>
          </a:p>
          <a:p>
            <a:r>
              <a:rPr lang="en-US" dirty="0"/>
              <a:t>Audacity lahko uporabite za neposredno snemanje ali digitalizacijo posnetkov iz drugih medijev, izboljšanje kakovosti zvoka, združevanje posnetkov, dodajanje posebnih učinkov in izvoz končnega zvočnega posnetka v različnih formatih. Zaradi tega so vaši </a:t>
            </a:r>
            <a:r>
              <a:rPr lang="en-US" dirty="0" err="1"/>
              <a:t>podkasti</a:t>
            </a:r>
            <a:r>
              <a:rPr lang="en-US" dirty="0"/>
              <a:t> ali zvočni posnetki bolj profesionalni in privlačni za vaše stranke, ki so morda že vajene vse bolj izpopolnjenih zvočnih izkušenj, ki jih ponujajo različne lokacije kulturne dediščine ali podjetja.</a:t>
            </a:r>
          </a:p>
          <a:p>
            <a:endParaRPr lang="en-US" dirty="0"/>
          </a:p>
        </p:txBody>
      </p:sp>
      <p:sp>
        <p:nvSpPr>
          <p:cNvPr id="14" name="Text Placeholder 13">
            <a:extLst>
              <a:ext uri="{FF2B5EF4-FFF2-40B4-BE49-F238E27FC236}">
                <a16:creationId xmlns:a16="http://schemas.microsoft.com/office/drawing/2014/main" id="{FC0B2642-5B95-DB58-BEE6-5043C22DB40D}"/>
              </a:ext>
            </a:extLst>
          </p:cNvPr>
          <p:cNvSpPr>
            <a:spLocks noGrp="1"/>
          </p:cNvSpPr>
          <p:nvPr>
            <p:ph type="body" sz="quarter" idx="24"/>
          </p:nvPr>
        </p:nvSpPr>
        <p:spPr/>
        <p:txBody>
          <a:bodyPr/>
          <a:lstStyle/>
          <a:p>
            <a:r>
              <a:rPr lang="en-US" b="1" dirty="0"/>
              <a:t>Audacity ® </a:t>
            </a:r>
            <a:r>
              <a:rPr lang="en-US" dirty="0"/>
              <a:t>je brezplačen urejevalnik in snemalnik zvoka, ki je enostaven za uporabo. Audacity lahko uporabite za snemanje in urejanje najrazličnejših zvočnih formatov za ustvarjanje </a:t>
            </a:r>
            <a:r>
              <a:rPr lang="en-US" dirty="0" err="1"/>
              <a:t>podkastov</a:t>
            </a:r>
            <a:r>
              <a:rPr lang="en-US" dirty="0"/>
              <a:t> in drugih zvočnih izdelkov.</a:t>
            </a:r>
          </a:p>
        </p:txBody>
      </p:sp>
      <p:pic>
        <p:nvPicPr>
          <p:cNvPr id="47" name="Picture Placeholder 46">
            <a:extLst>
              <a:ext uri="{FF2B5EF4-FFF2-40B4-BE49-F238E27FC236}">
                <a16:creationId xmlns:a16="http://schemas.microsoft.com/office/drawing/2014/main" id="{493D54FB-6E56-CB7F-D83E-921866BFE914}"/>
              </a:ext>
            </a:extLst>
          </p:cNvPr>
          <p:cNvPicPr>
            <a:picLocks noGrp="1" noChangeAspect="1"/>
          </p:cNvPicPr>
          <p:nvPr>
            <p:ph type="pic" sz="quarter" idx="25"/>
          </p:nvPr>
        </p:nvPicPr>
        <p:blipFill>
          <a:blip r:embed="rId7"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60170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Portal Cyan">
      <a:dk1>
        <a:srgbClr val="000000"/>
      </a:dk1>
      <a:lt1>
        <a:srgbClr val="FFFFFF"/>
      </a:lt1>
      <a:dk2>
        <a:srgbClr val="000000"/>
      </a:dk2>
      <a:lt2>
        <a:srgbClr val="FFFFFF"/>
      </a:lt2>
      <a:accent1>
        <a:srgbClr val="384252"/>
      </a:accent1>
      <a:accent2>
        <a:srgbClr val="70A8AF"/>
      </a:accent2>
      <a:accent3>
        <a:srgbClr val="82B8BF"/>
      </a:accent3>
      <a:accent4>
        <a:srgbClr val="99C6CC"/>
      </a:accent4>
      <a:accent5>
        <a:srgbClr val="AECED2"/>
      </a:accent5>
      <a:accent6>
        <a:srgbClr val="CBDCDF"/>
      </a:accent6>
      <a:hlink>
        <a:srgbClr val="7F7F7F"/>
      </a:hlink>
      <a:folHlink>
        <a:srgbClr val="7F7F7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28637</TotalTime>
  <Words>5882</Words>
  <Application>Microsoft Macintosh PowerPoint</Application>
  <PresentationFormat>Custom</PresentationFormat>
  <Paragraphs>393</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Avenir Book</vt:lpstr>
      <vt:lpstr>Calibri</vt:lpstr>
      <vt:lpstr>Calibri Light</vt:lpstr>
      <vt:lpstr>Montserrat</vt:lpstr>
      <vt:lpstr>Noto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Robz</dc:creator>
  <cp:lastModifiedBy>Hrvoje Ratkajec</cp:lastModifiedBy>
  <cp:revision>1330</cp:revision>
  <dcterms:created xsi:type="dcterms:W3CDTF">2016-05-11T14:31:01Z</dcterms:created>
  <dcterms:modified xsi:type="dcterms:W3CDTF">2022-10-06T18:56:45Z</dcterms:modified>
</cp:coreProperties>
</file>