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
  </p:sldMasterIdLst>
  <p:notesMasterIdLst>
    <p:notesMasterId r:id="rId7"/>
  </p:notesMasterIdLst>
  <p:handoutMasterIdLst>
    <p:handoutMasterId r:id="rId8"/>
  </p:handoutMasterIdLst>
  <p:sldIdLst>
    <p:sldId id="1296" r:id="rId2"/>
    <p:sldId id="268" r:id="rId3"/>
    <p:sldId id="1294" r:id="rId4"/>
    <p:sldId id="315" r:id="rId5"/>
    <p:sldId id="27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7219" userDrawn="1">
          <p15:clr>
            <a:srgbClr val="A4A3A4"/>
          </p15:clr>
        </p15:guide>
        <p15:guide id="4" orient="horz" pos="3906" userDrawn="1">
          <p15:clr>
            <a:srgbClr val="A4A3A4"/>
          </p15:clr>
        </p15:guide>
        <p15:guide id="5" pos="461" userDrawn="1">
          <p15:clr>
            <a:srgbClr val="A4A3A4"/>
          </p15:clr>
        </p15:guide>
        <p15:guide id="6" orient="horz" pos="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E43794"/>
    <a:srgbClr val="FBE000"/>
    <a:srgbClr val="70A8AF"/>
    <a:srgbClr val="B29E90"/>
    <a:srgbClr val="D3C0B2"/>
    <a:srgbClr val="212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35" autoAdjust="0"/>
    <p:restoredTop sz="95833" autoAdjust="0"/>
  </p:normalViewPr>
  <p:slideViewPr>
    <p:cSldViewPr snapToGrid="0" showGuides="1">
      <p:cViewPr varScale="1">
        <p:scale>
          <a:sx n="107" d="100"/>
          <a:sy n="107" d="100"/>
        </p:scale>
        <p:origin x="1086" y="102"/>
      </p:cViewPr>
      <p:guideLst>
        <p:guide pos="3840"/>
        <p:guide pos="7219"/>
        <p:guide orient="horz" pos="3906"/>
        <p:guide pos="461"/>
        <p:guide orient="horz" pos="504"/>
      </p:guideLst>
    </p:cSldViewPr>
  </p:slideViewPr>
  <p:outlineViewPr>
    <p:cViewPr>
      <p:scale>
        <a:sx n="25" d="100"/>
        <a:sy n="25" d="100"/>
      </p:scale>
      <p:origin x="0" y="-8796"/>
    </p:cViewPr>
  </p:outlineViewPr>
  <p:notesTextViewPr>
    <p:cViewPr>
      <p:scale>
        <a:sx n="3" d="2"/>
        <a:sy n="3" d="2"/>
      </p:scale>
      <p:origin x="0" y="0"/>
    </p:cViewPr>
  </p:notesTextViewPr>
  <p:sorterViewPr>
    <p:cViewPr>
      <p:scale>
        <a:sx n="41" d="100"/>
        <a:sy n="41" d="100"/>
      </p:scale>
      <p:origin x="0" y="-32478"/>
    </p:cViewPr>
  </p:sorterViewPr>
  <p:notesViewPr>
    <p:cSldViewPr snapToGrid="0" showGuides="1">
      <p:cViewPr varScale="1">
        <p:scale>
          <a:sx n="74" d="100"/>
          <a:sy n="74" d="100"/>
        </p:scale>
        <p:origin x="2616" y="54"/>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2022-07-17</a:t>
            </a:fld>
            <a:endParaRPr lang="fr-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2022-07-17</a:t>
            </a:fld>
            <a:endParaRPr lang="fr-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2EF6E3F-7229-435D-9B4A-E0ABCDF45996}" type="slidenum">
              <a:rPr lang="fr-CA" smtClean="0"/>
              <a:t>2</a:t>
            </a:fld>
            <a:endParaRPr lang="fr-CA" dirty="0"/>
          </a:p>
        </p:txBody>
      </p:sp>
    </p:spTree>
    <p:extLst>
      <p:ext uri="{BB962C8B-B14F-4D97-AF65-F5344CB8AC3E}">
        <p14:creationId xmlns:p14="http://schemas.microsoft.com/office/powerpoint/2010/main" val="1709013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4DDF02B-4593-E24D-8F32-8F80F6706AD1}"/>
              </a:ext>
            </a:extLst>
          </p:cNvPr>
          <p:cNvSpPr>
            <a:spLocks noGrp="1"/>
          </p:cNvSpPr>
          <p:nvPr>
            <p:ph type="pic" sz="quarter" idx="10" hasCustomPrompt="1"/>
          </p:nvPr>
        </p:nvSpPr>
        <p:spPr>
          <a:xfrm>
            <a:off x="2" y="0"/>
            <a:ext cx="12192000" cy="6858000"/>
          </a:xfrm>
          <a:custGeom>
            <a:avLst/>
            <a:gdLst>
              <a:gd name="connsiteX0" fmla="*/ 0 w 12192000"/>
              <a:gd name="connsiteY0" fmla="*/ 6530621 h 6858000"/>
              <a:gd name="connsiteX1" fmla="*/ 12192000 w 12192000"/>
              <a:gd name="connsiteY1" fmla="*/ 6530621 h 6858000"/>
              <a:gd name="connsiteX2" fmla="*/ 12192000 w 12192000"/>
              <a:gd name="connsiteY2" fmla="*/ 6858000 h 6858000"/>
              <a:gd name="connsiteX3" fmla="*/ 0 w 12192000"/>
              <a:gd name="connsiteY3" fmla="*/ 6858000 h 6858000"/>
              <a:gd name="connsiteX4" fmla="*/ 0 w 12192000"/>
              <a:gd name="connsiteY4" fmla="*/ 0 h 6858000"/>
              <a:gd name="connsiteX5" fmla="*/ 12192000 w 12192000"/>
              <a:gd name="connsiteY5" fmla="*/ 0 h 6858000"/>
              <a:gd name="connsiteX6" fmla="*/ 12192000 w 12192000"/>
              <a:gd name="connsiteY6" fmla="*/ 5875022 h 6858000"/>
              <a:gd name="connsiteX7" fmla="*/ 0 w 12192000"/>
              <a:gd name="connsiteY7" fmla="*/ 58750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6530621"/>
                </a:moveTo>
                <a:lnTo>
                  <a:pt x="12192000" y="6530621"/>
                </a:lnTo>
                <a:lnTo>
                  <a:pt x="12192000" y="6858000"/>
                </a:lnTo>
                <a:lnTo>
                  <a:pt x="0" y="6858000"/>
                </a:lnTo>
                <a:close/>
                <a:moveTo>
                  <a:pt x="0" y="0"/>
                </a:moveTo>
                <a:lnTo>
                  <a:pt x="12192000" y="0"/>
                </a:lnTo>
                <a:lnTo>
                  <a:pt x="12192000" y="5875022"/>
                </a:lnTo>
                <a:lnTo>
                  <a:pt x="0" y="5875022"/>
                </a:lnTo>
                <a:close/>
              </a:path>
            </a:pathLst>
          </a:custGeom>
          <a:solidFill>
            <a:schemeClr val="bg2">
              <a:lumMod val="95000"/>
            </a:schemeClr>
          </a:solidFill>
        </p:spPr>
        <p:txBody>
          <a:bodyPr wrap="square" anchor="ctr">
            <a:noAutofit/>
          </a:bodyPr>
          <a:lstStyle>
            <a:lvl1pPr marL="0" indent="0" algn="ctr">
              <a:buNone/>
              <a:defRPr sz="1800"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CA" dirty="0"/>
              <a:t>PICTURE</a:t>
            </a:r>
            <a:endParaRPr lang="fr-CA" dirty="0"/>
          </a:p>
        </p:txBody>
      </p:sp>
      <p:pic>
        <p:nvPicPr>
          <p:cNvPr id="5" name="Picture 4">
            <a:extLst>
              <a:ext uri="{FF2B5EF4-FFF2-40B4-BE49-F238E27FC236}">
                <a16:creationId xmlns:a16="http://schemas.microsoft.com/office/drawing/2014/main" id="{992E09B1-1E83-D14F-AAFB-E043DC9E6C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10119859" y="6038628"/>
            <a:ext cx="1709881" cy="392650"/>
          </a:xfrm>
          <a:prstGeom prst="rect">
            <a:avLst/>
          </a:prstGeom>
          <a:ln>
            <a:noFill/>
          </a:ln>
          <a:extLst>
            <a:ext uri="{53640926-AAD7-44D8-BBD7-CCE9431645EC}">
              <a14:shadowObscured xmlns:a14="http://schemas.microsoft.com/office/drawing/2010/main"/>
            </a:ext>
          </a:extLst>
        </p:spPr>
      </p:pic>
      <p:sp>
        <p:nvSpPr>
          <p:cNvPr id="6" name="Text Box 5">
            <a:extLst>
              <a:ext uri="{FF2B5EF4-FFF2-40B4-BE49-F238E27FC236}">
                <a16:creationId xmlns:a16="http://schemas.microsoft.com/office/drawing/2014/main" id="{9C785D52-708C-C348-B176-C099CCB20626}"/>
              </a:ext>
            </a:extLst>
          </p:cNvPr>
          <p:cNvSpPr txBox="1"/>
          <p:nvPr userDrawn="1"/>
        </p:nvSpPr>
        <p:spPr>
          <a:xfrm>
            <a:off x="363657" y="6088831"/>
            <a:ext cx="5714414"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dirty="0">
                <a:solidFill>
                  <a:srgbClr val="7F7F7F"/>
                </a:solidFill>
                <a:effectLs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1100" dirty="0">
              <a:solidFill>
                <a:srgbClr val="7F7F7F"/>
              </a:solidFill>
              <a:effectLst/>
              <a:ea typeface="Calibri" panose="020F0502020204030204" pitchFamily="34" charset="0"/>
              <a:cs typeface="Times New Roman" panose="02020603050405020304" pitchFamily="18" charset="0"/>
            </a:endParaRPr>
          </a:p>
          <a:p>
            <a:pPr algn="ctr"/>
            <a:r>
              <a:rPr lang="en-US" sz="800" dirty="0">
                <a:solidFill>
                  <a:srgbClr val="7F7F7F"/>
                </a:solidFill>
                <a:effectLst/>
                <a:ea typeface="Calibri" panose="020F0502020204030204" pitchFamily="34" charset="0"/>
                <a:cs typeface="Times New Roman" panose="02020603050405020304" pitchFamily="18" charset="0"/>
              </a:rPr>
              <a:t> </a:t>
            </a:r>
            <a:endParaRPr lang="en-IE" sz="1100" dirty="0">
              <a:solidFill>
                <a:srgbClr val="7F7F7F"/>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6671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Slide 2">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652E086-18B9-5649-9568-26BC78AAAE81}"/>
              </a:ext>
            </a:extLst>
          </p:cNvPr>
          <p:cNvSpPr>
            <a:spLocks noGrp="1"/>
          </p:cNvSpPr>
          <p:nvPr>
            <p:ph type="pic" sz="quarter" idx="13"/>
          </p:nvPr>
        </p:nvSpPr>
        <p:spPr>
          <a:xfrm>
            <a:off x="0" y="1"/>
            <a:ext cx="12192002" cy="3429000"/>
          </a:xfrm>
          <a:custGeom>
            <a:avLst/>
            <a:gdLst>
              <a:gd name="connsiteX0" fmla="*/ 7775576 w 7775576"/>
              <a:gd name="connsiteY0" fmla="*/ 345781 h 5453857"/>
              <a:gd name="connsiteX1" fmla="*/ 7775576 w 7775576"/>
              <a:gd name="connsiteY1" fmla="*/ 5453857 h 5453857"/>
              <a:gd name="connsiteX2" fmla="*/ 851414 w 7775576"/>
              <a:gd name="connsiteY2" fmla="*/ 4143873 h 5453857"/>
              <a:gd name="connsiteX3" fmla="*/ 0 w 7775576"/>
              <a:gd name="connsiteY3" fmla="*/ 0 h 5453857"/>
              <a:gd name="connsiteX4" fmla="*/ 7775575 w 7775576"/>
              <a:gd name="connsiteY4" fmla="*/ 0 h 5453857"/>
              <a:gd name="connsiteX5" fmla="*/ 0 w 7775576"/>
              <a:gd name="connsiteY5" fmla="*/ 4269853 h 545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5576" h="5453857">
                <a:moveTo>
                  <a:pt x="7775576" y="345781"/>
                </a:moveTo>
                <a:lnTo>
                  <a:pt x="7775576" y="5453857"/>
                </a:lnTo>
                <a:lnTo>
                  <a:pt x="851414" y="4143873"/>
                </a:lnTo>
                <a:close/>
                <a:moveTo>
                  <a:pt x="0" y="0"/>
                </a:moveTo>
                <a:lnTo>
                  <a:pt x="7775575" y="0"/>
                </a:lnTo>
                <a:lnTo>
                  <a:pt x="0" y="4269853"/>
                </a:lnTo>
                <a:close/>
              </a:path>
            </a:pathLst>
          </a:custGeom>
        </p:spPr>
        <p:txBody>
          <a:bodyPr wrap="square">
            <a:noAutofit/>
          </a:bodyPr>
          <a:lstStyle/>
          <a:p>
            <a:endParaRPr lang="fr-CA" dirty="0"/>
          </a:p>
        </p:txBody>
      </p:sp>
      <p:sp>
        <p:nvSpPr>
          <p:cNvPr id="6" name="Slide Number Placeholder 2">
            <a:extLst>
              <a:ext uri="{FF2B5EF4-FFF2-40B4-BE49-F238E27FC236}">
                <a16:creationId xmlns:a16="http://schemas.microsoft.com/office/drawing/2014/main" id="{024877FC-2948-4DEE-B89B-2A104979F359}"/>
              </a:ext>
            </a:extLst>
          </p:cNvPr>
          <p:cNvSpPr>
            <a:spLocks noGrp="1"/>
          </p:cNvSpPr>
          <p:nvPr>
            <p:ph type="sldNum" sz="quarter" idx="14"/>
          </p:nvPr>
        </p:nvSpPr>
        <p:spPr>
          <a:xfrm>
            <a:off x="7722020" y="6560800"/>
            <a:ext cx="4301302" cy="229565"/>
          </a:xfrm>
        </p:spPr>
        <p:txBody>
          <a:bodyPr/>
          <a:lstStyle/>
          <a:p>
            <a:fld id="{9C527BFA-2C0E-4CEC-B6A5-913A56FEF4B4}" type="slidenum">
              <a:rPr lang="fr-CA" smtClean="0"/>
              <a:pPr/>
              <a:t>‹#›</a:t>
            </a:fld>
            <a:endParaRPr lang="fr-CA" dirty="0"/>
          </a:p>
        </p:txBody>
      </p:sp>
      <p:sp>
        <p:nvSpPr>
          <p:cNvPr id="7" name="Text Placeholder 32">
            <a:extLst>
              <a:ext uri="{FF2B5EF4-FFF2-40B4-BE49-F238E27FC236}">
                <a16:creationId xmlns:a16="http://schemas.microsoft.com/office/drawing/2014/main" id="{0C798230-24D5-8043-8C18-DA95C5617717}"/>
              </a:ext>
            </a:extLst>
          </p:cNvPr>
          <p:cNvSpPr>
            <a:spLocks noGrp="1"/>
          </p:cNvSpPr>
          <p:nvPr>
            <p:ph type="body" sz="quarter" idx="15" hasCustomPrompt="1"/>
          </p:nvPr>
        </p:nvSpPr>
        <p:spPr>
          <a:xfrm>
            <a:off x="-1" y="3635354"/>
            <a:ext cx="12192002" cy="631527"/>
          </a:xfrm>
        </p:spPr>
        <p:txBody>
          <a:bodyPr>
            <a:noAutofit/>
          </a:bodyPr>
          <a:lstStyle>
            <a:lvl1pPr marL="0" indent="0" algn="ctr">
              <a:buNone/>
              <a:defRPr sz="3600" b="1" i="0">
                <a:solidFill>
                  <a:srgbClr val="E43794"/>
                </a:solidFill>
                <a:latin typeface="Avenir Black" panose="02000503020000020003" pitchFamily="2" charset="0"/>
                <a:cs typeface="Poppins SemiBold"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Your Title Here</a:t>
            </a:r>
            <a:endParaRPr lang="en-US" dirty="0"/>
          </a:p>
        </p:txBody>
      </p:sp>
      <p:sp>
        <p:nvSpPr>
          <p:cNvPr id="8" name="Text Placeholder 32">
            <a:extLst>
              <a:ext uri="{FF2B5EF4-FFF2-40B4-BE49-F238E27FC236}">
                <a16:creationId xmlns:a16="http://schemas.microsoft.com/office/drawing/2014/main" id="{404CB58A-30DC-2049-8F17-6840F5F92003}"/>
              </a:ext>
            </a:extLst>
          </p:cNvPr>
          <p:cNvSpPr>
            <a:spLocks noGrp="1"/>
          </p:cNvSpPr>
          <p:nvPr>
            <p:ph type="body" sz="quarter" idx="17" hasCustomPrompt="1"/>
          </p:nvPr>
        </p:nvSpPr>
        <p:spPr>
          <a:xfrm>
            <a:off x="0" y="4398523"/>
            <a:ext cx="12192000" cy="1663610"/>
          </a:xfrm>
        </p:spPr>
        <p:txBody>
          <a:bodyPr anchor="t">
            <a:noAutofit/>
          </a:bodyPr>
          <a:lstStyle>
            <a:lvl1pPr marL="0" indent="0" algn="ctr">
              <a:lnSpc>
                <a:spcPct val="100000"/>
              </a:lnSpc>
              <a:spcBef>
                <a:spcPts val="0"/>
              </a:spcBef>
              <a:buNone/>
              <a:defRPr sz="2400" b="0" i="0">
                <a:solidFill>
                  <a:srgbClr val="7F7F7F"/>
                </a:solidFill>
                <a:latin typeface="Avenir" panose="02000503020000020003" pitchFamily="2" charset="0"/>
                <a:cs typeface="Poppins"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Your short description for slide</a:t>
            </a:r>
            <a:endParaRPr lang="en-US" dirty="0"/>
          </a:p>
        </p:txBody>
      </p:sp>
    </p:spTree>
    <p:extLst>
      <p:ext uri="{BB962C8B-B14F-4D97-AF65-F5344CB8AC3E}">
        <p14:creationId xmlns:p14="http://schemas.microsoft.com/office/powerpoint/2010/main" val="71514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ne Column Slide ">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CBE399B0-0A16-4541-A444-B5F63F8B6A54}"/>
              </a:ext>
            </a:extLst>
          </p:cNvPr>
          <p:cNvSpPr>
            <a:spLocks noGrp="1"/>
          </p:cNvSpPr>
          <p:nvPr>
            <p:ph type="sldNum" sz="quarter" idx="14"/>
          </p:nvPr>
        </p:nvSpPr>
        <p:spPr>
          <a:xfrm>
            <a:off x="7722020" y="6560800"/>
            <a:ext cx="4301302" cy="229565"/>
          </a:xfrm>
        </p:spPr>
        <p:txBody>
          <a:bodyPr/>
          <a:lstStyle/>
          <a:p>
            <a:fld id="{9C527BFA-2C0E-4CEC-B6A5-913A56FEF4B4}" type="slidenum">
              <a:rPr lang="fr-CA" smtClean="0"/>
              <a:pPr/>
              <a:t>‹#›</a:t>
            </a:fld>
            <a:endParaRPr lang="fr-CA" dirty="0"/>
          </a:p>
        </p:txBody>
      </p:sp>
      <p:sp>
        <p:nvSpPr>
          <p:cNvPr id="6" name="Rectangle 5">
            <a:extLst>
              <a:ext uri="{FF2B5EF4-FFF2-40B4-BE49-F238E27FC236}">
                <a16:creationId xmlns:a16="http://schemas.microsoft.com/office/drawing/2014/main" id="{A102FE02-34A2-664F-A856-87B0254049D6}"/>
              </a:ext>
            </a:extLst>
          </p:cNvPr>
          <p:cNvSpPr/>
          <p:nvPr userDrawn="1"/>
        </p:nvSpPr>
        <p:spPr bwMode="auto">
          <a:xfrm>
            <a:off x="-1" y="0"/>
            <a:ext cx="12192000" cy="681758"/>
          </a:xfrm>
          <a:prstGeom prst="rect">
            <a:avLst/>
          </a:prstGeom>
          <a:solidFill>
            <a:srgbClr val="E43794"/>
          </a:solidFill>
          <a:ln>
            <a:noFill/>
          </a:ln>
        </p:spPr>
        <p:txBody>
          <a:bodyPr vert="horz" wrap="square" lIns="91440" tIns="45719" rIns="91440" bIns="45719" numCol="1" rtlCol="0" anchor="t" anchorCtr="0" compatLnSpc="1">
            <a:prstTxWarp prst="textNoShape">
              <a:avLst/>
            </a:prstTxWarp>
          </a:bodyPr>
          <a:lstStyle/>
          <a:p>
            <a:pPr algn="ctr"/>
            <a:endParaRPr lang="fr-CA" sz="2700" dirty="0"/>
          </a:p>
        </p:txBody>
      </p:sp>
      <p:sp>
        <p:nvSpPr>
          <p:cNvPr id="8" name="Text Placeholder 32">
            <a:extLst>
              <a:ext uri="{FF2B5EF4-FFF2-40B4-BE49-F238E27FC236}">
                <a16:creationId xmlns:a16="http://schemas.microsoft.com/office/drawing/2014/main" id="{59B3C6C8-1BB4-CA45-8027-F0C6E14FD7E0}"/>
              </a:ext>
            </a:extLst>
          </p:cNvPr>
          <p:cNvSpPr>
            <a:spLocks noGrp="1"/>
          </p:cNvSpPr>
          <p:nvPr>
            <p:ph type="body" sz="quarter" idx="15" hasCustomPrompt="1"/>
          </p:nvPr>
        </p:nvSpPr>
        <p:spPr>
          <a:xfrm>
            <a:off x="465666" y="1247754"/>
            <a:ext cx="11260668" cy="631527"/>
          </a:xfrm>
        </p:spPr>
        <p:txBody>
          <a:bodyPr>
            <a:noAutofit/>
          </a:bodyPr>
          <a:lstStyle>
            <a:lvl1pPr marL="0" indent="0" algn="l">
              <a:buNone/>
              <a:defRPr sz="3600" b="1" i="0">
                <a:solidFill>
                  <a:srgbClr val="E43794"/>
                </a:solidFill>
                <a:latin typeface="Avenir Black" panose="02000503020000020003" pitchFamily="2" charset="0"/>
                <a:cs typeface="Poppins SemiBold"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Your Title Here</a:t>
            </a:r>
            <a:endParaRPr lang="en-US" dirty="0"/>
          </a:p>
        </p:txBody>
      </p:sp>
      <p:sp>
        <p:nvSpPr>
          <p:cNvPr id="10" name="Text Placeholder 32">
            <a:extLst>
              <a:ext uri="{FF2B5EF4-FFF2-40B4-BE49-F238E27FC236}">
                <a16:creationId xmlns:a16="http://schemas.microsoft.com/office/drawing/2014/main" id="{81D7BDD4-8488-5F42-995E-628775FE54A8}"/>
              </a:ext>
            </a:extLst>
          </p:cNvPr>
          <p:cNvSpPr>
            <a:spLocks noGrp="1"/>
          </p:cNvSpPr>
          <p:nvPr>
            <p:ph type="body" sz="quarter" idx="17" hasCustomPrompt="1"/>
          </p:nvPr>
        </p:nvSpPr>
        <p:spPr>
          <a:xfrm>
            <a:off x="465668" y="2020959"/>
            <a:ext cx="11260666" cy="4108908"/>
          </a:xfrm>
        </p:spPr>
        <p:txBody>
          <a:bodyPr anchor="t">
            <a:noAutofit/>
          </a:bodyPr>
          <a:lstStyle>
            <a:lvl1pPr marL="0" indent="0" algn="l">
              <a:lnSpc>
                <a:spcPct val="100000"/>
              </a:lnSpc>
              <a:spcBef>
                <a:spcPts val="0"/>
              </a:spcBef>
              <a:buNone/>
              <a:defRPr sz="2400" b="0" i="0">
                <a:solidFill>
                  <a:srgbClr val="7F7F7F"/>
                </a:solidFill>
                <a:latin typeface="Avenir" panose="02000503020000020003" pitchFamily="2" charset="0"/>
                <a:cs typeface="Poppins"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Click here to type</a:t>
            </a:r>
            <a:endParaRPr lang="en-US" dirty="0"/>
          </a:p>
        </p:txBody>
      </p:sp>
      <p:pic>
        <p:nvPicPr>
          <p:cNvPr id="11" name="Picture 10" descr="Logo&#10;&#10;Description automatically generated">
            <a:extLst>
              <a:ext uri="{FF2B5EF4-FFF2-40B4-BE49-F238E27FC236}">
                <a16:creationId xmlns:a16="http://schemas.microsoft.com/office/drawing/2014/main" id="{600F8286-B909-494C-9557-628C627F49D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5070" r="24004" b="52268"/>
          <a:stretch/>
        </p:blipFill>
        <p:spPr>
          <a:xfrm>
            <a:off x="11184467" y="94861"/>
            <a:ext cx="685800" cy="586897"/>
          </a:xfrm>
          <a:prstGeom prst="rect">
            <a:avLst/>
          </a:prstGeom>
        </p:spPr>
      </p:pic>
    </p:spTree>
    <p:extLst>
      <p:ext uri="{BB962C8B-B14F-4D97-AF65-F5344CB8AC3E}">
        <p14:creationId xmlns:p14="http://schemas.microsoft.com/office/powerpoint/2010/main" val="1818112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hone Slide - Yelllow">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3EAE1D0-14B0-9444-B547-3A7BF7B8D66D}"/>
              </a:ext>
            </a:extLst>
          </p:cNvPr>
          <p:cNvSpPr/>
          <p:nvPr userDrawn="1"/>
        </p:nvSpPr>
        <p:spPr>
          <a:xfrm>
            <a:off x="6577123" y="0"/>
            <a:ext cx="5614877" cy="6858000"/>
          </a:xfrm>
          <a:custGeom>
            <a:avLst/>
            <a:gdLst>
              <a:gd name="connsiteX0" fmla="*/ 2183119 w 3580946"/>
              <a:gd name="connsiteY0" fmla="*/ 2 h 10907713"/>
              <a:gd name="connsiteX1" fmla="*/ 3580946 w 3580946"/>
              <a:gd name="connsiteY1" fmla="*/ 2 h 10907713"/>
              <a:gd name="connsiteX2" fmla="*/ 3580946 w 3580946"/>
              <a:gd name="connsiteY2" fmla="*/ 8315732 h 10907713"/>
              <a:gd name="connsiteX3" fmla="*/ 929801 w 3580946"/>
              <a:gd name="connsiteY3" fmla="*/ 2 h 10907713"/>
              <a:gd name="connsiteX4" fmla="*/ 2087698 w 3580946"/>
              <a:gd name="connsiteY4" fmla="*/ 2 h 10907713"/>
              <a:gd name="connsiteX5" fmla="*/ 3580946 w 3580946"/>
              <a:gd name="connsiteY5" fmla="*/ 8883391 h 10907713"/>
              <a:gd name="connsiteX6" fmla="*/ 3580946 w 3580946"/>
              <a:gd name="connsiteY6" fmla="*/ 10907713 h 10907713"/>
              <a:gd name="connsiteX7" fmla="*/ 2763325 w 3580946"/>
              <a:gd name="connsiteY7" fmla="*/ 10907711 h 10907713"/>
              <a:gd name="connsiteX8" fmla="*/ 0 w 3580946"/>
              <a:gd name="connsiteY8" fmla="*/ 0 h 10907713"/>
              <a:gd name="connsiteX9" fmla="*/ 834379 w 3580946"/>
              <a:gd name="connsiteY9" fmla="*/ 2 h 10907713"/>
              <a:gd name="connsiteX10" fmla="*/ 2667904 w 3580946"/>
              <a:gd name="connsiteY10" fmla="*/ 10907711 h 10907713"/>
              <a:gd name="connsiteX11" fmla="*/ 1833524 w 3580946"/>
              <a:gd name="connsiteY11" fmla="*/ 10907713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0946" h="10907713">
                <a:moveTo>
                  <a:pt x="2183119" y="2"/>
                </a:moveTo>
                <a:lnTo>
                  <a:pt x="3580946" y="2"/>
                </a:lnTo>
                <a:lnTo>
                  <a:pt x="3580946" y="8315732"/>
                </a:lnTo>
                <a:close/>
                <a:moveTo>
                  <a:pt x="929801" y="2"/>
                </a:moveTo>
                <a:lnTo>
                  <a:pt x="2087698" y="2"/>
                </a:lnTo>
                <a:lnTo>
                  <a:pt x="3580946" y="8883391"/>
                </a:lnTo>
                <a:lnTo>
                  <a:pt x="3580946" y="10907713"/>
                </a:lnTo>
                <a:lnTo>
                  <a:pt x="2763325" y="10907711"/>
                </a:lnTo>
                <a:close/>
                <a:moveTo>
                  <a:pt x="0" y="0"/>
                </a:moveTo>
                <a:lnTo>
                  <a:pt x="834379" y="2"/>
                </a:lnTo>
                <a:lnTo>
                  <a:pt x="2667904" y="10907711"/>
                </a:lnTo>
                <a:lnTo>
                  <a:pt x="1833524" y="10907713"/>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32" dirty="0"/>
          </a:p>
        </p:txBody>
      </p:sp>
      <p:pic>
        <p:nvPicPr>
          <p:cNvPr id="11" name="Picture 10">
            <a:extLst>
              <a:ext uri="{FF2B5EF4-FFF2-40B4-BE49-F238E27FC236}">
                <a16:creationId xmlns:a16="http://schemas.microsoft.com/office/drawing/2014/main" id="{88969752-47F1-0443-A32D-97FDA24FCA3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577123" y="1619604"/>
            <a:ext cx="4625130" cy="5238394"/>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12" name="Picture Placeholder 9">
            <a:extLst>
              <a:ext uri="{FF2B5EF4-FFF2-40B4-BE49-F238E27FC236}">
                <a16:creationId xmlns:a16="http://schemas.microsoft.com/office/drawing/2014/main" id="{58630351-7618-AC42-AD6E-7D6DEDB79182}"/>
              </a:ext>
            </a:extLst>
          </p:cNvPr>
          <p:cNvSpPr>
            <a:spLocks noGrp="1"/>
          </p:cNvSpPr>
          <p:nvPr>
            <p:ph type="pic" sz="quarter" idx="13"/>
          </p:nvPr>
        </p:nvSpPr>
        <p:spPr>
          <a:xfrm>
            <a:off x="7020057" y="3028280"/>
            <a:ext cx="3691822" cy="3829719"/>
          </a:xfrm>
        </p:spPr>
        <p:txBody>
          <a:bodyPr/>
          <a:lstStyle/>
          <a:p>
            <a:endParaRPr lang="fr-CA" dirty="0"/>
          </a:p>
        </p:txBody>
      </p:sp>
      <p:sp>
        <p:nvSpPr>
          <p:cNvPr id="16" name="Text Placeholder 32">
            <a:extLst>
              <a:ext uri="{FF2B5EF4-FFF2-40B4-BE49-F238E27FC236}">
                <a16:creationId xmlns:a16="http://schemas.microsoft.com/office/drawing/2014/main" id="{B5CAD082-5B2D-684C-9FE8-54A153571F68}"/>
              </a:ext>
            </a:extLst>
          </p:cNvPr>
          <p:cNvSpPr>
            <a:spLocks noGrp="1"/>
          </p:cNvSpPr>
          <p:nvPr>
            <p:ph type="body" sz="quarter" idx="15" hasCustomPrompt="1"/>
          </p:nvPr>
        </p:nvSpPr>
        <p:spPr>
          <a:xfrm>
            <a:off x="481122" y="807487"/>
            <a:ext cx="5614878" cy="631527"/>
          </a:xfrm>
        </p:spPr>
        <p:txBody>
          <a:bodyPr>
            <a:noAutofit/>
          </a:bodyPr>
          <a:lstStyle>
            <a:lvl1pPr marL="0" indent="0" algn="l">
              <a:buNone/>
              <a:defRPr sz="3600" b="1" i="0">
                <a:solidFill>
                  <a:srgbClr val="E43794"/>
                </a:solidFill>
                <a:latin typeface="Avenir Black" panose="02000503020000020003" pitchFamily="2" charset="0"/>
                <a:cs typeface="Poppins SemiBold"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Your Title Here</a:t>
            </a:r>
            <a:endParaRPr lang="en-US" dirty="0"/>
          </a:p>
        </p:txBody>
      </p:sp>
      <p:sp>
        <p:nvSpPr>
          <p:cNvPr id="17" name="Text Placeholder 32">
            <a:extLst>
              <a:ext uri="{FF2B5EF4-FFF2-40B4-BE49-F238E27FC236}">
                <a16:creationId xmlns:a16="http://schemas.microsoft.com/office/drawing/2014/main" id="{653C79D3-52C4-2B46-8F2A-9316F3E3E9CC}"/>
              </a:ext>
            </a:extLst>
          </p:cNvPr>
          <p:cNvSpPr>
            <a:spLocks noGrp="1"/>
          </p:cNvSpPr>
          <p:nvPr>
            <p:ph type="body" sz="quarter" idx="17" hasCustomPrompt="1"/>
          </p:nvPr>
        </p:nvSpPr>
        <p:spPr>
          <a:xfrm>
            <a:off x="481124" y="1580692"/>
            <a:ext cx="5614877" cy="4108908"/>
          </a:xfrm>
        </p:spPr>
        <p:txBody>
          <a:bodyPr anchor="t">
            <a:noAutofit/>
          </a:bodyPr>
          <a:lstStyle>
            <a:lvl1pPr marL="0" indent="0" algn="l">
              <a:lnSpc>
                <a:spcPct val="100000"/>
              </a:lnSpc>
              <a:spcBef>
                <a:spcPts val="0"/>
              </a:spcBef>
              <a:buNone/>
              <a:defRPr sz="2400" b="0" i="0">
                <a:solidFill>
                  <a:srgbClr val="7F7F7F"/>
                </a:solidFill>
                <a:latin typeface="Avenir" panose="02000503020000020003" pitchFamily="2" charset="0"/>
                <a:cs typeface="Poppins"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Click here to type…</a:t>
            </a:r>
            <a:endParaRPr lang="en-US" dirty="0"/>
          </a:p>
        </p:txBody>
      </p:sp>
    </p:spTree>
    <p:extLst>
      <p:ext uri="{BB962C8B-B14F-4D97-AF65-F5344CB8AC3E}">
        <p14:creationId xmlns:p14="http://schemas.microsoft.com/office/powerpoint/2010/main" val="92067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ptop Slide">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1F2330DD-C747-AA4A-9F6D-869FE683096C}"/>
              </a:ext>
            </a:extLst>
          </p:cNvPr>
          <p:cNvSpPr/>
          <p:nvPr userDrawn="1"/>
        </p:nvSpPr>
        <p:spPr>
          <a:xfrm flipH="1">
            <a:off x="0" y="0"/>
            <a:ext cx="5614877" cy="6858000"/>
          </a:xfrm>
          <a:custGeom>
            <a:avLst/>
            <a:gdLst>
              <a:gd name="connsiteX0" fmla="*/ 2183119 w 3580946"/>
              <a:gd name="connsiteY0" fmla="*/ 2 h 10907713"/>
              <a:gd name="connsiteX1" fmla="*/ 3580946 w 3580946"/>
              <a:gd name="connsiteY1" fmla="*/ 2 h 10907713"/>
              <a:gd name="connsiteX2" fmla="*/ 3580946 w 3580946"/>
              <a:gd name="connsiteY2" fmla="*/ 8315732 h 10907713"/>
              <a:gd name="connsiteX3" fmla="*/ 929801 w 3580946"/>
              <a:gd name="connsiteY3" fmla="*/ 2 h 10907713"/>
              <a:gd name="connsiteX4" fmla="*/ 2087698 w 3580946"/>
              <a:gd name="connsiteY4" fmla="*/ 2 h 10907713"/>
              <a:gd name="connsiteX5" fmla="*/ 3580946 w 3580946"/>
              <a:gd name="connsiteY5" fmla="*/ 8883391 h 10907713"/>
              <a:gd name="connsiteX6" fmla="*/ 3580946 w 3580946"/>
              <a:gd name="connsiteY6" fmla="*/ 10907713 h 10907713"/>
              <a:gd name="connsiteX7" fmla="*/ 2763325 w 3580946"/>
              <a:gd name="connsiteY7" fmla="*/ 10907711 h 10907713"/>
              <a:gd name="connsiteX8" fmla="*/ 0 w 3580946"/>
              <a:gd name="connsiteY8" fmla="*/ 0 h 10907713"/>
              <a:gd name="connsiteX9" fmla="*/ 834379 w 3580946"/>
              <a:gd name="connsiteY9" fmla="*/ 2 h 10907713"/>
              <a:gd name="connsiteX10" fmla="*/ 2667904 w 3580946"/>
              <a:gd name="connsiteY10" fmla="*/ 10907711 h 10907713"/>
              <a:gd name="connsiteX11" fmla="*/ 1833524 w 3580946"/>
              <a:gd name="connsiteY11" fmla="*/ 10907713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0946" h="10907713">
                <a:moveTo>
                  <a:pt x="2183119" y="2"/>
                </a:moveTo>
                <a:lnTo>
                  <a:pt x="3580946" y="2"/>
                </a:lnTo>
                <a:lnTo>
                  <a:pt x="3580946" y="8315732"/>
                </a:lnTo>
                <a:close/>
                <a:moveTo>
                  <a:pt x="929801" y="2"/>
                </a:moveTo>
                <a:lnTo>
                  <a:pt x="2087698" y="2"/>
                </a:lnTo>
                <a:lnTo>
                  <a:pt x="3580946" y="8883391"/>
                </a:lnTo>
                <a:lnTo>
                  <a:pt x="3580946" y="10907713"/>
                </a:lnTo>
                <a:lnTo>
                  <a:pt x="2763325" y="10907711"/>
                </a:lnTo>
                <a:close/>
                <a:moveTo>
                  <a:pt x="0" y="0"/>
                </a:moveTo>
                <a:lnTo>
                  <a:pt x="834379" y="2"/>
                </a:lnTo>
                <a:lnTo>
                  <a:pt x="2667904" y="10907711"/>
                </a:lnTo>
                <a:lnTo>
                  <a:pt x="1833524" y="10907713"/>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32" dirty="0"/>
          </a:p>
        </p:txBody>
      </p:sp>
      <p:sp>
        <p:nvSpPr>
          <p:cNvPr id="18" name="Text Placeholder 32">
            <a:extLst>
              <a:ext uri="{FF2B5EF4-FFF2-40B4-BE49-F238E27FC236}">
                <a16:creationId xmlns:a16="http://schemas.microsoft.com/office/drawing/2014/main" id="{E804DF6C-4D62-064D-B186-6AE9A0B739D5}"/>
              </a:ext>
            </a:extLst>
          </p:cNvPr>
          <p:cNvSpPr>
            <a:spLocks noGrp="1"/>
          </p:cNvSpPr>
          <p:nvPr>
            <p:ph type="body" sz="quarter" idx="15" hasCustomPrompt="1"/>
          </p:nvPr>
        </p:nvSpPr>
        <p:spPr>
          <a:xfrm>
            <a:off x="6381835" y="761961"/>
            <a:ext cx="5339109" cy="631527"/>
          </a:xfrm>
        </p:spPr>
        <p:txBody>
          <a:bodyPr>
            <a:noAutofit/>
          </a:bodyPr>
          <a:lstStyle>
            <a:lvl1pPr marL="0" indent="0" algn="l">
              <a:buNone/>
              <a:defRPr sz="3600" b="1" i="0">
                <a:solidFill>
                  <a:srgbClr val="E43794"/>
                </a:solidFill>
                <a:latin typeface="Avenir Black" panose="02000503020000020003" pitchFamily="2" charset="0"/>
                <a:cs typeface="Poppins SemiBold"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Your Title Here</a:t>
            </a:r>
            <a:endParaRPr lang="en-US" dirty="0"/>
          </a:p>
        </p:txBody>
      </p:sp>
      <p:sp>
        <p:nvSpPr>
          <p:cNvPr id="19" name="Text Placeholder 32">
            <a:extLst>
              <a:ext uri="{FF2B5EF4-FFF2-40B4-BE49-F238E27FC236}">
                <a16:creationId xmlns:a16="http://schemas.microsoft.com/office/drawing/2014/main" id="{23D009B4-E8C4-0C42-8F6B-A7982107E8A7}"/>
              </a:ext>
            </a:extLst>
          </p:cNvPr>
          <p:cNvSpPr>
            <a:spLocks noGrp="1"/>
          </p:cNvSpPr>
          <p:nvPr>
            <p:ph type="body" sz="quarter" idx="17" hasCustomPrompt="1"/>
          </p:nvPr>
        </p:nvSpPr>
        <p:spPr>
          <a:xfrm>
            <a:off x="6381838" y="1535166"/>
            <a:ext cx="5339108" cy="4682754"/>
          </a:xfrm>
        </p:spPr>
        <p:txBody>
          <a:bodyPr anchor="t">
            <a:noAutofit/>
          </a:bodyPr>
          <a:lstStyle>
            <a:lvl1pPr marL="0" indent="0" algn="l">
              <a:lnSpc>
                <a:spcPct val="100000"/>
              </a:lnSpc>
              <a:spcBef>
                <a:spcPts val="0"/>
              </a:spcBef>
              <a:buNone/>
              <a:defRPr sz="2400" b="0" i="0">
                <a:solidFill>
                  <a:srgbClr val="7F7F7F"/>
                </a:solidFill>
                <a:latin typeface="Avenir" panose="02000503020000020003" pitchFamily="2" charset="0"/>
                <a:cs typeface="Poppins"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Click here to type…</a:t>
            </a:r>
            <a:endParaRPr lang="en-US" dirty="0"/>
          </a:p>
        </p:txBody>
      </p:sp>
      <p:pic>
        <p:nvPicPr>
          <p:cNvPr id="20" name="Picture 19">
            <a:extLst>
              <a:ext uri="{FF2B5EF4-FFF2-40B4-BE49-F238E27FC236}">
                <a16:creationId xmlns:a16="http://schemas.microsoft.com/office/drawing/2014/main" id="{4ABAA5CE-8AD5-6B47-B043-9B470971F8A2}"/>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1102425" y="1054225"/>
            <a:ext cx="4761625" cy="580377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21" name="Picture Placeholder 14">
            <a:extLst>
              <a:ext uri="{FF2B5EF4-FFF2-40B4-BE49-F238E27FC236}">
                <a16:creationId xmlns:a16="http://schemas.microsoft.com/office/drawing/2014/main" id="{583677FC-671F-C64F-8B6F-4F40FF33F535}"/>
              </a:ext>
            </a:extLst>
          </p:cNvPr>
          <p:cNvSpPr>
            <a:spLocks noGrp="1"/>
          </p:cNvSpPr>
          <p:nvPr>
            <p:ph type="pic" sz="quarter" idx="12"/>
          </p:nvPr>
        </p:nvSpPr>
        <p:spPr>
          <a:xfrm>
            <a:off x="1493398" y="1538952"/>
            <a:ext cx="4106403" cy="5297620"/>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p:spPr>
        <p:txBody>
          <a:bodyPr wrap="square">
            <a:noAutofit/>
          </a:bodyPr>
          <a:lstStyle>
            <a:lvl1pPr>
              <a:defRPr lang="fr-CA"/>
            </a:lvl1pPr>
          </a:lstStyle>
          <a:p>
            <a:endParaRPr lang="fr-CA" dirty="0"/>
          </a:p>
        </p:txBody>
      </p:sp>
      <p:sp>
        <p:nvSpPr>
          <p:cNvPr id="22" name="Rectangle 21">
            <a:extLst>
              <a:ext uri="{FF2B5EF4-FFF2-40B4-BE49-F238E27FC236}">
                <a16:creationId xmlns:a16="http://schemas.microsoft.com/office/drawing/2014/main" id="{027F03E3-890F-AB4E-B554-D4F86BF62F2C}"/>
              </a:ext>
            </a:extLst>
          </p:cNvPr>
          <p:cNvSpPr/>
          <p:nvPr userDrawn="1"/>
        </p:nvSpPr>
        <p:spPr bwMode="auto">
          <a:xfrm>
            <a:off x="2260356" y="5548861"/>
            <a:ext cx="2556720" cy="541171"/>
          </a:xfrm>
          <a:prstGeom prst="rect">
            <a:avLst/>
          </a:prstGeom>
          <a:solidFill>
            <a:srgbClr val="E43794"/>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23" name="Text Placeholder 32">
            <a:extLst>
              <a:ext uri="{FF2B5EF4-FFF2-40B4-BE49-F238E27FC236}">
                <a16:creationId xmlns:a16="http://schemas.microsoft.com/office/drawing/2014/main" id="{91DD51AB-0C25-C842-8BAF-1E7C919F6CAB}"/>
              </a:ext>
            </a:extLst>
          </p:cNvPr>
          <p:cNvSpPr>
            <a:spLocks noGrp="1"/>
          </p:cNvSpPr>
          <p:nvPr>
            <p:ph type="body" sz="quarter" idx="19" hasCustomPrompt="1"/>
          </p:nvPr>
        </p:nvSpPr>
        <p:spPr>
          <a:xfrm>
            <a:off x="1069978" y="5644074"/>
            <a:ext cx="4826517" cy="445357"/>
          </a:xfrm>
        </p:spPr>
        <p:txBody>
          <a:bodyPr anchor="t">
            <a:noAutofit/>
          </a:bodyPr>
          <a:lstStyle>
            <a:lvl1pPr marL="0" indent="0" algn="ctr">
              <a:lnSpc>
                <a:spcPct val="100000"/>
              </a:lnSpc>
              <a:spcBef>
                <a:spcPts val="0"/>
              </a:spcBef>
              <a:buNone/>
              <a:defRPr sz="2000" b="1" i="0">
                <a:solidFill>
                  <a:schemeClr val="bg1"/>
                </a:solidFill>
                <a:latin typeface="Avenir Black" panose="02000503020000020003" pitchFamily="2"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513645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771246563"/>
      </p:ext>
    </p:extLst>
  </p:cSld>
  <p:clrMap bg1="lt1" tx1="dk1" bg2="lt2" tx2="dk2" accent1="accent1" accent2="accent2" accent3="accent3" accent4="accent4" accent5="accent5" accent6="accent6" hlink="hlink" folHlink="folHlink"/>
  <p:sldLayoutIdLst>
    <p:sldLayoutId id="2147483998" r:id="rId1"/>
    <p:sldLayoutId id="2147484002" r:id="rId2"/>
    <p:sldLayoutId id="2147484007" r:id="rId3"/>
    <p:sldLayoutId id="2147484012" r:id="rId4"/>
    <p:sldLayoutId id="2147484013"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standing in front of a building with columns&#10;&#10;Description automatically generated with low confidence">
            <a:extLst>
              <a:ext uri="{FF2B5EF4-FFF2-40B4-BE49-F238E27FC236}">
                <a16:creationId xmlns:a16="http://schemas.microsoft.com/office/drawing/2014/main" id="{7AA55235-BF03-B149-8853-9F3B0035E7C3}"/>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t="29962" b="29962"/>
          <a:stretch/>
        </p:blipFill>
        <p:spPr/>
      </p:pic>
      <p:sp>
        <p:nvSpPr>
          <p:cNvPr id="12" name="Freeform 11">
            <a:extLst>
              <a:ext uri="{FF2B5EF4-FFF2-40B4-BE49-F238E27FC236}">
                <a16:creationId xmlns:a16="http://schemas.microsoft.com/office/drawing/2014/main" id="{7AC36BD6-7D4F-F64E-8774-469B8B070651}"/>
              </a:ext>
            </a:extLst>
          </p:cNvPr>
          <p:cNvSpPr/>
          <p:nvPr/>
        </p:nvSpPr>
        <p:spPr>
          <a:xfrm>
            <a:off x="1" y="0"/>
            <a:ext cx="12191998" cy="6858000"/>
          </a:xfrm>
          <a:custGeom>
            <a:avLst/>
            <a:gdLst>
              <a:gd name="connsiteX0" fmla="*/ 0 w 12191998"/>
              <a:gd name="connsiteY0" fmla="*/ 6530621 h 6858000"/>
              <a:gd name="connsiteX1" fmla="*/ 12191998 w 12191998"/>
              <a:gd name="connsiteY1" fmla="*/ 6530621 h 6858000"/>
              <a:gd name="connsiteX2" fmla="*/ 12191998 w 12191998"/>
              <a:gd name="connsiteY2" fmla="*/ 6858000 h 6858000"/>
              <a:gd name="connsiteX3" fmla="*/ 0 w 12191998"/>
              <a:gd name="connsiteY3" fmla="*/ 6858000 h 6858000"/>
              <a:gd name="connsiteX4" fmla="*/ 0 w 12191998"/>
              <a:gd name="connsiteY4" fmla="*/ 0 h 6858000"/>
              <a:gd name="connsiteX5" fmla="*/ 12191998 w 12191998"/>
              <a:gd name="connsiteY5" fmla="*/ 0 h 6858000"/>
              <a:gd name="connsiteX6" fmla="*/ 12191998 w 12191998"/>
              <a:gd name="connsiteY6" fmla="*/ 5881800 h 6858000"/>
              <a:gd name="connsiteX7" fmla="*/ 0 w 12191998"/>
              <a:gd name="connsiteY7" fmla="*/ 5881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8" h="6858000">
                <a:moveTo>
                  <a:pt x="0" y="6530621"/>
                </a:moveTo>
                <a:lnTo>
                  <a:pt x="12191998" y="6530621"/>
                </a:lnTo>
                <a:lnTo>
                  <a:pt x="12191998" y="6858000"/>
                </a:lnTo>
                <a:lnTo>
                  <a:pt x="0" y="6858000"/>
                </a:lnTo>
                <a:close/>
                <a:moveTo>
                  <a:pt x="0" y="0"/>
                </a:moveTo>
                <a:lnTo>
                  <a:pt x="12191998" y="0"/>
                </a:lnTo>
                <a:lnTo>
                  <a:pt x="12191998" y="5881800"/>
                </a:lnTo>
                <a:lnTo>
                  <a:pt x="0" y="5881800"/>
                </a:lnTo>
                <a:close/>
              </a:path>
            </a:pathLst>
          </a:custGeom>
          <a:gradFill>
            <a:gsLst>
              <a:gs pos="0">
                <a:srgbClr val="E43794"/>
              </a:gs>
              <a:gs pos="59000">
                <a:srgbClr val="E43794">
                  <a:alpha val="5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32" dirty="0"/>
          </a:p>
        </p:txBody>
      </p:sp>
      <p:pic>
        <p:nvPicPr>
          <p:cNvPr id="9" name="Picture 8" descr="Logo&#10;&#10;Description automatically generated">
            <a:extLst>
              <a:ext uri="{FF2B5EF4-FFF2-40B4-BE49-F238E27FC236}">
                <a16:creationId xmlns:a16="http://schemas.microsoft.com/office/drawing/2014/main" id="{D33A1E04-471E-184A-BA0C-085D7B1122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8636" y="1059326"/>
            <a:ext cx="3014729" cy="2752579"/>
          </a:xfrm>
          <a:prstGeom prst="rect">
            <a:avLst/>
          </a:prstGeom>
        </p:spPr>
      </p:pic>
      <p:sp>
        <p:nvSpPr>
          <p:cNvPr id="10" name="Text Placeholder 32">
            <a:extLst>
              <a:ext uri="{FF2B5EF4-FFF2-40B4-BE49-F238E27FC236}">
                <a16:creationId xmlns:a16="http://schemas.microsoft.com/office/drawing/2014/main" id="{06222A13-01CF-CF49-A8F4-7F2674C0CCD4}"/>
              </a:ext>
            </a:extLst>
          </p:cNvPr>
          <p:cNvSpPr txBox="1">
            <a:spLocks/>
          </p:cNvSpPr>
          <p:nvPr/>
        </p:nvSpPr>
        <p:spPr>
          <a:xfrm>
            <a:off x="-2" y="4269725"/>
            <a:ext cx="12192000" cy="445340"/>
          </a:xfrm>
          <a:prstGeom prst="rect">
            <a:avLst/>
          </a:prstGeom>
        </p:spPr>
        <p:txBody>
          <a:bodyPr>
            <a:noAutofit/>
          </a:bodyPr>
          <a:lstStyle>
            <a:lvl1pPr marL="0" indent="0" algn="ctr" defTabSz="777514" rtl="0" eaLnBrk="1" latinLnBrk="0" hangingPunct="1">
              <a:lnSpc>
                <a:spcPct val="90000"/>
              </a:lnSpc>
              <a:spcBef>
                <a:spcPts val="850"/>
              </a:spcBef>
              <a:buFont typeface="Arial" panose="020B0604020202020204" pitchFamily="34" charset="0"/>
              <a:buNone/>
              <a:defRPr sz="4000" b="1" i="0" kern="1200">
                <a:solidFill>
                  <a:srgbClr val="E43794"/>
                </a:solidFill>
                <a:latin typeface="Avenir Black" panose="02000503020000020003" pitchFamily="2" charset="0"/>
                <a:ea typeface="+mn-ea"/>
                <a:cs typeface="Poppins SemiBold" pitchFamily="2" charset="77"/>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tr-TR" sz="5400" dirty="0">
                <a:solidFill>
                  <a:schemeClr val="bg1"/>
                </a:solidFill>
              </a:rPr>
              <a:t>Modül</a:t>
            </a:r>
            <a:r>
              <a:rPr lang="en-GB" sz="5400" dirty="0">
                <a:solidFill>
                  <a:schemeClr val="bg1"/>
                </a:solidFill>
              </a:rPr>
              <a:t> 7</a:t>
            </a:r>
            <a:endParaRPr lang="en-US" sz="5400" dirty="0">
              <a:solidFill>
                <a:schemeClr val="bg1"/>
              </a:solidFill>
            </a:endParaRPr>
          </a:p>
        </p:txBody>
      </p:sp>
      <p:sp>
        <p:nvSpPr>
          <p:cNvPr id="11" name="Text Placeholder 32">
            <a:extLst>
              <a:ext uri="{FF2B5EF4-FFF2-40B4-BE49-F238E27FC236}">
                <a16:creationId xmlns:a16="http://schemas.microsoft.com/office/drawing/2014/main" id="{249A4674-3D06-344E-A89A-908CE4B6DFD9}"/>
              </a:ext>
            </a:extLst>
          </p:cNvPr>
          <p:cNvSpPr txBox="1">
            <a:spLocks/>
          </p:cNvSpPr>
          <p:nvPr/>
        </p:nvSpPr>
        <p:spPr>
          <a:xfrm>
            <a:off x="0" y="5103167"/>
            <a:ext cx="12192000" cy="394051"/>
          </a:xfrm>
          <a:prstGeom prst="rect">
            <a:avLst/>
          </a:prstGeom>
        </p:spPr>
        <p:txBody>
          <a:bodyPr anchor="t">
            <a:noAutofit/>
          </a:bodyPr>
          <a:lstStyle>
            <a:lvl1pPr marL="0" indent="0" algn="ctr" defTabSz="777514" rtl="0" eaLnBrk="1" latinLnBrk="0" hangingPunct="1">
              <a:lnSpc>
                <a:spcPct val="100000"/>
              </a:lnSpc>
              <a:spcBef>
                <a:spcPts val="0"/>
              </a:spcBef>
              <a:buFont typeface="Arial" panose="020B0604020202020204" pitchFamily="34" charset="0"/>
              <a:buNone/>
              <a:defRPr sz="2000" b="0" i="0" kern="1200">
                <a:solidFill>
                  <a:srgbClr val="E43794"/>
                </a:solidFill>
                <a:latin typeface="Avenir" panose="02000503020000020003" pitchFamily="2" charset="0"/>
                <a:ea typeface="+mn-ea"/>
                <a:cs typeface="Poppins" pitchFamily="2" charset="77"/>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tr-TR" sz="3600" dirty="0">
                <a:solidFill>
                  <a:schemeClr val="bg1"/>
                </a:solidFill>
              </a:rPr>
              <a:t>Sürükleyici Turizm Deneyimi Tuvali</a:t>
            </a:r>
            <a:endParaRPr lang="en-US" sz="3600" dirty="0">
              <a:solidFill>
                <a:schemeClr val="bg1"/>
              </a:solidFill>
            </a:endParaRPr>
          </a:p>
        </p:txBody>
      </p:sp>
    </p:spTree>
    <p:extLst>
      <p:ext uri="{BB962C8B-B14F-4D97-AF65-F5344CB8AC3E}">
        <p14:creationId xmlns:p14="http://schemas.microsoft.com/office/powerpoint/2010/main" val="4068670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04B627D5-30E7-644E-978C-A079C974C798}"/>
              </a:ext>
            </a:extLst>
          </p:cNvPr>
          <p:cNvSpPr>
            <a:spLocks noGrp="1"/>
          </p:cNvSpPr>
          <p:nvPr>
            <p:ph type="body" sz="quarter" idx="15"/>
          </p:nvPr>
        </p:nvSpPr>
        <p:spPr>
          <a:xfrm>
            <a:off x="361741" y="3112613"/>
            <a:ext cx="12192002" cy="631527"/>
          </a:xfrm>
        </p:spPr>
        <p:txBody>
          <a:bodyPr/>
          <a:lstStyle/>
          <a:p>
            <a:pPr algn="l"/>
            <a:r>
              <a:rPr lang="tr-TR" dirty="0"/>
              <a:t>Sürükleyici Turizm Deneyimi Tuvali</a:t>
            </a:r>
            <a:endParaRPr lang="en-US" dirty="0"/>
          </a:p>
        </p:txBody>
      </p:sp>
      <p:sp>
        <p:nvSpPr>
          <p:cNvPr id="30" name="Text Placeholder 29">
            <a:extLst>
              <a:ext uri="{FF2B5EF4-FFF2-40B4-BE49-F238E27FC236}">
                <a16:creationId xmlns:a16="http://schemas.microsoft.com/office/drawing/2014/main" id="{4AA3A474-CA54-9D49-829B-C85D30A48876}"/>
              </a:ext>
            </a:extLst>
          </p:cNvPr>
          <p:cNvSpPr>
            <a:spLocks noGrp="1"/>
          </p:cNvSpPr>
          <p:nvPr>
            <p:ph type="body" sz="quarter" idx="17"/>
          </p:nvPr>
        </p:nvSpPr>
        <p:spPr>
          <a:xfrm>
            <a:off x="361741" y="3744140"/>
            <a:ext cx="11746522" cy="1663610"/>
          </a:xfrm>
        </p:spPr>
        <p:txBody>
          <a:bodyPr/>
          <a:lstStyle/>
          <a:p>
            <a:pPr algn="just">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Sürükleyici Turizm Deneyimi Tuvali, ziyaretçi deneyiminin görsel gelişimi için kullanılan stratejik bir araçtır. Amaç, sunulan deneyimin ana fikrini ve anahtar etkinliklerini kolayca tanımlamaktır. Bunu kullanarak hikayenizi basit ve anlaşılır bir şekilde görselleştirebilecek ve yeni bir deneyim tasarım modelini keşfedebileceksiniz.</a:t>
            </a:r>
          </a:p>
          <a:p>
            <a:pPr algn="just">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Sürükleyici turizm deneyimi tasarımının temel unsurlarını tutarlı bir şekilde içeren tek sayfalık bir belgedir. Bu kurs boyunca öğrendiklerinizi yansıtacak şekilde tasarlanmıştır.</a:t>
            </a:r>
          </a:p>
        </p:txBody>
      </p:sp>
      <p:pic>
        <p:nvPicPr>
          <p:cNvPr id="5" name="Segnaposto immagine 4">
            <a:extLst>
              <a:ext uri="{FF2B5EF4-FFF2-40B4-BE49-F238E27FC236}">
                <a16:creationId xmlns:a16="http://schemas.microsoft.com/office/drawing/2014/main" id="{6B4D0593-D434-6542-9386-5C513336535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06" b="28906"/>
          <a:stretch>
            <a:fillRect/>
          </a:stretch>
        </p:blipFill>
        <p:spPr>
          <a:xfrm>
            <a:off x="6400" y="-137316"/>
            <a:ext cx="12198402" cy="3430800"/>
          </a:xfrm>
        </p:spPr>
      </p:pic>
    </p:spTree>
    <p:extLst>
      <p:ext uri="{BB962C8B-B14F-4D97-AF65-F5344CB8AC3E}">
        <p14:creationId xmlns:p14="http://schemas.microsoft.com/office/powerpoint/2010/main" val="176200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4D08311-91DC-A447-AED5-C1D09EB39491}"/>
              </a:ext>
            </a:extLst>
          </p:cNvPr>
          <p:cNvSpPr>
            <a:spLocks noGrp="1"/>
          </p:cNvSpPr>
          <p:nvPr>
            <p:ph type="body" sz="quarter" idx="17"/>
          </p:nvPr>
        </p:nvSpPr>
        <p:spPr>
          <a:xfrm>
            <a:off x="273132" y="273132"/>
            <a:ext cx="5822869" cy="5416468"/>
          </a:xfrm>
        </p:spPr>
        <p:txBody>
          <a:bodyPr/>
          <a:lstStyle/>
          <a:p>
            <a:pPr>
              <a:lnSpc>
                <a:spcPct val="107000"/>
              </a:lnSpc>
              <a:spcAft>
                <a:spcPts val="8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Sürükleyici Turizm Deneyimi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Kanvası</a:t>
            </a:r>
            <a:r>
              <a:rPr lang="tr-TR" sz="2000" dirty="0">
                <a:effectLst/>
                <a:latin typeface="Calibri" panose="020F0502020204030204" pitchFamily="34" charset="0"/>
                <a:ea typeface="Calibri" panose="020F0502020204030204" pitchFamily="34" charset="0"/>
                <a:cs typeface="Times New Roman" panose="02020603050405020304" pitchFamily="18" charset="0"/>
              </a:rPr>
              <a:t>, 9 temel unsur üzerine inşa edilmiştir:</a:t>
            </a:r>
          </a:p>
          <a:p>
            <a:pPr>
              <a:lnSpc>
                <a:spcPct val="107000"/>
              </a:lnSpc>
              <a:spcAft>
                <a:spcPts val="8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Kitleler</a:t>
            </a:r>
          </a:p>
          <a:p>
            <a:pPr marL="285750" indent="-285750">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Kültürel Miras</a:t>
            </a:r>
          </a:p>
          <a:p>
            <a:pPr marL="285750" indent="-285750">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medya</a:t>
            </a:r>
          </a:p>
          <a:p>
            <a:pPr marL="285750" indent="-285750">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Veri</a:t>
            </a:r>
          </a:p>
          <a:p>
            <a:pPr marL="285750" indent="-285750">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Yarışma</a:t>
            </a:r>
          </a:p>
          <a:p>
            <a:pPr marL="285750" indent="-285750">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Medya Karışımı</a:t>
            </a:r>
          </a:p>
          <a:p>
            <a:pPr marL="285750" indent="-285750">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İşbirlikleri ve sinerjiler</a:t>
            </a:r>
          </a:p>
          <a:p>
            <a:pPr marL="285750" indent="-285750">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Engelleri tanımak ve aşmak</a:t>
            </a:r>
          </a:p>
          <a:p>
            <a:pPr marL="285750" indent="-285750">
              <a:lnSpc>
                <a:spcPct val="107000"/>
              </a:lnSpc>
              <a:spcAft>
                <a:spcPts val="800"/>
              </a:spcAft>
              <a:buFont typeface="Arial" panose="020B0604020202020204" pitchFamily="34" charset="0"/>
              <a:buChar char="•"/>
            </a:pPr>
            <a:r>
              <a:rPr lang="tr-TR" sz="2000" dirty="0">
                <a:effectLst/>
                <a:latin typeface="Calibri" panose="020F0502020204030204" pitchFamily="34" charset="0"/>
                <a:ea typeface="Calibri" panose="020F0502020204030204" pitchFamily="34" charset="0"/>
                <a:cs typeface="Times New Roman" panose="02020603050405020304" pitchFamily="18" charset="0"/>
              </a:rPr>
              <a:t>Sürdürülebilirlik</a:t>
            </a:r>
          </a:p>
          <a:p>
            <a:pPr>
              <a:lnSpc>
                <a:spcPct val="107000"/>
              </a:lnSpc>
              <a:spcAft>
                <a:spcPts val="8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Bu unsurlar, Sürükleyici Dijital Turizm Deneyimi tasarlarken göz önünde bulundurmanız gereken ana unsurlardır.</a:t>
            </a:r>
          </a:p>
        </p:txBody>
      </p:sp>
      <p:pic>
        <p:nvPicPr>
          <p:cNvPr id="8" name="Segnaposto immagine 7">
            <a:extLst>
              <a:ext uri="{FF2B5EF4-FFF2-40B4-BE49-F238E27FC236}">
                <a16:creationId xmlns:a16="http://schemas.microsoft.com/office/drawing/2014/main" id="{141FF7A6-4958-3F4D-AF45-529CC15909A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790" r="17790"/>
          <a:stretch>
            <a:fillRect/>
          </a:stretch>
        </p:blipFill>
        <p:spPr/>
      </p:pic>
    </p:spTree>
    <p:extLst>
      <p:ext uri="{BB962C8B-B14F-4D97-AF65-F5344CB8AC3E}">
        <p14:creationId xmlns:p14="http://schemas.microsoft.com/office/powerpoint/2010/main" val="1246055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696046D-D639-114F-B444-A09C0EC8F7C2}"/>
              </a:ext>
            </a:extLst>
          </p:cNvPr>
          <p:cNvSpPr>
            <a:spLocks noGrp="1"/>
          </p:cNvSpPr>
          <p:nvPr>
            <p:ph type="body" sz="quarter" idx="17"/>
          </p:nvPr>
        </p:nvSpPr>
        <p:spPr>
          <a:xfrm>
            <a:off x="6319915" y="1089516"/>
            <a:ext cx="5339108" cy="4678968"/>
          </a:xfrm>
        </p:spPr>
        <p:txBody>
          <a:bodyPr/>
          <a:lstStyle/>
          <a:p>
            <a:pPr algn="just">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Tuvali doldurmak uzun açıklamalar gerektirmez, ancak dijital bir kültürel deneyim geliştirirken dikkate alınması gereken önemli noktalar üzerinde düşünmeyi gerektirir. Çalışma grubu içinde beyin fırtınası yapmak ve tartışmayı teşvik etmek için kullanıldığında daha etkilidir. Son olarak, geliştirme aşamasında fikri başkalarına görsel olarak sunmak faydalı olabilir.</a:t>
            </a:r>
          </a:p>
        </p:txBody>
      </p:sp>
      <p:sp>
        <p:nvSpPr>
          <p:cNvPr id="9" name="Text Placeholder 8">
            <a:extLst>
              <a:ext uri="{FF2B5EF4-FFF2-40B4-BE49-F238E27FC236}">
                <a16:creationId xmlns:a16="http://schemas.microsoft.com/office/drawing/2014/main" id="{560AC401-CB1E-C64E-9577-34BEC80F4F6F}"/>
              </a:ext>
            </a:extLst>
          </p:cNvPr>
          <p:cNvSpPr>
            <a:spLocks noGrp="1"/>
          </p:cNvSpPr>
          <p:nvPr>
            <p:ph type="body" sz="quarter" idx="19"/>
          </p:nvPr>
        </p:nvSpPr>
        <p:spPr/>
        <p:txBody>
          <a:bodyPr/>
          <a:lstStyle/>
          <a:p>
            <a:r>
              <a:rPr lang="tr-TR" dirty="0"/>
              <a:t>DAHA FAZLA ÖĞREN</a:t>
            </a:r>
            <a:endParaRPr lang="en-US" dirty="0"/>
          </a:p>
        </p:txBody>
      </p:sp>
      <p:pic>
        <p:nvPicPr>
          <p:cNvPr id="5" name="Segnaposto immagine 4">
            <a:extLst>
              <a:ext uri="{FF2B5EF4-FFF2-40B4-BE49-F238E27FC236}">
                <a16:creationId xmlns:a16="http://schemas.microsoft.com/office/drawing/2014/main" id="{49DFC135-D5B2-7648-8C4F-610206A42E2C}"/>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6933" b="6933"/>
          <a:stretch>
            <a:fillRect/>
          </a:stretch>
        </p:blipFill>
        <p:spPr/>
      </p:pic>
    </p:spTree>
    <p:extLst>
      <p:ext uri="{BB962C8B-B14F-4D97-AF65-F5344CB8AC3E}">
        <p14:creationId xmlns:p14="http://schemas.microsoft.com/office/powerpoint/2010/main" val="1601924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651634" y="1"/>
            <a:ext cx="4888733" cy="681758"/>
          </a:xfrm>
          <a:prstGeom prst="rect">
            <a:avLst/>
          </a:prstGeom>
          <a:solidFill>
            <a:srgbClr val="E43794"/>
          </a:solidFill>
          <a:ln>
            <a:noFill/>
          </a:ln>
        </p:spPr>
        <p:txBody>
          <a:bodyPr vert="horz" wrap="square" lIns="91440" tIns="45719" rIns="91440" bIns="45719" numCol="1" rtlCol="0" anchor="t" anchorCtr="0" compatLnSpc="1">
            <a:prstTxWarp prst="textNoShape">
              <a:avLst/>
            </a:prstTxWarp>
          </a:bodyPr>
          <a:lstStyle/>
          <a:p>
            <a:pPr algn="ctr"/>
            <a:endParaRPr lang="fr-CA" sz="2400" b="1" dirty="0"/>
          </a:p>
        </p:txBody>
      </p:sp>
      <p:sp>
        <p:nvSpPr>
          <p:cNvPr id="57" name="Rectangle 54">
            <a:extLst>
              <a:ext uri="{FF2B5EF4-FFF2-40B4-BE49-F238E27FC236}">
                <a16:creationId xmlns:a16="http://schemas.microsoft.com/office/drawing/2014/main" id="{503D9440-F21F-AD44-BD95-CD1CCDADB164}"/>
              </a:ext>
            </a:extLst>
          </p:cNvPr>
          <p:cNvSpPr/>
          <p:nvPr/>
        </p:nvSpPr>
        <p:spPr>
          <a:xfrm>
            <a:off x="251156" y="985653"/>
            <a:ext cx="3863022"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2400" b="1"/>
          </a:p>
        </p:txBody>
      </p:sp>
      <p:sp>
        <p:nvSpPr>
          <p:cNvPr id="58" name="Rectangle 54">
            <a:extLst>
              <a:ext uri="{FF2B5EF4-FFF2-40B4-BE49-F238E27FC236}">
                <a16:creationId xmlns:a16="http://schemas.microsoft.com/office/drawing/2014/main" id="{38B822B4-4A1A-A040-9F30-D885F8385E5F}"/>
              </a:ext>
            </a:extLst>
          </p:cNvPr>
          <p:cNvSpPr/>
          <p:nvPr/>
        </p:nvSpPr>
        <p:spPr>
          <a:xfrm>
            <a:off x="4114178" y="985653"/>
            <a:ext cx="3788852"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2400" b="1"/>
          </a:p>
        </p:txBody>
      </p:sp>
      <p:sp>
        <p:nvSpPr>
          <p:cNvPr id="59" name="Rectangle 54">
            <a:extLst>
              <a:ext uri="{FF2B5EF4-FFF2-40B4-BE49-F238E27FC236}">
                <a16:creationId xmlns:a16="http://schemas.microsoft.com/office/drawing/2014/main" id="{A3F14CBE-D092-9A42-BB78-BA2A2D8F9361}"/>
              </a:ext>
            </a:extLst>
          </p:cNvPr>
          <p:cNvSpPr/>
          <p:nvPr/>
        </p:nvSpPr>
        <p:spPr>
          <a:xfrm>
            <a:off x="7903030" y="985653"/>
            <a:ext cx="4018567"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2400" b="1"/>
          </a:p>
        </p:txBody>
      </p:sp>
      <p:sp>
        <p:nvSpPr>
          <p:cNvPr id="60" name="Rectangle 54">
            <a:extLst>
              <a:ext uri="{FF2B5EF4-FFF2-40B4-BE49-F238E27FC236}">
                <a16:creationId xmlns:a16="http://schemas.microsoft.com/office/drawing/2014/main" id="{AA6D6286-88C5-B943-A45C-FFAF3DDBD934}"/>
              </a:ext>
            </a:extLst>
          </p:cNvPr>
          <p:cNvSpPr/>
          <p:nvPr/>
        </p:nvSpPr>
        <p:spPr>
          <a:xfrm>
            <a:off x="251156" y="2850078"/>
            <a:ext cx="3863022"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2400" b="1"/>
          </a:p>
        </p:txBody>
      </p:sp>
      <p:sp>
        <p:nvSpPr>
          <p:cNvPr id="61" name="Rectangle 54">
            <a:extLst>
              <a:ext uri="{FF2B5EF4-FFF2-40B4-BE49-F238E27FC236}">
                <a16:creationId xmlns:a16="http://schemas.microsoft.com/office/drawing/2014/main" id="{1731F023-0E72-1741-87C5-F08147B2CD02}"/>
              </a:ext>
            </a:extLst>
          </p:cNvPr>
          <p:cNvSpPr/>
          <p:nvPr/>
        </p:nvSpPr>
        <p:spPr>
          <a:xfrm>
            <a:off x="4114178" y="2850078"/>
            <a:ext cx="3788852" cy="1864425"/>
          </a:xfrm>
          <a:prstGeom prst="rect">
            <a:avLst/>
          </a:prstGeom>
          <a:solidFill>
            <a:srgbClr val="E43794"/>
          </a:solid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2400" b="1"/>
          </a:p>
        </p:txBody>
      </p:sp>
      <p:sp>
        <p:nvSpPr>
          <p:cNvPr id="62" name="Rectangle 54">
            <a:extLst>
              <a:ext uri="{FF2B5EF4-FFF2-40B4-BE49-F238E27FC236}">
                <a16:creationId xmlns:a16="http://schemas.microsoft.com/office/drawing/2014/main" id="{B57BBD23-5553-3644-A0D3-76EC020CD93D}"/>
              </a:ext>
            </a:extLst>
          </p:cNvPr>
          <p:cNvSpPr/>
          <p:nvPr/>
        </p:nvSpPr>
        <p:spPr>
          <a:xfrm>
            <a:off x="7903030" y="2850078"/>
            <a:ext cx="4018567"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2400" b="1"/>
          </a:p>
        </p:txBody>
      </p:sp>
      <p:sp>
        <p:nvSpPr>
          <p:cNvPr id="66" name="Rectangle 54">
            <a:extLst>
              <a:ext uri="{FF2B5EF4-FFF2-40B4-BE49-F238E27FC236}">
                <a16:creationId xmlns:a16="http://schemas.microsoft.com/office/drawing/2014/main" id="{CC9164DC-AF95-114B-B033-CCEFBB0A5DFA}"/>
              </a:ext>
            </a:extLst>
          </p:cNvPr>
          <p:cNvSpPr/>
          <p:nvPr/>
        </p:nvSpPr>
        <p:spPr>
          <a:xfrm>
            <a:off x="251156" y="4714503"/>
            <a:ext cx="3863022"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2400" b="1"/>
          </a:p>
        </p:txBody>
      </p:sp>
      <p:sp>
        <p:nvSpPr>
          <p:cNvPr id="67" name="Rectangle 54">
            <a:extLst>
              <a:ext uri="{FF2B5EF4-FFF2-40B4-BE49-F238E27FC236}">
                <a16:creationId xmlns:a16="http://schemas.microsoft.com/office/drawing/2014/main" id="{2B7BC80C-94FB-BC4A-B639-5208C0983F41}"/>
              </a:ext>
            </a:extLst>
          </p:cNvPr>
          <p:cNvSpPr/>
          <p:nvPr/>
        </p:nvSpPr>
        <p:spPr>
          <a:xfrm>
            <a:off x="4114178" y="4714503"/>
            <a:ext cx="3788852"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2400" b="1"/>
          </a:p>
        </p:txBody>
      </p:sp>
      <p:sp>
        <p:nvSpPr>
          <p:cNvPr id="68" name="Rectangle 54">
            <a:extLst>
              <a:ext uri="{FF2B5EF4-FFF2-40B4-BE49-F238E27FC236}">
                <a16:creationId xmlns:a16="http://schemas.microsoft.com/office/drawing/2014/main" id="{18220567-F299-A44A-8DC2-35B260D73D15}"/>
              </a:ext>
            </a:extLst>
          </p:cNvPr>
          <p:cNvSpPr/>
          <p:nvPr/>
        </p:nvSpPr>
        <p:spPr>
          <a:xfrm>
            <a:off x="7903030" y="4714503"/>
            <a:ext cx="4018567"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2400" b="1"/>
          </a:p>
        </p:txBody>
      </p:sp>
      <p:sp>
        <p:nvSpPr>
          <p:cNvPr id="70" name="Google Shape;579;p52">
            <a:extLst>
              <a:ext uri="{FF2B5EF4-FFF2-40B4-BE49-F238E27FC236}">
                <a16:creationId xmlns:a16="http://schemas.microsoft.com/office/drawing/2014/main" id="{F991DD4C-0C42-464A-9AF9-6A3FA76E7126}"/>
              </a:ext>
            </a:extLst>
          </p:cNvPr>
          <p:cNvSpPr txBox="1"/>
          <p:nvPr/>
        </p:nvSpPr>
        <p:spPr>
          <a:xfrm>
            <a:off x="256357" y="985653"/>
            <a:ext cx="3574378" cy="390301"/>
          </a:xfrm>
          <a:prstGeom prst="rect">
            <a:avLst/>
          </a:prstGeom>
          <a:noFill/>
          <a:ln>
            <a:noFill/>
          </a:ln>
        </p:spPr>
        <p:txBody>
          <a:bodyPr spcFirstLastPara="1" wrap="square" lIns="91425" tIns="45700" rIns="91425" bIns="45700" anchor="t" anchorCtr="0">
            <a:noAutofit/>
          </a:bodyPr>
          <a:lstStyle/>
          <a:p>
            <a:r>
              <a:rPr lang="tr-TR" sz="2400" b="1" dirty="0">
                <a:solidFill>
                  <a:srgbClr val="E43794"/>
                </a:solidFill>
                <a:latin typeface="Avenir"/>
                <a:ea typeface="Avenir"/>
                <a:cs typeface="Avenir"/>
                <a:sym typeface="Avenir"/>
              </a:rPr>
              <a:t>Hedef Kitle</a:t>
            </a:r>
            <a:endParaRPr sz="2400" b="1" dirty="0">
              <a:solidFill>
                <a:srgbClr val="E43794"/>
              </a:solidFill>
              <a:latin typeface="Avenir"/>
              <a:ea typeface="Avenir"/>
              <a:cs typeface="Avenir"/>
              <a:sym typeface="Avenir"/>
            </a:endParaRPr>
          </a:p>
        </p:txBody>
      </p:sp>
      <p:sp>
        <p:nvSpPr>
          <p:cNvPr id="71" name="Google Shape;579;p52">
            <a:extLst>
              <a:ext uri="{FF2B5EF4-FFF2-40B4-BE49-F238E27FC236}">
                <a16:creationId xmlns:a16="http://schemas.microsoft.com/office/drawing/2014/main" id="{3F0CD85B-6FE4-E94E-8215-FC3950880DBE}"/>
              </a:ext>
            </a:extLst>
          </p:cNvPr>
          <p:cNvSpPr txBox="1"/>
          <p:nvPr/>
        </p:nvSpPr>
        <p:spPr>
          <a:xfrm>
            <a:off x="7890498" y="2854358"/>
            <a:ext cx="3616691" cy="390301"/>
          </a:xfrm>
          <a:prstGeom prst="rect">
            <a:avLst/>
          </a:prstGeom>
          <a:noFill/>
          <a:ln>
            <a:noFill/>
          </a:ln>
        </p:spPr>
        <p:txBody>
          <a:bodyPr spcFirstLastPara="1" wrap="square" lIns="91425" tIns="45700" rIns="91425" bIns="45700" anchor="t" anchorCtr="0">
            <a:noAutofit/>
          </a:bodyPr>
          <a:lstStyle/>
          <a:p>
            <a:r>
              <a:rPr lang="tr-TR" sz="2400" b="1" dirty="0">
                <a:solidFill>
                  <a:srgbClr val="E43794"/>
                </a:solidFill>
                <a:latin typeface="Avenir"/>
                <a:ea typeface="Avenir"/>
                <a:cs typeface="Avenir"/>
                <a:sym typeface="Avenir"/>
              </a:rPr>
              <a:t>Genişletilmiş Deneyim</a:t>
            </a:r>
            <a:endParaRPr sz="2400" b="1" dirty="0">
              <a:solidFill>
                <a:srgbClr val="E43794"/>
              </a:solidFill>
              <a:latin typeface="Avenir"/>
              <a:ea typeface="Avenir"/>
              <a:cs typeface="Avenir"/>
              <a:sym typeface="Avenir"/>
            </a:endParaRPr>
          </a:p>
        </p:txBody>
      </p:sp>
      <p:sp>
        <p:nvSpPr>
          <p:cNvPr id="72" name="Google Shape;579;p52">
            <a:extLst>
              <a:ext uri="{FF2B5EF4-FFF2-40B4-BE49-F238E27FC236}">
                <a16:creationId xmlns:a16="http://schemas.microsoft.com/office/drawing/2014/main" id="{422AD96A-F9A3-BB47-86C3-F7B96C431BCE}"/>
              </a:ext>
            </a:extLst>
          </p:cNvPr>
          <p:cNvSpPr txBox="1"/>
          <p:nvPr/>
        </p:nvSpPr>
        <p:spPr>
          <a:xfrm>
            <a:off x="4123529" y="991233"/>
            <a:ext cx="2940462" cy="390301"/>
          </a:xfrm>
          <a:prstGeom prst="rect">
            <a:avLst/>
          </a:prstGeom>
          <a:noFill/>
          <a:ln>
            <a:noFill/>
          </a:ln>
        </p:spPr>
        <p:txBody>
          <a:bodyPr spcFirstLastPara="1" wrap="square" lIns="91425" tIns="45700" rIns="91425" bIns="45700" anchor="t" anchorCtr="0">
            <a:noAutofit/>
          </a:bodyPr>
          <a:lstStyle/>
          <a:p>
            <a:r>
              <a:rPr lang="tr-TR" sz="2400" b="1" dirty="0">
                <a:solidFill>
                  <a:srgbClr val="E43794"/>
                </a:solidFill>
                <a:latin typeface="Avenir"/>
                <a:ea typeface="Avenir"/>
                <a:cs typeface="Avenir"/>
                <a:sym typeface="Avenir"/>
              </a:rPr>
              <a:t>Kültürel Miras</a:t>
            </a:r>
            <a:endParaRPr sz="2400" b="1" dirty="0">
              <a:solidFill>
                <a:srgbClr val="E43794"/>
              </a:solidFill>
              <a:latin typeface="Avenir"/>
              <a:ea typeface="Avenir"/>
              <a:cs typeface="Avenir"/>
              <a:sym typeface="Avenir"/>
            </a:endParaRPr>
          </a:p>
        </p:txBody>
      </p:sp>
      <p:sp>
        <p:nvSpPr>
          <p:cNvPr id="73" name="Google Shape;579;p52">
            <a:extLst>
              <a:ext uri="{FF2B5EF4-FFF2-40B4-BE49-F238E27FC236}">
                <a16:creationId xmlns:a16="http://schemas.microsoft.com/office/drawing/2014/main" id="{0304F86C-EDFE-3A43-BAC6-CB5B9D60C715}"/>
              </a:ext>
            </a:extLst>
          </p:cNvPr>
          <p:cNvSpPr txBox="1"/>
          <p:nvPr/>
        </p:nvSpPr>
        <p:spPr>
          <a:xfrm>
            <a:off x="264588" y="2850078"/>
            <a:ext cx="1230160" cy="390301"/>
          </a:xfrm>
          <a:prstGeom prst="rect">
            <a:avLst/>
          </a:prstGeom>
          <a:noFill/>
          <a:ln>
            <a:noFill/>
          </a:ln>
        </p:spPr>
        <p:txBody>
          <a:bodyPr spcFirstLastPara="1" wrap="square" lIns="91425" tIns="45700" rIns="91425" bIns="45700" anchor="t" anchorCtr="0">
            <a:noAutofit/>
          </a:bodyPr>
          <a:lstStyle/>
          <a:p>
            <a:r>
              <a:rPr lang="tr-TR" sz="2400" b="1" dirty="0">
                <a:solidFill>
                  <a:srgbClr val="E43794"/>
                </a:solidFill>
                <a:latin typeface="Avenir"/>
                <a:ea typeface="Avenir"/>
                <a:cs typeface="Avenir"/>
                <a:sym typeface="Avenir"/>
              </a:rPr>
              <a:t>Veri</a:t>
            </a:r>
            <a:endParaRPr sz="2400" b="1" dirty="0">
              <a:solidFill>
                <a:srgbClr val="E43794"/>
              </a:solidFill>
              <a:latin typeface="Avenir"/>
              <a:ea typeface="Avenir"/>
              <a:cs typeface="Avenir"/>
              <a:sym typeface="Avenir"/>
            </a:endParaRPr>
          </a:p>
        </p:txBody>
      </p:sp>
      <p:sp>
        <p:nvSpPr>
          <p:cNvPr id="74" name="Google Shape;579;p52">
            <a:extLst>
              <a:ext uri="{FF2B5EF4-FFF2-40B4-BE49-F238E27FC236}">
                <a16:creationId xmlns:a16="http://schemas.microsoft.com/office/drawing/2014/main" id="{E7EF4C12-B86F-3341-8310-ADF9F5C6D6EF}"/>
              </a:ext>
            </a:extLst>
          </p:cNvPr>
          <p:cNvSpPr txBox="1"/>
          <p:nvPr/>
        </p:nvSpPr>
        <p:spPr>
          <a:xfrm>
            <a:off x="7893298" y="4702942"/>
            <a:ext cx="1799110" cy="390301"/>
          </a:xfrm>
          <a:prstGeom prst="rect">
            <a:avLst/>
          </a:prstGeom>
          <a:noFill/>
          <a:ln>
            <a:noFill/>
          </a:ln>
        </p:spPr>
        <p:txBody>
          <a:bodyPr spcFirstLastPara="1" wrap="square" lIns="91425" tIns="45700" rIns="91425" bIns="45700" anchor="t" anchorCtr="0">
            <a:noAutofit/>
          </a:bodyPr>
          <a:lstStyle/>
          <a:p>
            <a:r>
              <a:rPr lang="en-US" sz="2400" b="1" dirty="0">
                <a:solidFill>
                  <a:srgbClr val="E43794"/>
                </a:solidFill>
                <a:latin typeface="Avenir"/>
                <a:ea typeface="Avenir"/>
                <a:cs typeface="Avenir"/>
                <a:sym typeface="Avenir"/>
              </a:rPr>
              <a:t>Media Mix</a:t>
            </a:r>
            <a:endParaRPr sz="2400" b="1" dirty="0">
              <a:solidFill>
                <a:srgbClr val="E43794"/>
              </a:solidFill>
              <a:latin typeface="Avenir"/>
              <a:ea typeface="Avenir"/>
              <a:cs typeface="Avenir"/>
              <a:sym typeface="Avenir"/>
            </a:endParaRPr>
          </a:p>
        </p:txBody>
      </p:sp>
      <p:sp>
        <p:nvSpPr>
          <p:cNvPr id="75" name="Google Shape;579;p52">
            <a:extLst>
              <a:ext uri="{FF2B5EF4-FFF2-40B4-BE49-F238E27FC236}">
                <a16:creationId xmlns:a16="http://schemas.microsoft.com/office/drawing/2014/main" id="{3130D9CF-C1CF-C94E-82CA-24E94A8CF722}"/>
              </a:ext>
            </a:extLst>
          </p:cNvPr>
          <p:cNvSpPr txBox="1"/>
          <p:nvPr/>
        </p:nvSpPr>
        <p:spPr>
          <a:xfrm>
            <a:off x="239633" y="4716637"/>
            <a:ext cx="2303813" cy="390301"/>
          </a:xfrm>
          <a:prstGeom prst="rect">
            <a:avLst/>
          </a:prstGeom>
          <a:noFill/>
          <a:ln>
            <a:noFill/>
          </a:ln>
        </p:spPr>
        <p:txBody>
          <a:bodyPr spcFirstLastPara="1" wrap="square" lIns="91425" tIns="45700" rIns="91425" bIns="45700" anchor="t" anchorCtr="0">
            <a:noAutofit/>
          </a:bodyPr>
          <a:lstStyle/>
          <a:p>
            <a:r>
              <a:rPr lang="tr-TR" sz="2400" b="1" dirty="0">
                <a:solidFill>
                  <a:srgbClr val="E43794"/>
                </a:solidFill>
                <a:latin typeface="Avenir"/>
                <a:ea typeface="Avenir"/>
                <a:cs typeface="Avenir"/>
                <a:sym typeface="Avenir"/>
              </a:rPr>
              <a:t>Sürdürülebilirlik</a:t>
            </a:r>
            <a:endParaRPr sz="2400" b="1" dirty="0">
              <a:solidFill>
                <a:srgbClr val="E43794"/>
              </a:solidFill>
              <a:latin typeface="Avenir"/>
              <a:ea typeface="Avenir"/>
              <a:cs typeface="Avenir"/>
              <a:sym typeface="Avenir"/>
            </a:endParaRPr>
          </a:p>
        </p:txBody>
      </p:sp>
      <p:sp>
        <p:nvSpPr>
          <p:cNvPr id="77" name="Google Shape;579;p52">
            <a:extLst>
              <a:ext uri="{FF2B5EF4-FFF2-40B4-BE49-F238E27FC236}">
                <a16:creationId xmlns:a16="http://schemas.microsoft.com/office/drawing/2014/main" id="{94B56BAD-A94A-5B4D-9DEE-D34B07B75EDA}"/>
              </a:ext>
            </a:extLst>
          </p:cNvPr>
          <p:cNvSpPr txBox="1"/>
          <p:nvPr/>
        </p:nvSpPr>
        <p:spPr>
          <a:xfrm>
            <a:off x="4123528" y="4747338"/>
            <a:ext cx="3722735" cy="390301"/>
          </a:xfrm>
          <a:prstGeom prst="rect">
            <a:avLst/>
          </a:prstGeom>
          <a:noFill/>
          <a:ln>
            <a:noFill/>
          </a:ln>
        </p:spPr>
        <p:txBody>
          <a:bodyPr spcFirstLastPara="1" wrap="square" lIns="91425" tIns="45700" rIns="91425" bIns="45700" anchor="t" anchorCtr="0">
            <a:noAutofit/>
          </a:bodyPr>
          <a:lstStyle/>
          <a:p>
            <a:r>
              <a:rPr lang="tr-TR" sz="2400" b="1" dirty="0">
                <a:solidFill>
                  <a:srgbClr val="E43794"/>
                </a:solidFill>
                <a:latin typeface="Avenir"/>
                <a:ea typeface="Avenir"/>
                <a:cs typeface="Avenir"/>
                <a:sym typeface="Avenir"/>
              </a:rPr>
              <a:t>İşbirlikleri</a:t>
            </a:r>
            <a:r>
              <a:rPr lang="en-US" sz="2400" b="1" dirty="0">
                <a:solidFill>
                  <a:srgbClr val="E43794"/>
                </a:solidFill>
                <a:latin typeface="Avenir"/>
                <a:ea typeface="Avenir"/>
                <a:cs typeface="Avenir"/>
                <a:sym typeface="Avenir"/>
              </a:rPr>
              <a:t> &amp; </a:t>
            </a:r>
            <a:r>
              <a:rPr lang="tr-TR" sz="2400" b="1" dirty="0">
                <a:solidFill>
                  <a:srgbClr val="E43794"/>
                </a:solidFill>
                <a:latin typeface="Avenir"/>
                <a:ea typeface="Avenir"/>
                <a:cs typeface="Avenir"/>
                <a:sym typeface="Avenir"/>
              </a:rPr>
              <a:t>Sinerjiler</a:t>
            </a:r>
            <a:endParaRPr sz="2400" b="1" dirty="0">
              <a:solidFill>
                <a:srgbClr val="E43794"/>
              </a:solidFill>
              <a:latin typeface="Avenir"/>
              <a:ea typeface="Avenir"/>
              <a:cs typeface="Avenir"/>
              <a:sym typeface="Avenir"/>
            </a:endParaRPr>
          </a:p>
        </p:txBody>
      </p:sp>
      <p:sp>
        <p:nvSpPr>
          <p:cNvPr id="78" name="Google Shape;579;p52">
            <a:extLst>
              <a:ext uri="{FF2B5EF4-FFF2-40B4-BE49-F238E27FC236}">
                <a16:creationId xmlns:a16="http://schemas.microsoft.com/office/drawing/2014/main" id="{FDF1F777-29AD-D048-AEB7-F2211B109C73}"/>
              </a:ext>
            </a:extLst>
          </p:cNvPr>
          <p:cNvSpPr txBox="1"/>
          <p:nvPr/>
        </p:nvSpPr>
        <p:spPr>
          <a:xfrm>
            <a:off x="7913275" y="985465"/>
            <a:ext cx="3722735" cy="390301"/>
          </a:xfrm>
          <a:prstGeom prst="rect">
            <a:avLst/>
          </a:prstGeom>
          <a:noFill/>
          <a:ln>
            <a:noFill/>
          </a:ln>
        </p:spPr>
        <p:txBody>
          <a:bodyPr spcFirstLastPara="1" wrap="square" lIns="91425" tIns="45700" rIns="91425" bIns="45700" anchor="t" anchorCtr="0">
            <a:noAutofit/>
          </a:bodyPr>
          <a:lstStyle/>
          <a:p>
            <a:r>
              <a:rPr lang="tr-TR" sz="2400" b="1" dirty="0">
                <a:solidFill>
                  <a:srgbClr val="E43794"/>
                </a:solidFill>
                <a:latin typeface="Avenir"/>
                <a:ea typeface="Avenir"/>
                <a:cs typeface="Avenir"/>
                <a:sym typeface="Avenir"/>
              </a:rPr>
              <a:t>Mevcut Engeller</a:t>
            </a:r>
            <a:endParaRPr sz="2400" b="1" dirty="0">
              <a:solidFill>
                <a:srgbClr val="E43794"/>
              </a:solidFill>
              <a:latin typeface="Avenir"/>
              <a:ea typeface="Avenir"/>
              <a:cs typeface="Avenir"/>
              <a:sym typeface="Avenir"/>
            </a:endParaRPr>
          </a:p>
        </p:txBody>
      </p:sp>
      <p:sp>
        <p:nvSpPr>
          <p:cNvPr id="79" name="Google Shape;579;p52">
            <a:extLst>
              <a:ext uri="{FF2B5EF4-FFF2-40B4-BE49-F238E27FC236}">
                <a16:creationId xmlns:a16="http://schemas.microsoft.com/office/drawing/2014/main" id="{5AEC5E13-392E-B645-934C-DA5C5923B0B9}"/>
              </a:ext>
            </a:extLst>
          </p:cNvPr>
          <p:cNvSpPr txBox="1"/>
          <p:nvPr/>
        </p:nvSpPr>
        <p:spPr>
          <a:xfrm>
            <a:off x="247476" y="1375766"/>
            <a:ext cx="3710067" cy="1198872"/>
          </a:xfrm>
          <a:prstGeom prst="rect">
            <a:avLst/>
          </a:prstGeom>
          <a:noFill/>
          <a:ln>
            <a:noFill/>
          </a:ln>
        </p:spPr>
        <p:txBody>
          <a:bodyPr spcFirstLastPara="1" wrap="square" lIns="91425" tIns="45700" rIns="91425" bIns="45700" anchor="t" anchorCtr="0">
            <a:noAutofit/>
          </a:bodyPr>
          <a:lstStyle/>
          <a:p>
            <a:pPr marL="171468" indent="-171468">
              <a:lnSpc>
                <a:spcPct val="114000"/>
              </a:lnSpc>
              <a:buFont typeface="Arial" panose="020B0604020202020204" pitchFamily="34" charset="0"/>
              <a:buChar char="•"/>
            </a:pPr>
            <a:r>
              <a:rPr lang="en-US" sz="1600" b="1" dirty="0" err="1">
                <a:solidFill>
                  <a:schemeClr val="tx1">
                    <a:lumMod val="50000"/>
                    <a:lumOff val="50000"/>
                  </a:schemeClr>
                </a:solidFill>
                <a:latin typeface="Avenir"/>
                <a:ea typeface="Avenir"/>
                <a:cs typeface="Avenir"/>
                <a:sym typeface="Avenir"/>
              </a:rPr>
              <a:t>Demogr</a:t>
            </a:r>
            <a:r>
              <a:rPr lang="tr-TR" sz="1600" b="1" dirty="0">
                <a:solidFill>
                  <a:schemeClr val="tx1">
                    <a:lumMod val="50000"/>
                    <a:lumOff val="50000"/>
                  </a:schemeClr>
                </a:solidFill>
                <a:latin typeface="Avenir"/>
                <a:ea typeface="Avenir"/>
                <a:cs typeface="Avenir"/>
                <a:sym typeface="Avenir"/>
              </a:rPr>
              <a:t>afi</a:t>
            </a:r>
            <a:endParaRPr lang="en-US" sz="1600" b="1" dirty="0">
              <a:solidFill>
                <a:schemeClr val="tx1">
                  <a:lumMod val="50000"/>
                  <a:lumOff val="50000"/>
                </a:schemeClr>
              </a:solidFill>
              <a:latin typeface="Avenir"/>
              <a:ea typeface="Avenir"/>
              <a:cs typeface="Avenir"/>
              <a:sym typeface="Avenir"/>
            </a:endParaRPr>
          </a:p>
          <a:p>
            <a:pPr marL="171468" indent="-171468">
              <a:lnSpc>
                <a:spcPct val="114000"/>
              </a:lnSpc>
              <a:buFont typeface="Arial" panose="020B0604020202020204" pitchFamily="34" charset="0"/>
              <a:buChar char="•"/>
            </a:pPr>
            <a:r>
              <a:rPr lang="tr-TR" sz="1600" b="1" dirty="0">
                <a:solidFill>
                  <a:schemeClr val="tx1">
                    <a:lumMod val="50000"/>
                    <a:lumOff val="50000"/>
                  </a:schemeClr>
                </a:solidFill>
                <a:latin typeface="Avenir"/>
                <a:ea typeface="Avenir"/>
                <a:cs typeface="Avenir"/>
                <a:sym typeface="Avenir"/>
              </a:rPr>
              <a:t>İhtiyaçlar</a:t>
            </a:r>
            <a:endParaRPr lang="en-US" sz="1600" b="1" dirty="0">
              <a:solidFill>
                <a:schemeClr val="tx1">
                  <a:lumMod val="50000"/>
                  <a:lumOff val="50000"/>
                </a:schemeClr>
              </a:solidFill>
              <a:latin typeface="Avenir"/>
              <a:ea typeface="Avenir"/>
              <a:cs typeface="Avenir"/>
              <a:sym typeface="Avenir"/>
            </a:endParaRPr>
          </a:p>
          <a:p>
            <a:pPr marL="171468" indent="-171468">
              <a:lnSpc>
                <a:spcPct val="114000"/>
              </a:lnSpc>
              <a:buFont typeface="Arial" panose="020B0604020202020204" pitchFamily="34" charset="0"/>
              <a:buChar char="•"/>
            </a:pPr>
            <a:r>
              <a:rPr lang="tr-TR" sz="1600" b="1" dirty="0">
                <a:solidFill>
                  <a:schemeClr val="tx1">
                    <a:lumMod val="50000"/>
                    <a:lumOff val="50000"/>
                  </a:schemeClr>
                </a:solidFill>
                <a:latin typeface="Avenir"/>
                <a:ea typeface="Avenir"/>
                <a:cs typeface="Avenir"/>
                <a:sym typeface="Avenir"/>
              </a:rPr>
              <a:t>Seyahat Motivasyonu</a:t>
            </a:r>
            <a:endParaRPr lang="en-US" sz="1600" b="1" dirty="0">
              <a:solidFill>
                <a:schemeClr val="tx1">
                  <a:lumMod val="50000"/>
                  <a:lumOff val="50000"/>
                </a:schemeClr>
              </a:solidFill>
              <a:latin typeface="Avenir"/>
              <a:ea typeface="Avenir"/>
              <a:cs typeface="Avenir"/>
              <a:sym typeface="Avenir"/>
            </a:endParaRPr>
          </a:p>
          <a:p>
            <a:pPr marL="171468" indent="-171468">
              <a:lnSpc>
                <a:spcPct val="114000"/>
              </a:lnSpc>
              <a:buFont typeface="Arial" panose="020B0604020202020204" pitchFamily="34" charset="0"/>
              <a:buChar char="•"/>
            </a:pPr>
            <a:r>
              <a:rPr lang="tr-TR" sz="1600" b="1" dirty="0">
                <a:solidFill>
                  <a:schemeClr val="tx1">
                    <a:lumMod val="50000"/>
                    <a:lumOff val="50000"/>
                  </a:schemeClr>
                </a:solidFill>
                <a:latin typeface="Avenir"/>
                <a:ea typeface="Avenir"/>
                <a:cs typeface="Avenir"/>
                <a:sym typeface="Avenir"/>
              </a:rPr>
              <a:t>Kültürel Ziyaretçilerin Makro Kategorisi</a:t>
            </a:r>
            <a:endParaRPr lang="en-US" sz="1600" dirty="0">
              <a:solidFill>
                <a:schemeClr val="tx1">
                  <a:lumMod val="50000"/>
                  <a:lumOff val="50000"/>
                </a:schemeClr>
              </a:solidFill>
              <a:latin typeface="Avenir"/>
              <a:ea typeface="Avenir"/>
              <a:cs typeface="Avenir"/>
              <a:sym typeface="Avenir"/>
            </a:endParaRPr>
          </a:p>
          <a:p>
            <a:pPr marL="171468" indent="-171468">
              <a:lnSpc>
                <a:spcPct val="114000"/>
              </a:lnSpc>
              <a:buFont typeface="Arial" panose="020B0604020202020204" pitchFamily="34" charset="0"/>
              <a:buChar char="•"/>
            </a:pPr>
            <a:r>
              <a:rPr lang="tr-TR" sz="1600" b="1" dirty="0">
                <a:solidFill>
                  <a:schemeClr val="tx1">
                    <a:lumMod val="50000"/>
                    <a:lumOff val="50000"/>
                  </a:schemeClr>
                </a:solidFill>
                <a:latin typeface="Avenir"/>
                <a:ea typeface="Avenir"/>
                <a:cs typeface="Avenir"/>
                <a:sym typeface="Avenir"/>
              </a:rPr>
              <a:t>Dijital ile İlişki</a:t>
            </a:r>
            <a:endParaRPr lang="en-US" sz="1600" dirty="0">
              <a:solidFill>
                <a:schemeClr val="tx1">
                  <a:lumMod val="50000"/>
                  <a:lumOff val="50000"/>
                </a:schemeClr>
              </a:solidFill>
              <a:latin typeface="Avenir"/>
              <a:ea typeface="Avenir"/>
              <a:cs typeface="Avenir"/>
              <a:sym typeface="Avenir"/>
            </a:endParaRPr>
          </a:p>
        </p:txBody>
      </p:sp>
      <p:sp>
        <p:nvSpPr>
          <p:cNvPr id="80" name="Google Shape;579;p52">
            <a:extLst>
              <a:ext uri="{FF2B5EF4-FFF2-40B4-BE49-F238E27FC236}">
                <a16:creationId xmlns:a16="http://schemas.microsoft.com/office/drawing/2014/main" id="{832A9547-A6C3-7443-A5B6-A3DD7CAEA27A}"/>
              </a:ext>
            </a:extLst>
          </p:cNvPr>
          <p:cNvSpPr txBox="1"/>
          <p:nvPr/>
        </p:nvSpPr>
        <p:spPr>
          <a:xfrm>
            <a:off x="4123528" y="1375954"/>
            <a:ext cx="3722735" cy="1320608"/>
          </a:xfrm>
          <a:prstGeom prst="rect">
            <a:avLst/>
          </a:prstGeom>
          <a:noFill/>
          <a:ln>
            <a:noFill/>
          </a:ln>
        </p:spPr>
        <p:txBody>
          <a:bodyPr spcFirstLastPara="1" wrap="square" lIns="91425" tIns="45700" rIns="91425" bIns="45700" anchor="t" anchorCtr="0">
            <a:noAutofit/>
          </a:bodyPr>
          <a:lstStyle/>
          <a:p>
            <a:pPr marL="171468" indent="-171468">
              <a:lnSpc>
                <a:spcPct val="114000"/>
              </a:lnSpc>
              <a:buFont typeface="Arial" panose="020B0604020202020204" pitchFamily="34" charset="0"/>
              <a:buChar char="•"/>
            </a:pPr>
            <a:r>
              <a:rPr lang="tr-TR" sz="1600" b="1" dirty="0">
                <a:solidFill>
                  <a:schemeClr val="tx1">
                    <a:lumMod val="50000"/>
                    <a:lumOff val="50000"/>
                  </a:schemeClr>
                </a:solidFill>
                <a:latin typeface="Avenir"/>
                <a:ea typeface="Avenir"/>
                <a:cs typeface="Avenir"/>
                <a:sym typeface="Avenir"/>
              </a:rPr>
              <a:t>Hakkında</a:t>
            </a:r>
            <a:endParaRPr lang="sl-SI" sz="1600" b="1" dirty="0">
              <a:solidFill>
                <a:schemeClr val="tx1">
                  <a:lumMod val="50000"/>
                  <a:lumOff val="50000"/>
                </a:schemeClr>
              </a:solidFill>
              <a:latin typeface="Avenir"/>
              <a:ea typeface="Avenir"/>
              <a:cs typeface="Avenir"/>
              <a:sym typeface="Avenir"/>
            </a:endParaRPr>
          </a:p>
          <a:p>
            <a:pPr marL="171468" indent="-171468">
              <a:lnSpc>
                <a:spcPct val="114000"/>
              </a:lnSpc>
              <a:buFont typeface="Arial" panose="020B0604020202020204" pitchFamily="34" charset="0"/>
              <a:buChar char="•"/>
            </a:pPr>
            <a:r>
              <a:rPr lang="tr-TR" sz="1600" b="1" dirty="0">
                <a:solidFill>
                  <a:schemeClr val="tx1">
                    <a:lumMod val="50000"/>
                    <a:lumOff val="50000"/>
                  </a:schemeClr>
                </a:solidFill>
                <a:latin typeface="Avenir"/>
                <a:ea typeface="Avenir"/>
                <a:cs typeface="Avenir"/>
                <a:sym typeface="Avenir"/>
              </a:rPr>
              <a:t>Çeviri Zorlukları</a:t>
            </a:r>
            <a:endParaRPr lang="sl-SI" sz="1600" dirty="0">
              <a:solidFill>
                <a:schemeClr val="tx1">
                  <a:lumMod val="50000"/>
                  <a:lumOff val="50000"/>
                </a:schemeClr>
              </a:solidFill>
              <a:latin typeface="Avenir"/>
              <a:ea typeface="Avenir"/>
              <a:cs typeface="Avenir"/>
              <a:sym typeface="Avenir"/>
            </a:endParaRPr>
          </a:p>
          <a:p>
            <a:pPr marL="171468" indent="-171468">
              <a:lnSpc>
                <a:spcPct val="114000"/>
              </a:lnSpc>
              <a:buFont typeface="Arial" panose="020B0604020202020204" pitchFamily="34" charset="0"/>
              <a:buChar char="•"/>
            </a:pPr>
            <a:r>
              <a:rPr lang="tr-TR" sz="1600" b="1" dirty="0">
                <a:solidFill>
                  <a:schemeClr val="tx1">
                    <a:lumMod val="50000"/>
                    <a:lumOff val="50000"/>
                  </a:schemeClr>
                </a:solidFill>
                <a:latin typeface="Avenir"/>
                <a:ea typeface="Avenir"/>
                <a:cs typeface="Avenir"/>
                <a:sym typeface="Avenir"/>
              </a:rPr>
              <a:t>Hangi Duygunun/Anlamın Aktarılması Hedefleniyor</a:t>
            </a:r>
            <a:endParaRPr lang="sl-SI" sz="1600" b="1" dirty="0">
              <a:solidFill>
                <a:schemeClr val="tx1">
                  <a:lumMod val="50000"/>
                  <a:lumOff val="50000"/>
                </a:schemeClr>
              </a:solidFill>
              <a:latin typeface="Avenir"/>
              <a:ea typeface="Avenir"/>
              <a:cs typeface="Avenir"/>
              <a:sym typeface="Avenir"/>
            </a:endParaRPr>
          </a:p>
          <a:p>
            <a:pPr marL="171468" indent="-171468">
              <a:lnSpc>
                <a:spcPct val="114000"/>
              </a:lnSpc>
              <a:buFont typeface="Arial" panose="020B0604020202020204" pitchFamily="34" charset="0"/>
              <a:buChar char="•"/>
            </a:pPr>
            <a:r>
              <a:rPr lang="tr-TR" sz="1600" b="1" dirty="0">
                <a:solidFill>
                  <a:schemeClr val="tx1">
                    <a:lumMod val="50000"/>
                    <a:lumOff val="50000"/>
                  </a:schemeClr>
                </a:solidFill>
                <a:latin typeface="Avenir"/>
                <a:ea typeface="Avenir"/>
                <a:cs typeface="Avenir"/>
                <a:sym typeface="Avenir"/>
              </a:rPr>
              <a:t>Tek Cümle ile Anlatılacak Hikaye</a:t>
            </a:r>
            <a:endParaRPr sz="1600" b="1" dirty="0">
              <a:solidFill>
                <a:schemeClr val="tx1">
                  <a:lumMod val="50000"/>
                  <a:lumOff val="50000"/>
                </a:schemeClr>
              </a:solidFill>
              <a:latin typeface="Avenir"/>
              <a:ea typeface="Avenir"/>
              <a:cs typeface="Avenir"/>
              <a:sym typeface="Avenir"/>
            </a:endParaRPr>
          </a:p>
        </p:txBody>
      </p:sp>
      <p:sp>
        <p:nvSpPr>
          <p:cNvPr id="83" name="Google Shape;579;p52">
            <a:extLst>
              <a:ext uri="{FF2B5EF4-FFF2-40B4-BE49-F238E27FC236}">
                <a16:creationId xmlns:a16="http://schemas.microsoft.com/office/drawing/2014/main" id="{EE65AEA7-106A-E04C-96E5-07BEB4E99240}"/>
              </a:ext>
            </a:extLst>
          </p:cNvPr>
          <p:cNvSpPr txBox="1"/>
          <p:nvPr/>
        </p:nvSpPr>
        <p:spPr>
          <a:xfrm>
            <a:off x="270402" y="3236422"/>
            <a:ext cx="2273043" cy="904997"/>
          </a:xfrm>
          <a:prstGeom prst="rect">
            <a:avLst/>
          </a:prstGeom>
          <a:noFill/>
          <a:ln>
            <a:noFill/>
          </a:ln>
        </p:spPr>
        <p:txBody>
          <a:bodyPr spcFirstLastPara="1" wrap="square" lIns="91425" tIns="45700" rIns="91425" bIns="45700" anchor="t" anchorCtr="0">
            <a:noAutofit/>
          </a:bodyPr>
          <a:lstStyle/>
          <a:p>
            <a:pPr marL="171468" indent="-171468">
              <a:lnSpc>
                <a:spcPct val="114000"/>
              </a:lnSpc>
              <a:buFont typeface="Arial" panose="020B0604020202020204" pitchFamily="34" charset="0"/>
              <a:buChar char="•"/>
            </a:pPr>
            <a:r>
              <a:rPr lang="tr-TR" sz="1600" b="1" dirty="0">
                <a:solidFill>
                  <a:schemeClr val="tx1">
                    <a:lumMod val="50000"/>
                    <a:lumOff val="50000"/>
                  </a:schemeClr>
                </a:solidFill>
                <a:latin typeface="Avenir"/>
                <a:ea typeface="Avenir"/>
                <a:cs typeface="Avenir"/>
                <a:sym typeface="Avenir"/>
              </a:rPr>
              <a:t>Üretilen Veriler</a:t>
            </a:r>
            <a:endParaRPr lang="sl-SI" sz="1600" b="1" dirty="0">
              <a:solidFill>
                <a:schemeClr val="tx1">
                  <a:lumMod val="50000"/>
                  <a:lumOff val="50000"/>
                </a:schemeClr>
              </a:solidFill>
              <a:latin typeface="Avenir"/>
              <a:ea typeface="Avenir"/>
              <a:cs typeface="Avenir"/>
              <a:sym typeface="Avenir"/>
            </a:endParaRPr>
          </a:p>
          <a:p>
            <a:pPr marL="171468" indent="-171468">
              <a:lnSpc>
                <a:spcPct val="114000"/>
              </a:lnSpc>
              <a:buFont typeface="Arial" panose="020B0604020202020204" pitchFamily="34" charset="0"/>
              <a:buChar char="•"/>
            </a:pPr>
            <a:r>
              <a:rPr lang="sl-SI" sz="1600" b="1" dirty="0">
                <a:solidFill>
                  <a:schemeClr val="tx1">
                    <a:lumMod val="50000"/>
                    <a:lumOff val="50000"/>
                  </a:schemeClr>
                </a:solidFill>
                <a:latin typeface="Avenir"/>
                <a:ea typeface="Avenir"/>
                <a:cs typeface="Avenir"/>
                <a:sym typeface="Avenir"/>
              </a:rPr>
              <a:t>D</a:t>
            </a:r>
            <a:r>
              <a:rPr lang="tr-TR" sz="1600" b="1" dirty="0" err="1">
                <a:solidFill>
                  <a:schemeClr val="tx1">
                    <a:lumMod val="50000"/>
                    <a:lumOff val="50000"/>
                  </a:schemeClr>
                </a:solidFill>
                <a:latin typeface="Avenir"/>
                <a:ea typeface="Avenir"/>
                <a:cs typeface="Avenir"/>
                <a:sym typeface="Avenir"/>
              </a:rPr>
              <a:t>epolanan</a:t>
            </a:r>
            <a:r>
              <a:rPr lang="tr-TR" sz="1600" b="1" dirty="0">
                <a:solidFill>
                  <a:schemeClr val="tx1">
                    <a:lumMod val="50000"/>
                    <a:lumOff val="50000"/>
                  </a:schemeClr>
                </a:solidFill>
                <a:latin typeface="Avenir"/>
                <a:ea typeface="Avenir"/>
                <a:cs typeface="Avenir"/>
                <a:sym typeface="Avenir"/>
              </a:rPr>
              <a:t> Veriler</a:t>
            </a:r>
            <a:endParaRPr lang="sl-SI" sz="1600" b="1" dirty="0">
              <a:solidFill>
                <a:schemeClr val="tx1">
                  <a:lumMod val="50000"/>
                  <a:lumOff val="50000"/>
                </a:schemeClr>
              </a:solidFill>
              <a:latin typeface="Avenir"/>
              <a:ea typeface="Avenir"/>
              <a:cs typeface="Avenir"/>
              <a:sym typeface="Avenir"/>
            </a:endParaRPr>
          </a:p>
          <a:p>
            <a:pPr marL="171468" indent="-171468">
              <a:lnSpc>
                <a:spcPct val="114000"/>
              </a:lnSpc>
              <a:buFont typeface="Arial" panose="020B0604020202020204" pitchFamily="34" charset="0"/>
              <a:buChar char="•"/>
            </a:pPr>
            <a:r>
              <a:rPr lang="tr-TR" sz="1600" b="1" dirty="0">
                <a:solidFill>
                  <a:schemeClr val="tx1">
                    <a:lumMod val="50000"/>
                    <a:lumOff val="50000"/>
                  </a:schemeClr>
                </a:solidFill>
                <a:latin typeface="Avenir"/>
                <a:ea typeface="Avenir"/>
                <a:cs typeface="Avenir"/>
                <a:sym typeface="Avenir"/>
              </a:rPr>
              <a:t>Veri Kullanımı</a:t>
            </a:r>
            <a:endParaRPr sz="1600" b="1" dirty="0">
              <a:solidFill>
                <a:schemeClr val="tx1">
                  <a:lumMod val="50000"/>
                  <a:lumOff val="50000"/>
                </a:schemeClr>
              </a:solidFill>
              <a:latin typeface="Avenir"/>
              <a:ea typeface="Avenir"/>
              <a:cs typeface="Avenir"/>
              <a:sym typeface="Avenir"/>
            </a:endParaRPr>
          </a:p>
        </p:txBody>
      </p:sp>
      <p:sp>
        <p:nvSpPr>
          <p:cNvPr id="86" name="Google Shape;579;p52">
            <a:extLst>
              <a:ext uri="{FF2B5EF4-FFF2-40B4-BE49-F238E27FC236}">
                <a16:creationId xmlns:a16="http://schemas.microsoft.com/office/drawing/2014/main" id="{5AD82F0F-CDF0-C641-BA15-34AFE146D2B3}"/>
              </a:ext>
            </a:extLst>
          </p:cNvPr>
          <p:cNvSpPr txBox="1"/>
          <p:nvPr/>
        </p:nvSpPr>
        <p:spPr>
          <a:xfrm>
            <a:off x="7948084" y="5031741"/>
            <a:ext cx="3821675" cy="1116243"/>
          </a:xfrm>
          <a:prstGeom prst="rect">
            <a:avLst/>
          </a:prstGeom>
          <a:noFill/>
          <a:ln>
            <a:noFill/>
          </a:ln>
        </p:spPr>
        <p:txBody>
          <a:bodyPr spcFirstLastPara="1" wrap="square" lIns="91425" tIns="45700" rIns="91425" bIns="45700" anchor="t" anchorCtr="0">
            <a:noAutofit/>
          </a:bodyPr>
          <a:lstStyle/>
          <a:p>
            <a:pPr marL="285750" indent="-285750">
              <a:lnSpc>
                <a:spcPct val="107000"/>
              </a:lnSpc>
              <a:spcAft>
                <a:spcPts val="800"/>
              </a:spcAft>
              <a:buFont typeface="Arial" panose="020B0604020202020204" pitchFamily="34" charset="0"/>
              <a:buChar char="•"/>
            </a:pPr>
            <a:r>
              <a:rPr lang="tr-TR"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Sosyal Medya ve UGC</a:t>
            </a:r>
            <a:r>
              <a:rPr lang="tr-TR"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(Facebook, </a:t>
            </a:r>
            <a:r>
              <a:rPr lang="tr-TR" sz="1800" dirty="0" err="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Instagram</a:t>
            </a:r>
            <a:r>
              <a:rPr lang="tr-TR"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Tik tok vb.)</a:t>
            </a:r>
          </a:p>
          <a:p>
            <a:pPr marL="285750" indent="-285750">
              <a:lnSpc>
                <a:spcPct val="107000"/>
              </a:lnSpc>
              <a:spcAft>
                <a:spcPts val="800"/>
              </a:spcAft>
              <a:buFont typeface="Arial" panose="020B0604020202020204" pitchFamily="34" charset="0"/>
              <a:buChar char="•"/>
            </a:pPr>
            <a:r>
              <a:rPr lang="tr-TR"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Ücretli Medya </a:t>
            </a:r>
            <a:r>
              <a:rPr lang="tr-TR"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(ör. Reklam)</a:t>
            </a:r>
          </a:p>
          <a:p>
            <a:pPr marL="285750" indent="-285750">
              <a:lnSpc>
                <a:spcPct val="107000"/>
              </a:lnSpc>
              <a:spcAft>
                <a:spcPts val="800"/>
              </a:spcAft>
              <a:buFont typeface="Arial" panose="020B0604020202020204" pitchFamily="34" charset="0"/>
              <a:buChar char="•"/>
            </a:pPr>
            <a:r>
              <a:rPr lang="tr-TR"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Sahip Olunan Medya </a:t>
            </a:r>
            <a:r>
              <a:rPr lang="tr-TR"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(ör. Web sitesi)</a:t>
            </a:r>
          </a:p>
        </p:txBody>
      </p:sp>
      <p:sp>
        <p:nvSpPr>
          <p:cNvPr id="87" name="Google Shape;579;p52">
            <a:extLst>
              <a:ext uri="{FF2B5EF4-FFF2-40B4-BE49-F238E27FC236}">
                <a16:creationId xmlns:a16="http://schemas.microsoft.com/office/drawing/2014/main" id="{E55DBBB0-39D5-7E49-BC89-D1D75C54393D}"/>
              </a:ext>
            </a:extLst>
          </p:cNvPr>
          <p:cNvSpPr txBox="1"/>
          <p:nvPr/>
        </p:nvSpPr>
        <p:spPr>
          <a:xfrm>
            <a:off x="247476" y="5100847"/>
            <a:ext cx="3364129" cy="1347243"/>
          </a:xfrm>
          <a:prstGeom prst="rect">
            <a:avLst/>
          </a:prstGeom>
          <a:noFill/>
          <a:ln>
            <a:noFill/>
          </a:ln>
        </p:spPr>
        <p:txBody>
          <a:bodyPr spcFirstLastPara="1" wrap="square" lIns="91425" tIns="45700" rIns="91425" bIns="45700" anchor="t" anchorCtr="0">
            <a:noAutofit/>
          </a:bodyPr>
          <a:lstStyle/>
          <a:p>
            <a:pPr marL="171450" indent="-171450">
              <a:lnSpc>
                <a:spcPct val="114000"/>
              </a:lnSpc>
              <a:buClr>
                <a:srgbClr val="7F7F7F"/>
              </a:buClr>
              <a:buFont typeface="Arial" panose="020B0604020202020204" pitchFamily="34" charset="0"/>
              <a:buChar char="•"/>
            </a:pPr>
            <a:r>
              <a:rPr lang="tr-TR" sz="1600" b="1" dirty="0">
                <a:solidFill>
                  <a:srgbClr val="7F7F7F"/>
                </a:solidFill>
                <a:latin typeface="Avenir"/>
                <a:ea typeface="Avenir"/>
                <a:cs typeface="Avenir"/>
                <a:sym typeface="Avenir"/>
              </a:rPr>
              <a:t>Sosyal Etki</a:t>
            </a:r>
            <a:endParaRPr lang="sl-SI" sz="1600" b="1" dirty="0">
              <a:solidFill>
                <a:srgbClr val="7F7F7F"/>
              </a:solidFill>
              <a:latin typeface="Avenir"/>
              <a:ea typeface="Avenir"/>
              <a:cs typeface="Avenir"/>
              <a:sym typeface="Avenir"/>
            </a:endParaRPr>
          </a:p>
          <a:p>
            <a:pPr marL="171450" indent="-171450">
              <a:lnSpc>
                <a:spcPct val="114000"/>
              </a:lnSpc>
              <a:buClr>
                <a:srgbClr val="7F7F7F"/>
              </a:buClr>
              <a:buFont typeface="Arial" panose="020B0604020202020204" pitchFamily="34" charset="0"/>
              <a:buChar char="•"/>
            </a:pPr>
            <a:r>
              <a:rPr lang="tr-TR" sz="1600" b="1" dirty="0">
                <a:solidFill>
                  <a:srgbClr val="7F7F7F"/>
                </a:solidFill>
                <a:latin typeface="Avenir"/>
                <a:ea typeface="Avenir"/>
                <a:cs typeface="Avenir"/>
                <a:sym typeface="Avenir"/>
              </a:rPr>
              <a:t>Gelir Modeli</a:t>
            </a:r>
            <a:endParaRPr lang="sl-SI" sz="1600" b="1" dirty="0">
              <a:solidFill>
                <a:srgbClr val="7F7F7F"/>
              </a:solidFill>
              <a:latin typeface="Avenir"/>
              <a:ea typeface="Avenir"/>
              <a:cs typeface="Avenir"/>
              <a:sym typeface="Avenir"/>
            </a:endParaRPr>
          </a:p>
          <a:p>
            <a:pPr marL="171450" indent="-171450">
              <a:lnSpc>
                <a:spcPct val="114000"/>
              </a:lnSpc>
              <a:buClr>
                <a:srgbClr val="7F7F7F"/>
              </a:buClr>
              <a:buFont typeface="Arial" panose="020B0604020202020204" pitchFamily="34" charset="0"/>
              <a:buChar char="•"/>
            </a:pPr>
            <a:r>
              <a:rPr lang="tr-TR" sz="1600" b="1" dirty="0">
                <a:solidFill>
                  <a:srgbClr val="7F7F7F"/>
                </a:solidFill>
                <a:latin typeface="Avenir"/>
                <a:ea typeface="Avenir"/>
                <a:cs typeface="Avenir"/>
                <a:sym typeface="Avenir"/>
              </a:rPr>
              <a:t>Fikri Mülkiyet Hakları</a:t>
            </a:r>
            <a:endParaRPr lang="sl-SI" sz="1600" b="1" dirty="0">
              <a:solidFill>
                <a:srgbClr val="7F7F7F"/>
              </a:solidFill>
              <a:latin typeface="Avenir"/>
              <a:ea typeface="Avenir"/>
              <a:cs typeface="Avenir"/>
              <a:sym typeface="Avenir"/>
            </a:endParaRPr>
          </a:p>
        </p:txBody>
      </p:sp>
      <p:sp>
        <p:nvSpPr>
          <p:cNvPr id="88" name="Google Shape;579;p52">
            <a:extLst>
              <a:ext uri="{FF2B5EF4-FFF2-40B4-BE49-F238E27FC236}">
                <a16:creationId xmlns:a16="http://schemas.microsoft.com/office/drawing/2014/main" id="{16664013-5628-6D4C-9C94-733A2667CC81}"/>
              </a:ext>
            </a:extLst>
          </p:cNvPr>
          <p:cNvSpPr txBox="1"/>
          <p:nvPr/>
        </p:nvSpPr>
        <p:spPr>
          <a:xfrm>
            <a:off x="4036301" y="5615553"/>
            <a:ext cx="3944606" cy="904997"/>
          </a:xfrm>
          <a:prstGeom prst="rect">
            <a:avLst/>
          </a:prstGeom>
          <a:noFill/>
          <a:ln>
            <a:noFill/>
          </a:ln>
        </p:spPr>
        <p:txBody>
          <a:bodyPr spcFirstLastPara="1" wrap="square" lIns="91425" tIns="45700" rIns="91425" bIns="45700" anchor="t" anchorCtr="0">
            <a:noAutofit/>
          </a:bodyPr>
          <a:lstStyle/>
          <a:p>
            <a:pPr marL="171468" indent="-171468">
              <a:lnSpc>
                <a:spcPct val="114000"/>
              </a:lnSpc>
              <a:buFont typeface="Arial" panose="020B0604020202020204" pitchFamily="34" charset="0"/>
              <a:buChar char="•"/>
            </a:pPr>
            <a:r>
              <a:rPr lang="tr-TR" sz="1600" b="1" dirty="0">
                <a:solidFill>
                  <a:schemeClr val="tx1">
                    <a:lumMod val="50000"/>
                    <a:lumOff val="50000"/>
                  </a:schemeClr>
                </a:solidFill>
                <a:latin typeface="Avenir"/>
                <a:ea typeface="Avenir"/>
                <a:cs typeface="Avenir"/>
                <a:sym typeface="Avenir"/>
              </a:rPr>
              <a:t>Yerel/Ulusal Düzeyde Ortaklıklar</a:t>
            </a:r>
            <a:r>
              <a:rPr lang="sl-SI" sz="1600" dirty="0">
                <a:solidFill>
                  <a:schemeClr val="tx1">
                    <a:lumMod val="50000"/>
                    <a:lumOff val="50000"/>
                  </a:schemeClr>
                </a:solidFill>
                <a:latin typeface="Avenir"/>
                <a:ea typeface="Avenir"/>
                <a:cs typeface="Avenir"/>
                <a:sym typeface="Avenir"/>
              </a:rPr>
              <a:t>(</a:t>
            </a:r>
            <a:r>
              <a:rPr lang="tr-TR" sz="1600" dirty="0">
                <a:solidFill>
                  <a:schemeClr val="tx1">
                    <a:lumMod val="50000"/>
                    <a:lumOff val="50000"/>
                  </a:schemeClr>
                </a:solidFill>
                <a:latin typeface="Avenir"/>
                <a:ea typeface="Avenir"/>
                <a:cs typeface="Avenir"/>
                <a:sym typeface="Avenir"/>
              </a:rPr>
              <a:t>ör.</a:t>
            </a:r>
            <a:r>
              <a:rPr lang="sl-SI" sz="1600" dirty="0">
                <a:solidFill>
                  <a:schemeClr val="tx1">
                    <a:lumMod val="50000"/>
                    <a:lumOff val="50000"/>
                  </a:schemeClr>
                </a:solidFill>
                <a:latin typeface="Avenir"/>
                <a:ea typeface="Avenir"/>
                <a:cs typeface="Avenir"/>
                <a:sym typeface="Avenir"/>
              </a:rPr>
              <a:t> </a:t>
            </a:r>
            <a:r>
              <a:rPr lang="tr-TR" sz="1600" dirty="0">
                <a:solidFill>
                  <a:schemeClr val="tx1">
                    <a:lumMod val="50000"/>
                    <a:lumOff val="50000"/>
                  </a:schemeClr>
                </a:solidFill>
                <a:latin typeface="Avenir"/>
                <a:ea typeface="Avenir"/>
                <a:cs typeface="Avenir"/>
                <a:sym typeface="Avenir"/>
              </a:rPr>
              <a:t>Teknik/içerik sağlayıcılar</a:t>
            </a:r>
            <a:r>
              <a:rPr lang="sl-SI" sz="1600" dirty="0">
                <a:solidFill>
                  <a:schemeClr val="tx1">
                    <a:lumMod val="50000"/>
                    <a:lumOff val="50000"/>
                  </a:schemeClr>
                </a:solidFill>
                <a:latin typeface="Avenir"/>
                <a:ea typeface="Avenir"/>
                <a:cs typeface="Avenir"/>
                <a:sym typeface="Avenir"/>
              </a:rPr>
              <a:t>,</a:t>
            </a:r>
            <a:r>
              <a:rPr lang="tr-TR" sz="1600" dirty="0">
                <a:solidFill>
                  <a:schemeClr val="tx1">
                    <a:lumMod val="50000"/>
                    <a:lumOff val="50000"/>
                  </a:schemeClr>
                </a:solidFill>
                <a:latin typeface="Avenir"/>
                <a:ea typeface="Avenir"/>
                <a:cs typeface="Avenir"/>
                <a:sym typeface="Avenir"/>
              </a:rPr>
              <a:t>yerel turist sağlayıcılar</a:t>
            </a:r>
            <a:r>
              <a:rPr lang="sl-SI" sz="1600" dirty="0">
                <a:solidFill>
                  <a:schemeClr val="tx1">
                    <a:lumMod val="50000"/>
                    <a:lumOff val="50000"/>
                  </a:schemeClr>
                </a:solidFill>
                <a:latin typeface="Avenir"/>
                <a:ea typeface="Avenir"/>
                <a:cs typeface="Avenir"/>
                <a:sym typeface="Avenir"/>
              </a:rPr>
              <a:t>)</a:t>
            </a:r>
          </a:p>
        </p:txBody>
      </p:sp>
      <p:sp>
        <p:nvSpPr>
          <p:cNvPr id="89" name="Google Shape;579;p52">
            <a:extLst>
              <a:ext uri="{FF2B5EF4-FFF2-40B4-BE49-F238E27FC236}">
                <a16:creationId xmlns:a16="http://schemas.microsoft.com/office/drawing/2014/main" id="{5FDCBD0D-26E0-CF43-8911-F5EDE83AC647}"/>
              </a:ext>
            </a:extLst>
          </p:cNvPr>
          <p:cNvSpPr txBox="1"/>
          <p:nvPr/>
        </p:nvSpPr>
        <p:spPr>
          <a:xfrm>
            <a:off x="7925150" y="1384890"/>
            <a:ext cx="3582040" cy="1460532"/>
          </a:xfrm>
          <a:prstGeom prst="rect">
            <a:avLst/>
          </a:prstGeom>
          <a:noFill/>
          <a:ln>
            <a:noFill/>
          </a:ln>
        </p:spPr>
        <p:txBody>
          <a:bodyPr spcFirstLastPara="1" wrap="square" lIns="91425" tIns="45700" rIns="91425" bIns="45700" anchor="t" anchorCtr="0">
            <a:noAutofit/>
          </a:bodyPr>
          <a:lstStyle/>
          <a:p>
            <a:pPr marL="171450" lvl="0" indent="-171450">
              <a:lnSpc>
                <a:spcPct val="114000"/>
              </a:lnSpc>
              <a:buFont typeface="Arial" panose="020B0604020202020204" pitchFamily="34" charset="0"/>
              <a:buChar char="•"/>
            </a:pPr>
            <a:r>
              <a:rPr lang="tr-TR" sz="1600" b="1" dirty="0">
                <a:solidFill>
                  <a:schemeClr val="tx1">
                    <a:lumMod val="50000"/>
                    <a:lumOff val="50000"/>
                  </a:schemeClr>
                </a:solidFill>
                <a:latin typeface="Avenir"/>
                <a:sym typeface="Avenir"/>
              </a:rPr>
              <a:t>Esinlenmek</a:t>
            </a:r>
            <a:endParaRPr lang="sl-SI" sz="1600" b="1" dirty="0">
              <a:solidFill>
                <a:schemeClr val="tx1">
                  <a:lumMod val="50000"/>
                  <a:lumOff val="50000"/>
                </a:schemeClr>
              </a:solidFill>
              <a:latin typeface="Avenir"/>
              <a:sym typeface="Avenir"/>
            </a:endParaRPr>
          </a:p>
          <a:p>
            <a:pPr marL="171450" lvl="0" indent="-171450">
              <a:lnSpc>
                <a:spcPct val="114000"/>
              </a:lnSpc>
              <a:buFont typeface="Arial" panose="020B0604020202020204" pitchFamily="34" charset="0"/>
              <a:buChar char="•"/>
            </a:pPr>
            <a:r>
              <a:rPr lang="sl-SI" sz="1600" b="1" dirty="0">
                <a:solidFill>
                  <a:schemeClr val="tx1">
                    <a:lumMod val="50000"/>
                    <a:lumOff val="50000"/>
                  </a:schemeClr>
                </a:solidFill>
                <a:latin typeface="Avenir"/>
                <a:sym typeface="Avenir"/>
              </a:rPr>
              <a:t>Vi</a:t>
            </a:r>
            <a:r>
              <a:rPr lang="tr-TR" sz="1600" b="1" dirty="0" err="1">
                <a:solidFill>
                  <a:schemeClr val="tx1">
                    <a:lumMod val="50000"/>
                    <a:lumOff val="50000"/>
                  </a:schemeClr>
                </a:solidFill>
                <a:latin typeface="Avenir"/>
                <a:sym typeface="Avenir"/>
              </a:rPr>
              <a:t>zyon</a:t>
            </a:r>
            <a:r>
              <a:rPr lang="sl-SI" sz="1600" b="1" dirty="0">
                <a:solidFill>
                  <a:schemeClr val="tx1">
                    <a:lumMod val="50000"/>
                    <a:lumOff val="50000"/>
                  </a:schemeClr>
                </a:solidFill>
                <a:latin typeface="Avenir"/>
                <a:sym typeface="Avenir"/>
              </a:rPr>
              <a:t> &amp; </a:t>
            </a:r>
            <a:r>
              <a:rPr lang="tr-TR" sz="1600" b="1" dirty="0">
                <a:solidFill>
                  <a:schemeClr val="tx1">
                    <a:lumMod val="50000"/>
                    <a:lumOff val="50000"/>
                  </a:schemeClr>
                </a:solidFill>
                <a:latin typeface="Avenir"/>
                <a:sym typeface="Avenir"/>
              </a:rPr>
              <a:t>Strateji</a:t>
            </a:r>
            <a:endParaRPr lang="sl-SI" sz="1600" b="1" dirty="0">
              <a:solidFill>
                <a:schemeClr val="tx1">
                  <a:lumMod val="50000"/>
                  <a:lumOff val="50000"/>
                </a:schemeClr>
              </a:solidFill>
              <a:latin typeface="Avenir"/>
              <a:sym typeface="Avenir"/>
            </a:endParaRPr>
          </a:p>
          <a:p>
            <a:pPr marL="171450" lvl="0" indent="-171450">
              <a:lnSpc>
                <a:spcPct val="114000"/>
              </a:lnSpc>
              <a:buFont typeface="Arial" panose="020B0604020202020204" pitchFamily="34" charset="0"/>
              <a:buChar char="•"/>
            </a:pPr>
            <a:r>
              <a:rPr lang="tr-TR" sz="1600" b="1" dirty="0">
                <a:solidFill>
                  <a:schemeClr val="tx1">
                    <a:lumMod val="50000"/>
                    <a:lumOff val="50000"/>
                  </a:schemeClr>
                </a:solidFill>
                <a:latin typeface="Avenir"/>
                <a:sym typeface="Avenir"/>
              </a:rPr>
              <a:t>Yetenekler</a:t>
            </a:r>
            <a:endParaRPr lang="sl-SI" sz="1600" b="1" dirty="0">
              <a:solidFill>
                <a:schemeClr val="tx1">
                  <a:lumMod val="50000"/>
                  <a:lumOff val="50000"/>
                </a:schemeClr>
              </a:solidFill>
              <a:latin typeface="Avenir"/>
              <a:sym typeface="Avenir"/>
            </a:endParaRPr>
          </a:p>
          <a:p>
            <a:pPr marL="171450" lvl="0" indent="-171450">
              <a:lnSpc>
                <a:spcPct val="114000"/>
              </a:lnSpc>
              <a:buFont typeface="Arial" panose="020B0604020202020204" pitchFamily="34" charset="0"/>
              <a:buChar char="•"/>
            </a:pPr>
            <a:r>
              <a:rPr lang="tr-TR" sz="1600" b="1" dirty="0">
                <a:solidFill>
                  <a:schemeClr val="tx1">
                    <a:lumMod val="50000"/>
                    <a:lumOff val="50000"/>
                  </a:schemeClr>
                </a:solidFill>
                <a:latin typeface="Avenir"/>
                <a:sym typeface="Avenir"/>
              </a:rPr>
              <a:t>Kaynaklar</a:t>
            </a:r>
            <a:endParaRPr lang="sl-SI" sz="1600" b="1" dirty="0">
              <a:solidFill>
                <a:schemeClr val="tx1">
                  <a:lumMod val="50000"/>
                  <a:lumOff val="50000"/>
                </a:schemeClr>
              </a:solidFill>
              <a:latin typeface="Avenir"/>
              <a:sym typeface="Avenir"/>
            </a:endParaRPr>
          </a:p>
          <a:p>
            <a:pPr marL="171450" lvl="0" indent="-171450">
              <a:lnSpc>
                <a:spcPct val="114000"/>
              </a:lnSpc>
              <a:buFont typeface="Arial" panose="020B0604020202020204" pitchFamily="34" charset="0"/>
              <a:buChar char="•"/>
            </a:pPr>
            <a:r>
              <a:rPr lang="tr-TR" sz="1600" b="1" dirty="0">
                <a:solidFill>
                  <a:schemeClr val="tx1">
                    <a:lumMod val="50000"/>
                    <a:lumOff val="50000"/>
                  </a:schemeClr>
                </a:solidFill>
                <a:latin typeface="Avenir"/>
                <a:sym typeface="Avenir"/>
              </a:rPr>
              <a:t>Teknolojiye Olan Güven</a:t>
            </a:r>
            <a:endParaRPr lang="sl-SI" sz="1600" b="1" dirty="0">
              <a:solidFill>
                <a:schemeClr val="tx1">
                  <a:lumMod val="50000"/>
                  <a:lumOff val="50000"/>
                </a:schemeClr>
              </a:solidFill>
              <a:latin typeface="Avenir"/>
              <a:sym typeface="Avenir"/>
            </a:endParaRPr>
          </a:p>
          <a:p>
            <a:pPr marL="171468" indent="-171468">
              <a:lnSpc>
                <a:spcPct val="114000"/>
              </a:lnSpc>
              <a:buFont typeface="Arial" panose="020B0604020202020204" pitchFamily="34" charset="0"/>
              <a:buChar char="•"/>
            </a:pPr>
            <a:endParaRPr lang="sl-SI" sz="1600" dirty="0">
              <a:solidFill>
                <a:schemeClr val="tx1">
                  <a:lumMod val="50000"/>
                  <a:lumOff val="50000"/>
                </a:schemeClr>
              </a:solidFill>
              <a:latin typeface="Avenir"/>
              <a:ea typeface="Avenir"/>
              <a:cs typeface="Avenir"/>
              <a:sym typeface="Avenir"/>
            </a:endParaRPr>
          </a:p>
        </p:txBody>
      </p:sp>
      <p:sp>
        <p:nvSpPr>
          <p:cNvPr id="92" name="Google Shape;579;p52">
            <a:extLst>
              <a:ext uri="{FF2B5EF4-FFF2-40B4-BE49-F238E27FC236}">
                <a16:creationId xmlns:a16="http://schemas.microsoft.com/office/drawing/2014/main" id="{D25ED540-5629-9146-8A5F-1E892FEE0386}"/>
              </a:ext>
            </a:extLst>
          </p:cNvPr>
          <p:cNvSpPr txBox="1"/>
          <p:nvPr/>
        </p:nvSpPr>
        <p:spPr>
          <a:xfrm>
            <a:off x="4110335" y="2845610"/>
            <a:ext cx="3616690" cy="390301"/>
          </a:xfrm>
          <a:prstGeom prst="rect">
            <a:avLst/>
          </a:prstGeom>
          <a:noFill/>
          <a:ln>
            <a:noFill/>
          </a:ln>
        </p:spPr>
        <p:txBody>
          <a:bodyPr spcFirstLastPara="1" wrap="square" lIns="91425" tIns="45700" rIns="91425" bIns="45700" anchor="t" anchorCtr="0">
            <a:noAutofit/>
          </a:bodyPr>
          <a:lstStyle/>
          <a:p>
            <a:r>
              <a:rPr lang="tr-TR" sz="2400" b="1" dirty="0">
                <a:solidFill>
                  <a:schemeClr val="bg1"/>
                </a:solidFill>
                <a:latin typeface="Avenir"/>
                <a:ea typeface="Avenir"/>
                <a:cs typeface="Avenir"/>
                <a:sym typeface="Avenir"/>
              </a:rPr>
              <a:t>Çekirdek Elemanlar</a:t>
            </a:r>
            <a:endParaRPr sz="2400" b="1" dirty="0">
              <a:solidFill>
                <a:schemeClr val="bg1"/>
              </a:solidFill>
              <a:latin typeface="Avenir"/>
              <a:ea typeface="Avenir"/>
              <a:cs typeface="Avenir"/>
              <a:sym typeface="Avenir"/>
            </a:endParaRPr>
          </a:p>
        </p:txBody>
      </p:sp>
      <p:sp>
        <p:nvSpPr>
          <p:cNvPr id="93" name="Google Shape;579;p52">
            <a:extLst>
              <a:ext uri="{FF2B5EF4-FFF2-40B4-BE49-F238E27FC236}">
                <a16:creationId xmlns:a16="http://schemas.microsoft.com/office/drawing/2014/main" id="{A7BB4158-63F4-DD42-B86E-CD65C60D608A}"/>
              </a:ext>
            </a:extLst>
          </p:cNvPr>
          <p:cNvSpPr txBox="1"/>
          <p:nvPr/>
        </p:nvSpPr>
        <p:spPr>
          <a:xfrm>
            <a:off x="4110334" y="3230331"/>
            <a:ext cx="3496059" cy="1320608"/>
          </a:xfrm>
          <a:prstGeom prst="rect">
            <a:avLst/>
          </a:prstGeom>
          <a:noFill/>
          <a:ln>
            <a:noFill/>
          </a:ln>
        </p:spPr>
        <p:txBody>
          <a:bodyPr spcFirstLastPara="1" wrap="square" lIns="91425" tIns="45700" rIns="91425" bIns="45700" anchor="t" anchorCtr="0">
            <a:noAutofit/>
          </a:bodyPr>
          <a:lstStyle/>
          <a:p>
            <a:pPr marL="171468" indent="-171468">
              <a:lnSpc>
                <a:spcPct val="114000"/>
              </a:lnSpc>
              <a:buFont typeface="Arial" panose="020B0604020202020204" pitchFamily="34" charset="0"/>
              <a:buChar char="•"/>
            </a:pPr>
            <a:r>
              <a:rPr lang="tr-TR" sz="1600" b="1" dirty="0">
                <a:solidFill>
                  <a:schemeClr val="bg1"/>
                </a:solidFill>
                <a:latin typeface="Avenir"/>
                <a:ea typeface="Avenir"/>
                <a:cs typeface="Avenir"/>
                <a:sym typeface="Avenir"/>
              </a:rPr>
              <a:t>Benzersiz Değer Teklifleri</a:t>
            </a:r>
            <a:endParaRPr lang="it-IT" sz="1600" b="1" dirty="0">
              <a:solidFill>
                <a:schemeClr val="bg1"/>
              </a:solidFill>
              <a:latin typeface="Avenir"/>
              <a:ea typeface="Avenir"/>
              <a:cs typeface="Avenir"/>
              <a:sym typeface="Avenir"/>
            </a:endParaRPr>
          </a:p>
          <a:p>
            <a:pPr marL="171468" indent="-171468">
              <a:lnSpc>
                <a:spcPct val="114000"/>
              </a:lnSpc>
              <a:buFont typeface="Arial" panose="020B0604020202020204" pitchFamily="34" charset="0"/>
              <a:buChar char="•"/>
            </a:pPr>
            <a:r>
              <a:rPr lang="tr-TR" sz="1600" b="1" dirty="0">
                <a:solidFill>
                  <a:schemeClr val="bg1"/>
                </a:solidFill>
                <a:latin typeface="Avenir"/>
                <a:ea typeface="Avenir"/>
                <a:cs typeface="Avenir"/>
                <a:sym typeface="Avenir"/>
              </a:rPr>
              <a:t>Hikaye Anlatımı</a:t>
            </a:r>
            <a:endParaRPr lang="it-IT" sz="1600" b="1" dirty="0">
              <a:solidFill>
                <a:schemeClr val="bg1"/>
              </a:solidFill>
              <a:latin typeface="Avenir"/>
              <a:ea typeface="Avenir"/>
              <a:cs typeface="Avenir"/>
              <a:sym typeface="Avenir"/>
            </a:endParaRPr>
          </a:p>
          <a:p>
            <a:pPr marL="171468" indent="-171468">
              <a:lnSpc>
                <a:spcPct val="114000"/>
              </a:lnSpc>
              <a:buFont typeface="Arial" panose="020B0604020202020204" pitchFamily="34" charset="0"/>
              <a:buChar char="•"/>
            </a:pPr>
            <a:r>
              <a:rPr lang="tr-TR" sz="1600" b="1" dirty="0">
                <a:solidFill>
                  <a:schemeClr val="bg1"/>
                </a:solidFill>
                <a:latin typeface="Avenir"/>
                <a:ea typeface="Avenir"/>
                <a:cs typeface="Avenir"/>
                <a:sym typeface="Avenir"/>
              </a:rPr>
              <a:t>Vay Anları</a:t>
            </a:r>
            <a:endParaRPr lang="it-IT" sz="1600" b="1" dirty="0">
              <a:solidFill>
                <a:schemeClr val="bg1"/>
              </a:solidFill>
              <a:latin typeface="Avenir"/>
              <a:ea typeface="Avenir"/>
              <a:cs typeface="Avenir"/>
              <a:sym typeface="Avenir"/>
            </a:endParaRPr>
          </a:p>
          <a:p>
            <a:pPr marL="171468" indent="-171468">
              <a:lnSpc>
                <a:spcPct val="114000"/>
              </a:lnSpc>
              <a:buFont typeface="Arial" panose="020B0604020202020204" pitchFamily="34" charset="0"/>
              <a:buChar char="•"/>
            </a:pPr>
            <a:r>
              <a:rPr lang="it-IT" sz="1600" b="1" dirty="0">
                <a:solidFill>
                  <a:schemeClr val="bg1"/>
                </a:solidFill>
                <a:latin typeface="Avenir"/>
                <a:ea typeface="Avenir"/>
                <a:cs typeface="Avenir"/>
                <a:sym typeface="Avenir"/>
              </a:rPr>
              <a:t>Technolo</a:t>
            </a:r>
            <a:r>
              <a:rPr lang="tr-TR" sz="1600" b="1" dirty="0" err="1">
                <a:solidFill>
                  <a:schemeClr val="bg1"/>
                </a:solidFill>
                <a:latin typeface="Avenir"/>
                <a:ea typeface="Avenir"/>
                <a:cs typeface="Avenir"/>
                <a:sym typeface="Avenir"/>
              </a:rPr>
              <a:t>jik</a:t>
            </a:r>
            <a:r>
              <a:rPr lang="tr-TR" sz="1600" b="1" dirty="0">
                <a:solidFill>
                  <a:schemeClr val="bg1"/>
                </a:solidFill>
                <a:latin typeface="Avenir"/>
                <a:ea typeface="Avenir"/>
                <a:cs typeface="Avenir"/>
                <a:sym typeface="Avenir"/>
              </a:rPr>
              <a:t> Unsurlar</a:t>
            </a:r>
            <a:endParaRPr lang="it-IT" sz="1600" b="1" dirty="0">
              <a:solidFill>
                <a:schemeClr val="bg1"/>
              </a:solidFill>
              <a:latin typeface="Avenir"/>
              <a:ea typeface="Avenir"/>
              <a:cs typeface="Avenir"/>
              <a:sym typeface="Avenir"/>
            </a:endParaRPr>
          </a:p>
          <a:p>
            <a:pPr marL="171468" indent="-171468">
              <a:lnSpc>
                <a:spcPct val="114000"/>
              </a:lnSpc>
              <a:buFont typeface="Arial" panose="020B0604020202020204" pitchFamily="34" charset="0"/>
              <a:buChar char="•"/>
            </a:pPr>
            <a:endParaRPr sz="1600" b="1" dirty="0">
              <a:solidFill>
                <a:schemeClr val="bg1"/>
              </a:solidFill>
              <a:latin typeface="Avenir"/>
              <a:ea typeface="Avenir"/>
              <a:cs typeface="Avenir"/>
              <a:sym typeface="Avenir"/>
            </a:endParaRPr>
          </a:p>
        </p:txBody>
      </p:sp>
      <p:sp>
        <p:nvSpPr>
          <p:cNvPr id="94" name="Google Shape;579;p52">
            <a:extLst>
              <a:ext uri="{FF2B5EF4-FFF2-40B4-BE49-F238E27FC236}">
                <a16:creationId xmlns:a16="http://schemas.microsoft.com/office/drawing/2014/main" id="{1D7D6914-B15B-A749-956B-EF7D11984116}"/>
              </a:ext>
            </a:extLst>
          </p:cNvPr>
          <p:cNvSpPr txBox="1"/>
          <p:nvPr/>
        </p:nvSpPr>
        <p:spPr>
          <a:xfrm>
            <a:off x="7890498" y="3198836"/>
            <a:ext cx="3875553" cy="1352104"/>
          </a:xfrm>
          <a:prstGeom prst="rect">
            <a:avLst/>
          </a:prstGeom>
          <a:noFill/>
          <a:ln>
            <a:noFill/>
          </a:ln>
        </p:spPr>
        <p:txBody>
          <a:bodyPr spcFirstLastPara="1" wrap="square" lIns="91425" tIns="45700" rIns="91425" bIns="45700" anchor="t" anchorCtr="0">
            <a:noAutofit/>
          </a:bodyPr>
          <a:lstStyle/>
          <a:p>
            <a:pPr marL="285750" indent="-285750">
              <a:lnSpc>
                <a:spcPct val="107000"/>
              </a:lnSpc>
              <a:spcAft>
                <a:spcPts val="800"/>
              </a:spcAft>
              <a:buFont typeface="Arial" panose="020B0604020202020204" pitchFamily="34" charset="0"/>
              <a:buChar char="•"/>
            </a:pPr>
            <a:r>
              <a:rPr lang="tr-TR" sz="16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Deneyim öncesi etkileşim</a:t>
            </a:r>
          </a:p>
          <a:p>
            <a:pPr marL="285750" indent="-285750">
              <a:lnSpc>
                <a:spcPct val="107000"/>
              </a:lnSpc>
              <a:spcAft>
                <a:spcPts val="800"/>
              </a:spcAft>
              <a:buFont typeface="Arial" panose="020B0604020202020204" pitchFamily="34" charset="0"/>
              <a:buChar char="•"/>
            </a:pPr>
            <a:r>
              <a:rPr lang="tr-TR" sz="16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Deneyim sırasında etkileşimli özellikler</a:t>
            </a:r>
          </a:p>
          <a:p>
            <a:pPr marL="285750" indent="-285750">
              <a:lnSpc>
                <a:spcPct val="107000"/>
              </a:lnSpc>
              <a:spcAft>
                <a:spcPts val="800"/>
              </a:spcAft>
              <a:buFont typeface="Arial" panose="020B0604020202020204" pitchFamily="34" charset="0"/>
              <a:buChar char="•"/>
            </a:pPr>
            <a:r>
              <a:rPr lang="tr-TR" sz="16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Deneyimden sonra aktiviteleri takip edin</a:t>
            </a:r>
          </a:p>
          <a:p>
            <a:pPr>
              <a:lnSpc>
                <a:spcPct val="107000"/>
              </a:lnSpc>
              <a:spcAft>
                <a:spcPts val="800"/>
              </a:spcAft>
            </a:pPr>
            <a:endParaRPr lang="tr-TR" sz="16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1396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27392</TotalTime>
  <Words>310</Words>
  <Application>Microsoft Office PowerPoint</Application>
  <PresentationFormat>Geniş ekran</PresentationFormat>
  <Paragraphs>61</Paragraphs>
  <Slides>5</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vt:i4>
      </vt:variant>
    </vt:vector>
  </HeadingPairs>
  <TitlesOfParts>
    <vt:vector size="13" baseType="lpstr">
      <vt:lpstr>Arial</vt:lpstr>
      <vt:lpstr>Avenir</vt:lpstr>
      <vt:lpstr>Avenir Black</vt:lpstr>
      <vt:lpstr>Calibri</vt:lpstr>
      <vt:lpstr>Calibri Light</vt:lpstr>
      <vt:lpstr>Montserrat</vt:lpstr>
      <vt:lpstr>Noto Sans</vt:lpstr>
      <vt:lpstr>Office Theme</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Lenovo</cp:lastModifiedBy>
  <cp:revision>1227</cp:revision>
  <dcterms:created xsi:type="dcterms:W3CDTF">2016-05-11T14:31:01Z</dcterms:created>
  <dcterms:modified xsi:type="dcterms:W3CDTF">2022-07-17T09:46:12Z</dcterms:modified>
</cp:coreProperties>
</file>