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77"/>
  </p:notesMasterIdLst>
  <p:handoutMasterIdLst>
    <p:handoutMasterId r:id="rId78"/>
  </p:handoutMasterIdLst>
  <p:sldIdLst>
    <p:sldId id="1296" r:id="rId2"/>
    <p:sldId id="1306" r:id="rId3"/>
    <p:sldId id="1297" r:id="rId4"/>
    <p:sldId id="1309" r:id="rId5"/>
    <p:sldId id="1312" r:id="rId6"/>
    <p:sldId id="1352" r:id="rId7"/>
    <p:sldId id="1314" r:id="rId8"/>
    <p:sldId id="1362" r:id="rId9"/>
    <p:sldId id="1374" r:id="rId10"/>
    <p:sldId id="1381" r:id="rId11"/>
    <p:sldId id="1315" r:id="rId12"/>
    <p:sldId id="1353" r:id="rId13"/>
    <p:sldId id="1316" r:id="rId14"/>
    <p:sldId id="1320" r:id="rId15"/>
    <p:sldId id="1365" r:id="rId16"/>
    <p:sldId id="1318" r:id="rId17"/>
    <p:sldId id="1366" r:id="rId18"/>
    <p:sldId id="1394" r:id="rId19"/>
    <p:sldId id="1396" r:id="rId20"/>
    <p:sldId id="1393" r:id="rId21"/>
    <p:sldId id="1397" r:id="rId22"/>
    <p:sldId id="1351" r:id="rId23"/>
    <p:sldId id="1369" r:id="rId24"/>
    <p:sldId id="1326" r:id="rId25"/>
    <p:sldId id="1370" r:id="rId26"/>
    <p:sldId id="1325" r:id="rId27"/>
    <p:sldId id="1372" r:id="rId28"/>
    <p:sldId id="1319" r:id="rId29"/>
    <p:sldId id="1368" r:id="rId30"/>
    <p:sldId id="1321" r:id="rId31"/>
    <p:sldId id="1382" r:id="rId32"/>
    <p:sldId id="1395" r:id="rId33"/>
    <p:sldId id="1328" r:id="rId34"/>
    <p:sldId id="1329" r:id="rId35"/>
    <p:sldId id="1359" r:id="rId36"/>
    <p:sldId id="1330" r:id="rId37"/>
    <p:sldId id="1360" r:id="rId38"/>
    <p:sldId id="1334" r:id="rId39"/>
    <p:sldId id="1348" r:id="rId40"/>
    <p:sldId id="1336" r:id="rId41"/>
    <p:sldId id="1347" r:id="rId42"/>
    <p:sldId id="1332" r:id="rId43"/>
    <p:sldId id="1401" r:id="rId44"/>
    <p:sldId id="1354" r:id="rId45"/>
    <p:sldId id="1357" r:id="rId46"/>
    <p:sldId id="1416" r:id="rId47"/>
    <p:sldId id="1417" r:id="rId48"/>
    <p:sldId id="1418" r:id="rId49"/>
    <p:sldId id="1419" r:id="rId50"/>
    <p:sldId id="1420" r:id="rId51"/>
    <p:sldId id="1421" r:id="rId52"/>
    <p:sldId id="1358" r:id="rId53"/>
    <p:sldId id="1363" r:id="rId54"/>
    <p:sldId id="1422" r:id="rId55"/>
    <p:sldId id="1402" r:id="rId56"/>
    <p:sldId id="1403" r:id="rId57"/>
    <p:sldId id="1413" r:id="rId58"/>
    <p:sldId id="1404" r:id="rId59"/>
    <p:sldId id="1405" r:id="rId60"/>
    <p:sldId id="1407" r:id="rId61"/>
    <p:sldId id="1412" r:id="rId62"/>
    <p:sldId id="1406" r:id="rId63"/>
    <p:sldId id="1411" r:id="rId64"/>
    <p:sldId id="1408" r:id="rId65"/>
    <p:sldId id="1414" r:id="rId66"/>
    <p:sldId id="1410" r:id="rId67"/>
    <p:sldId id="1349" r:id="rId68"/>
    <p:sldId id="279" r:id="rId69"/>
    <p:sldId id="1380" r:id="rId70"/>
    <p:sldId id="1378" r:id="rId71"/>
    <p:sldId id="1384" r:id="rId72"/>
    <p:sldId id="1386" r:id="rId73"/>
    <p:sldId id="1385" r:id="rId74"/>
    <p:sldId id="1387" r:id="rId75"/>
    <p:sldId id="1388"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2" clrIdx="0"/>
  <p:cmAuthor id="2" name="Maire Gaffney" initials="MG" lastIdx="3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AC5584"/>
    <a:srgbClr val="7F7F7F"/>
    <a:srgbClr val="FBE000"/>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9" autoAdjust="0"/>
    <p:restoredTop sz="95097" autoAdjust="0"/>
  </p:normalViewPr>
  <p:slideViewPr>
    <p:cSldViewPr snapToGrid="0" showGuides="1">
      <p:cViewPr varScale="1">
        <p:scale>
          <a:sx n="111" d="100"/>
          <a:sy n="111" d="100"/>
        </p:scale>
        <p:origin x="768" y="114"/>
      </p:cViewPr>
      <p:guideLst>
        <p:guide pos="3840"/>
        <p:guide pos="7219"/>
        <p:guide orient="horz" pos="3906"/>
        <p:guide pos="461"/>
        <p:guide orient="horz" pos="504"/>
      </p:guideLst>
    </p:cSldViewPr>
  </p:slideViewPr>
  <p:outlineViewPr>
    <p:cViewPr>
      <p:scale>
        <a:sx n="25" d="100"/>
        <a:sy n="25" d="100"/>
      </p:scale>
      <p:origin x="0" y="-12029"/>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2022-07-17</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2022-07-17</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7</a:t>
            </a:fld>
            <a:endParaRPr lang="fr-CA" dirty="0"/>
          </a:p>
        </p:txBody>
      </p:sp>
    </p:spTree>
    <p:extLst>
      <p:ext uri="{BB962C8B-B14F-4D97-AF65-F5344CB8AC3E}">
        <p14:creationId xmlns:p14="http://schemas.microsoft.com/office/powerpoint/2010/main" val="412557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41</a:t>
            </a:fld>
            <a:endParaRPr lang="fr-CA" dirty="0"/>
          </a:p>
        </p:txBody>
      </p:sp>
    </p:spTree>
    <p:extLst>
      <p:ext uri="{BB962C8B-B14F-4D97-AF65-F5344CB8AC3E}">
        <p14:creationId xmlns:p14="http://schemas.microsoft.com/office/powerpoint/2010/main" val="77375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42</a:t>
            </a:fld>
            <a:endParaRPr lang="fr-CA" dirty="0"/>
          </a:p>
        </p:txBody>
      </p:sp>
    </p:spTree>
    <p:extLst>
      <p:ext uri="{BB962C8B-B14F-4D97-AF65-F5344CB8AC3E}">
        <p14:creationId xmlns:p14="http://schemas.microsoft.com/office/powerpoint/2010/main" val="421135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43</a:t>
            </a:fld>
            <a:endParaRPr lang="fr-CA" dirty="0"/>
          </a:p>
        </p:txBody>
      </p:sp>
    </p:spTree>
    <p:extLst>
      <p:ext uri="{BB962C8B-B14F-4D97-AF65-F5344CB8AC3E}">
        <p14:creationId xmlns:p14="http://schemas.microsoft.com/office/powerpoint/2010/main" val="324723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a:t>
            </a:r>
          </a:p>
        </p:txBody>
      </p:sp>
      <p:sp>
        <p:nvSpPr>
          <p:cNvPr id="4" name="Slide Number Placeholder 3"/>
          <p:cNvSpPr>
            <a:spLocks noGrp="1"/>
          </p:cNvSpPr>
          <p:nvPr>
            <p:ph type="sldNum" sz="quarter" idx="5"/>
          </p:nvPr>
        </p:nvSpPr>
        <p:spPr/>
        <p:txBody>
          <a:bodyPr/>
          <a:lstStyle/>
          <a:p>
            <a:fld id="{32EF6E3F-7229-435D-9B4A-E0ABCDF45996}" type="slidenum">
              <a:rPr lang="fr-CA" smtClean="0"/>
              <a:t>70</a:t>
            </a:fld>
            <a:endParaRPr lang="fr-CA" dirty="0"/>
          </a:p>
        </p:txBody>
      </p:sp>
    </p:spTree>
    <p:extLst>
      <p:ext uri="{BB962C8B-B14F-4D97-AF65-F5344CB8AC3E}">
        <p14:creationId xmlns:p14="http://schemas.microsoft.com/office/powerpoint/2010/main" val="293889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14</a:t>
            </a:fld>
            <a:endParaRPr lang="fr-CA" dirty="0"/>
          </a:p>
        </p:txBody>
      </p:sp>
    </p:spTree>
    <p:extLst>
      <p:ext uri="{BB962C8B-B14F-4D97-AF65-F5344CB8AC3E}">
        <p14:creationId xmlns:p14="http://schemas.microsoft.com/office/powerpoint/2010/main" val="423325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15</a:t>
            </a:fld>
            <a:endParaRPr lang="fr-CA" dirty="0"/>
          </a:p>
        </p:txBody>
      </p:sp>
    </p:spTree>
    <p:extLst>
      <p:ext uri="{BB962C8B-B14F-4D97-AF65-F5344CB8AC3E}">
        <p14:creationId xmlns:p14="http://schemas.microsoft.com/office/powerpoint/2010/main" val="46977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33</a:t>
            </a:fld>
            <a:endParaRPr lang="fr-CA" dirty="0"/>
          </a:p>
        </p:txBody>
      </p:sp>
    </p:spTree>
    <p:extLst>
      <p:ext uri="{BB962C8B-B14F-4D97-AF65-F5344CB8AC3E}">
        <p14:creationId xmlns:p14="http://schemas.microsoft.com/office/powerpoint/2010/main" val="73723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34</a:t>
            </a:fld>
            <a:endParaRPr lang="fr-CA" dirty="0"/>
          </a:p>
        </p:txBody>
      </p:sp>
    </p:spTree>
    <p:extLst>
      <p:ext uri="{BB962C8B-B14F-4D97-AF65-F5344CB8AC3E}">
        <p14:creationId xmlns:p14="http://schemas.microsoft.com/office/powerpoint/2010/main" val="88795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35</a:t>
            </a:fld>
            <a:endParaRPr lang="fr-CA" dirty="0"/>
          </a:p>
        </p:txBody>
      </p:sp>
    </p:spTree>
    <p:extLst>
      <p:ext uri="{BB962C8B-B14F-4D97-AF65-F5344CB8AC3E}">
        <p14:creationId xmlns:p14="http://schemas.microsoft.com/office/powerpoint/2010/main" val="117909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36</a:t>
            </a:fld>
            <a:endParaRPr lang="fr-CA" dirty="0"/>
          </a:p>
        </p:txBody>
      </p:sp>
    </p:spTree>
    <p:extLst>
      <p:ext uri="{BB962C8B-B14F-4D97-AF65-F5344CB8AC3E}">
        <p14:creationId xmlns:p14="http://schemas.microsoft.com/office/powerpoint/2010/main" val="216350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37</a:t>
            </a:fld>
            <a:endParaRPr lang="fr-CA" dirty="0"/>
          </a:p>
        </p:txBody>
      </p:sp>
    </p:spTree>
    <p:extLst>
      <p:ext uri="{BB962C8B-B14F-4D97-AF65-F5344CB8AC3E}">
        <p14:creationId xmlns:p14="http://schemas.microsoft.com/office/powerpoint/2010/main" val="392732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40</a:t>
            </a:fld>
            <a:endParaRPr lang="fr-CA" dirty="0"/>
          </a:p>
        </p:txBody>
      </p:sp>
    </p:spTree>
    <p:extLst>
      <p:ext uri="{BB962C8B-B14F-4D97-AF65-F5344CB8AC3E}">
        <p14:creationId xmlns:p14="http://schemas.microsoft.com/office/powerpoint/2010/main" val="760688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17/07/2022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3" r:id="rId5"/>
    <p:sldLayoutId id="2147484004" r:id="rId6"/>
    <p:sldLayoutId id="2147484007" r:id="rId7"/>
    <p:sldLayoutId id="2147484008" r:id="rId8"/>
    <p:sldLayoutId id="2147484009" r:id="rId9"/>
    <p:sldLayoutId id="214748401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agenda/2017/01/humans-have-more-than-5-senses/" TargetMode="External"/><Relationship Id="rId2" Type="http://schemas.openxmlformats.org/officeDocument/2006/relationships/hyperlink" Target="https://aeon.co/videos/aristotle-was-wrong-and-so-are-we-there-are-far-more-than-five-senses" TargetMode="Externa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l_bsuTv0P8" TargetMode="External"/><Relationship Id="rId2" Type="http://schemas.openxmlformats.org/officeDocument/2006/relationships/hyperlink" Target="https://www.youtube.com/watch?v=IFgGzOpjlU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ftp/arxiv/papers/1207/1207.3422.pd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2.jpg"/><Relationship Id="rId4" Type="http://schemas.openxmlformats.org/officeDocument/2006/relationships/hyperlink" Target="https://www.youtube.com/watch?v=qt6gSW-uYK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yOngqriHQI&amp;t=2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gmUjDMpphc" TargetMode="External"/><Relationship Id="rId2" Type="http://schemas.openxmlformats.org/officeDocument/2006/relationships/hyperlink" Target="https://www.youtube.com/watch?v=1j9BY1tBmv8" TargetMode="External"/><Relationship Id="rId1" Type="http://schemas.openxmlformats.org/officeDocument/2006/relationships/slideLayout" Target="../slideLayouts/slideLayout10.xml"/><Relationship Id="rId6" Type="http://schemas.openxmlformats.org/officeDocument/2006/relationships/image" Target="../media/image14.jpg"/><Relationship Id="rId5" Type="http://schemas.openxmlformats.org/officeDocument/2006/relationships/hyperlink" Target="https://creativeindustriesclusters.com/ar360-augmented-reality-for-tourism/" TargetMode="External"/><Relationship Id="rId4" Type="http://schemas.openxmlformats.org/officeDocument/2006/relationships/hyperlink" Target="https://jasoren.com/how-to-use-augmented-reality-in-museums-examples-and-use-cas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DRVLYsCgxA" TargetMode="External"/><Relationship Id="rId2" Type="http://schemas.openxmlformats.org/officeDocument/2006/relationships/hyperlink" Target="https://www.youtube.com/watch?v=W14e8SRZGkA&amp;t=102s" TargetMode="Externa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Immersion_(virtual_reality)" TargetMode="External"/><Relationship Id="rId2" Type="http://schemas.openxmlformats.org/officeDocument/2006/relationships/hyperlink" Target="https://www.youtube.com/watch?v=ULdt1rEgldc" TargetMode="Externa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hyperlink" Target="https://www.youtube.com/watch?v=nr3l98Omm-0&amp;t=47s" TargetMode="External"/><Relationship Id="rId4" Type="http://schemas.openxmlformats.org/officeDocument/2006/relationships/hyperlink" Target="https://en.wikipedia.org/wiki/Stereoscop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outube.com/watch?v=Q1kXcQMasEk"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RjFoX0JQkmU&amp;t=80s"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louvre.fr/en/online-tours#virtual-tours" TargetMode="External"/><Relationship Id="rId2" Type="http://schemas.openxmlformats.org/officeDocument/2006/relationships/hyperlink" Target="https://en.wikipedia.org/wiki/Virtual_tour" TargetMode="Externa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nnefrank.org/en/anne-frank/secret-annex/landing/"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2" Type="http://schemas.openxmlformats.org/officeDocument/2006/relationships/hyperlink" Target="https://heritageinmotion.eu/himentry/slug-7b0593e03133f6bba3b1245c16f4bde4" TargetMode="Externa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hyperlink" Target="https://www.youvisit.com/tour/machupicch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ELlqqgKEy8M"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youtu.be/0fU9Z6svUFA?t=16"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XYRjaZl08lQ&amp;t=85s" TargetMode="External"/><Relationship Id="rId2" Type="http://schemas.openxmlformats.org/officeDocument/2006/relationships/hyperlink" Target="https://www.youtube.com/watch?v=TdUo4yK8wj8" TargetMode="Externa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qWJqd6lyJ-E?t=55"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BVym6-BJ78c" TargetMode="External"/><Relationship Id="rId2" Type="http://schemas.openxmlformats.org/officeDocument/2006/relationships/hyperlink" Target="https://www.youtube.com/watch?v=bR_By2jEEcw" TargetMode="Externa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hyperlink" Target="https://www.youtube.com/watch?v=Y3LiqDvXcwE&amp;t=64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f7fffZ_k9ow" TargetMode="External"/><Relationship Id="rId7" Type="http://schemas.openxmlformats.org/officeDocument/2006/relationships/image" Target="../media/image27.png"/><Relationship Id="rId2" Type="http://schemas.openxmlformats.org/officeDocument/2006/relationships/hyperlink" Target="https://en.wikipedia.org/wiki/Holography" TargetMode="External"/><Relationship Id="rId1" Type="http://schemas.openxmlformats.org/officeDocument/2006/relationships/slideLayout" Target="../slideLayouts/slideLayout10.xml"/><Relationship Id="rId6" Type="http://schemas.openxmlformats.org/officeDocument/2006/relationships/hyperlink" Target="https://youtu.be/7oGtgbsmmg8?t=103" TargetMode="External"/><Relationship Id="rId5" Type="http://schemas.openxmlformats.org/officeDocument/2006/relationships/hyperlink" Target="https://www.youtube.com/watch?v=qNceVquu02o" TargetMode="External"/><Relationship Id="rId4" Type="http://schemas.openxmlformats.org/officeDocument/2006/relationships/hyperlink" Target="https://www.youtube.com/watch?v=z9OEpAsosFw"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lNXzwzyo9xE"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hyperlink" Target="https://www.arctur.si/innovations/"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lNXzwzyo9xE"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medium.com/the-tourism-colab/design-thinking-for-tourism-and-the-visitor-economy-3db0d37b5db5" TargetMode="Externa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CwLkqILkuSo"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digitalya.co/blog/unique-selling-proposition-canvas-for-startups/"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audienceofthefuture.live/wp-content/uploads/2020/07/Audience-of-the-Future_The-Immersive-Journey-Report_July-2020.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shop.wrkshp.tools/wrkshp-tool-guide-person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cdc.therectangles.com/#what"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cladglobal.com/architecture-design-features?codeid=31267&amp;ref=n"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thatsnovel.co.uk/2019/03/19/best-examples-digital-storytelling/" TargetMode="External"/><Relationship Id="rId2" Type="http://schemas.openxmlformats.org/officeDocument/2006/relationships/hyperlink" Target="https://senseoflearning.com/2017/11/29/storytelling-how-can-we-engage-all-the-senses/" TargetMode="Externa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medium.com/digital-storytelling-festival/7-digital-storytelling-tips-for-the-cultural-heritage-sector-8e701a439dd6"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rkshp.tools/tools/storytelling-canvas"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youtube.com/watch?v=jupM4Nc0Y_k" TargetMode="Externa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youtube.com/watch?v=H8ijP_iJ-i8&amp;t=5s" TargetMode="External"/><Relationship Id="rId7" Type="http://schemas.openxmlformats.org/officeDocument/2006/relationships/image" Target="../media/image49.png"/><Relationship Id="rId2" Type="http://schemas.openxmlformats.org/officeDocument/2006/relationships/hyperlink" Target="https://www.rra-posavje.si/" TargetMode="Externa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hyperlink" Target="https://www.arctur.si/innovations/" TargetMode="External"/><Relationship Id="rId2" Type="http://schemas.openxmlformats.org/officeDocument/2006/relationships/hyperlink" Target="https://gradoviposavja.si/"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posavje.com/en/the-royal-seven/city-of-reichenburg-3d-model/"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youtube.com/watch?v=dZkQSjZYsgc" TargetMode="Externa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84a8dsQSGB4" TargetMode="Externa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KNC-Ohlmt3U" TargetMode="Externa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egradovi-posavja.si/" TargetMode="Externa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nationalgallery.org.uk/visiting/virtual-tours/sensing-the-unseen-at-home" TargetMode="External"/><Relationship Id="rId2" Type="http://schemas.openxmlformats.org/officeDocument/2006/relationships/hyperlink" Target="https://www.nationalgallery.org.uk/visiting/virtual-tours/google-virtual-tour" TargetMode="Externa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hyperlink" Target="https://monet-experience.it/" TargetMode="External"/><Relationship Id="rId4" Type="http://schemas.openxmlformats.org/officeDocument/2006/relationships/hyperlink" Target="http://www.nationalgallery.org.uk"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travel.gaijinpot.com" TargetMode="External"/><Relationship Id="rId2" Type="http://schemas.openxmlformats.org/officeDocument/2006/relationships/hyperlink" Target="https://www.youtube.com/watch?v=jRjLBK9-ZZ0" TargetMode="Externa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hyperlink" Target="https://monet-experience.i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youtube.com/watch?v=0-ij1d8Lvbo" TargetMode="External"/><Relationship Id="rId7" Type="http://schemas.openxmlformats.org/officeDocument/2006/relationships/hyperlink" Target="https://www.youtube.com/watch?v=5IOiKR3fvL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youtu.be/3HaeVZCuMmQ?list=TLGGkXBzOrFbF8UxMjEyMjAyMQ" TargetMode="External"/><Relationship Id="rId5" Type="http://schemas.openxmlformats.org/officeDocument/2006/relationships/hyperlink" Target="https://vimeo.com/89925565/c61857150f" TargetMode="External"/><Relationship Id="rId4" Type="http://schemas.openxmlformats.org/officeDocument/2006/relationships/hyperlink" Target="https://soundcloud.com/metmuseum/505-the-king?utm_source=clipboard&amp;utm_campaign=wtshare&amp;utm_medium=widget&amp;utm_content=https://soundcloud.com/metmuseum/505-the-king"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ticketone.i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monet-experience.it/"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annefrank.org/en/anne-frank/secret-annex/landing/" TargetMode="External"/><Relationship Id="rId13" Type="http://schemas.openxmlformats.org/officeDocument/2006/relationships/hyperlink" Target="https://medium.com/design-voices/5-ingredients-for-immersive-storytelling-with-technology-and-space-2a4c8f73bc83" TargetMode="External"/><Relationship Id="rId3" Type="http://schemas.openxmlformats.org/officeDocument/2006/relationships/hyperlink" Target="https://www.cladglobal.com/architecture-design-features?codeid=31267&amp;ref=n" TargetMode="External"/><Relationship Id="rId7" Type="http://schemas.openxmlformats.org/officeDocument/2006/relationships/hyperlink" Target="https://www.louvre.fr/en/online-tours#virtual-tours" TargetMode="External"/><Relationship Id="rId12" Type="http://schemas.openxmlformats.org/officeDocument/2006/relationships/hyperlink" Target="https://www.youvisit.com/tour/machupicchu" TargetMode="External"/><Relationship Id="rId2" Type="http://schemas.openxmlformats.org/officeDocument/2006/relationships/hyperlink" Target="https://en.wikipedia.org/wiki/Main_Page" TargetMode="External"/><Relationship Id="rId1" Type="http://schemas.openxmlformats.org/officeDocument/2006/relationships/slideLayout" Target="../slideLayouts/slideLayout7.xml"/><Relationship Id="rId6" Type="http://schemas.openxmlformats.org/officeDocument/2006/relationships/hyperlink" Target="https://jasoren.com/how-to-use-augmented-reality-in-museums-examples-and-use-cases/" TargetMode="External"/><Relationship Id="rId11"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5" Type="http://schemas.openxmlformats.org/officeDocument/2006/relationships/hyperlink" Target="https://arxiv.org/ftp/arxiv/papers/1207/1207.3422.pdf" TargetMode="External"/><Relationship Id="rId10" Type="http://schemas.openxmlformats.org/officeDocument/2006/relationships/hyperlink" Target="https://audienceofthefuture.live/wp-content/uploads/2020/07/Audience-of-the-Future_The-Immersive-Journey-Report_July-2020.pdf" TargetMode="External"/><Relationship Id="rId4" Type="http://schemas.openxmlformats.org/officeDocument/2006/relationships/hyperlink" Target="https://www.weforum.org/agenda/2017/01/humans-have-more-than-5-senses/" TargetMode="External"/><Relationship Id="rId9" Type="http://schemas.openxmlformats.org/officeDocument/2006/relationships/hyperlink" Target="https://heritageinmotion.eu/himentry/slug-7b0593e03133f6bba3b1245c16f4bde4"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savje.com/en/the-royal-seven/" TargetMode="External"/><Relationship Id="rId13" Type="http://schemas.openxmlformats.org/officeDocument/2006/relationships/hyperlink" Target="https://monet-experience.it/" TargetMode="External"/><Relationship Id="rId3" Type="http://schemas.openxmlformats.org/officeDocument/2006/relationships/hyperlink" Target="https://senseoflearning.com/2017/11/29/storytelling-how-can-we-engage-all-the-senses/" TargetMode="External"/><Relationship Id="rId7" Type="http://schemas.openxmlformats.org/officeDocument/2006/relationships/hyperlink" Target="http://www.egradovi-posavja.si/" TargetMode="External"/><Relationship Id="rId12" Type="http://schemas.openxmlformats.org/officeDocument/2006/relationships/hyperlink" Target="https://www.nationalgallery.org.uk/visiting/virtual-tours/sensing-the-unseen-at-home" TargetMode="External"/><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7.xml"/><Relationship Id="rId6" Type="http://schemas.openxmlformats.org/officeDocument/2006/relationships/hyperlink" Target="https://www.rra-posavje.si/" TargetMode="External"/><Relationship Id="rId11" Type="http://schemas.openxmlformats.org/officeDocument/2006/relationships/hyperlink" Target="https://www.nationalgallery.org.uk/visiting/virtual-tours/google-virtual-tour" TargetMode="External"/><Relationship Id="rId5" Type="http://schemas.openxmlformats.org/officeDocument/2006/relationships/hyperlink" Target="https://medium.com/digital-storytelling-festival/7-digital-storytelling-tips-for-the-cultural-heritage-sector-8e701a439dd6" TargetMode="External"/><Relationship Id="rId10" Type="http://schemas.openxmlformats.org/officeDocument/2006/relationships/hyperlink" Target="https://www.nationalgallery.org.uk/visiting/virtual-tours" TargetMode="External"/><Relationship Id="rId4" Type="http://schemas.openxmlformats.org/officeDocument/2006/relationships/hyperlink" Target="https://thatsnovel.co.uk/2019/03/19/best-examples-digital-storytelling/" TargetMode="External"/><Relationship Id="rId9" Type="http://schemas.openxmlformats.org/officeDocument/2006/relationships/hyperlink" Target="https://gradoviposavja.si/" TargetMode="External"/><Relationship Id="rId14" Type="http://schemas.openxmlformats.org/officeDocument/2006/relationships/hyperlink" Target="https://borderless.teamlab.art/shanghai/"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zWdfpwCghIw" TargetMode="External"/><Relationship Id="rId13" Type="http://schemas.openxmlformats.org/officeDocument/2006/relationships/hyperlink" Target="https://www.youtube.com/watch?v=1j9BY1tBmv8" TargetMode="External"/><Relationship Id="rId18" Type="http://schemas.openxmlformats.org/officeDocument/2006/relationships/hyperlink" Target="https://www.youtube.com/watch?v=ULdt1rEgldc" TargetMode="External"/><Relationship Id="rId3" Type="http://schemas.openxmlformats.org/officeDocument/2006/relationships/hyperlink" Target="https://www.youtube.com/watch?v=5IOiKR3fvLs&amp;t=60s" TargetMode="External"/><Relationship Id="rId7" Type="http://schemas.openxmlformats.org/officeDocument/2006/relationships/hyperlink" Target="https://www.youtube.com/watch?v=G7Dt9ziemYA" TargetMode="External"/><Relationship Id="rId12" Type="http://schemas.openxmlformats.org/officeDocument/2006/relationships/hyperlink" Target="https://www.youtube.com/watch?v=hyOngqriHQI&amp;t=2s" TargetMode="External"/><Relationship Id="rId17" Type="http://schemas.openxmlformats.org/officeDocument/2006/relationships/hyperlink" Target="https://www.youtube.com/watch?v=W14e8SRZGkA" TargetMode="External"/><Relationship Id="rId2" Type="http://schemas.openxmlformats.org/officeDocument/2006/relationships/hyperlink" Target="https://www.youtube.com/watch?v=0-ij1d8Lvbo" TargetMode="External"/><Relationship Id="rId16" Type="http://schemas.openxmlformats.org/officeDocument/2006/relationships/hyperlink" Target="https://www.youtube.com/watch?v=hDRVLYsCgxA" TargetMode="External"/><Relationship Id="rId1" Type="http://schemas.openxmlformats.org/officeDocument/2006/relationships/slideLayout" Target="../slideLayouts/slideLayout7.xml"/><Relationship Id="rId6" Type="http://schemas.openxmlformats.org/officeDocument/2006/relationships/hyperlink" Target="https://www.youtube.com/watch?v=rfq3aCInelU&amp;t=11s" TargetMode="External"/><Relationship Id="rId11" Type="http://schemas.openxmlformats.org/officeDocument/2006/relationships/hyperlink" Target="https://www.youtube.com/watch?v=qt6gSW-uYKI" TargetMode="External"/><Relationship Id="rId5" Type="http://schemas.openxmlformats.org/officeDocument/2006/relationships/hyperlink" Target="https://www.youtube.com/watch?v=3HaeVZCuMmQ&amp;list=TLGGkXBzOrFbF8UxMjEyMjAyMQ" TargetMode="External"/><Relationship Id="rId15" Type="http://schemas.openxmlformats.org/officeDocument/2006/relationships/hyperlink" Target="https://creativeindustriesclusters.com/ar360-augmented-reality-for-tourism/" TargetMode="External"/><Relationship Id="rId10" Type="http://schemas.openxmlformats.org/officeDocument/2006/relationships/hyperlink" Target="https://www.youtube.com/watch?v=-l_bsuTv0P8" TargetMode="External"/><Relationship Id="rId19" Type="http://schemas.openxmlformats.org/officeDocument/2006/relationships/hyperlink" Target="https://www.youtube.com/watch?v=Q1kXcQMasEk" TargetMode="External"/><Relationship Id="rId4" Type="http://schemas.openxmlformats.org/officeDocument/2006/relationships/hyperlink" Target="https://vimeo.com/89925565/c61857150f" TargetMode="External"/><Relationship Id="rId9" Type="http://schemas.openxmlformats.org/officeDocument/2006/relationships/hyperlink" Target="https://www.youtube.com/watch?v=IFgGzOpjlUM" TargetMode="External"/><Relationship Id="rId14" Type="http://schemas.openxmlformats.org/officeDocument/2006/relationships/hyperlink" Target="https://www.youtube.com/watch?v=OgmUjDMpphc"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youtube.com/watch?v=XYRjaZl08lQ&amp;t=85s" TargetMode="External"/><Relationship Id="rId13" Type="http://schemas.openxmlformats.org/officeDocument/2006/relationships/hyperlink" Target="https://www.youtube.com/watch?v=Y3LiqDvXcwE&amp;t=64s" TargetMode="External"/><Relationship Id="rId18" Type="http://schemas.openxmlformats.org/officeDocument/2006/relationships/hyperlink" Target="https://www.youtube.com/watch?v=-UjF0QhiOMM" TargetMode="External"/><Relationship Id="rId3" Type="http://schemas.openxmlformats.org/officeDocument/2006/relationships/hyperlink" Target="https://www.youtube.com/watch?v=nr3l98Omm-0&amp;t=47s" TargetMode="External"/><Relationship Id="rId7" Type="http://schemas.openxmlformats.org/officeDocument/2006/relationships/hyperlink" Target="https://www.youtube.com/watch?v=TdUo4yK8wj8" TargetMode="External"/><Relationship Id="rId12" Type="http://schemas.openxmlformats.org/officeDocument/2006/relationships/hyperlink" Target="https://www.youtube.com/watch?v=qNceVquu02o" TargetMode="External"/><Relationship Id="rId17" Type="http://schemas.openxmlformats.org/officeDocument/2006/relationships/hyperlink" Target="https://www.youtube.com/watch?v=lNXzwzyo9xE" TargetMode="External"/><Relationship Id="rId2" Type="http://schemas.openxmlformats.org/officeDocument/2006/relationships/hyperlink" Target="https://www.youtube.com/watch?v=RjFoX0JQkmU&amp;t=80s" TargetMode="External"/><Relationship Id="rId16" Type="http://schemas.openxmlformats.org/officeDocument/2006/relationships/hyperlink" Target="https://www.youtube.com/watch?v=7oGtgbsmmg8&amp;t=103s" TargetMode="External"/><Relationship Id="rId1" Type="http://schemas.openxmlformats.org/officeDocument/2006/relationships/slideLayout" Target="../slideLayouts/slideLayout7.xml"/><Relationship Id="rId6" Type="http://schemas.openxmlformats.org/officeDocument/2006/relationships/hyperlink" Target="https://www.youtube.com/watch?v=0fU9Z6svUFA&amp;t=16s" TargetMode="External"/><Relationship Id="rId11" Type="http://schemas.openxmlformats.org/officeDocument/2006/relationships/hyperlink" Target="https://www.youtube.com/watch?v=z9OEpAsosFw" TargetMode="External"/><Relationship Id="rId5" Type="http://schemas.openxmlformats.org/officeDocument/2006/relationships/hyperlink" Target="https://www.youtube.com/watch?v=ELlqqgKEy8M" TargetMode="External"/><Relationship Id="rId15" Type="http://schemas.openxmlformats.org/officeDocument/2006/relationships/hyperlink" Target="https://www.youtube.com/watch?v=BVym6-BJ78c" TargetMode="External"/><Relationship Id="rId10" Type="http://schemas.openxmlformats.org/officeDocument/2006/relationships/hyperlink" Target="https://www.youtube.com/watch?v=f7fffZ_k9ow" TargetMode="External"/><Relationship Id="rId19" Type="http://schemas.openxmlformats.org/officeDocument/2006/relationships/hyperlink" Target="https://www.youtube.com/watch?v=CwLkqILkuSo" TargetMode="External"/><Relationship Id="rId4" Type="http://schemas.openxmlformats.org/officeDocument/2006/relationships/hyperlink" Target="https://www.youtube.com/watch?v=PJRHUcC0xa8&amp;t=122s" TargetMode="External"/><Relationship Id="rId9" Type="http://schemas.openxmlformats.org/officeDocument/2006/relationships/hyperlink" Target="https://www.youtube.com/watch?v=qWJqd6lyJ-E&amp;t=55s" TargetMode="External"/><Relationship Id="rId14" Type="http://schemas.openxmlformats.org/officeDocument/2006/relationships/hyperlink" Target="https://www.youtube.com/watch?v=bR_By2jEEcw"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5hfoEDTn_fQ&amp;t=434s" TargetMode="External"/><Relationship Id="rId3" Type="http://schemas.openxmlformats.org/officeDocument/2006/relationships/hyperlink" Target="https://allgoodtales.com/5-best-storytelling-ted-talks/" TargetMode="External"/><Relationship Id="rId7" Type="http://schemas.openxmlformats.org/officeDocument/2006/relationships/hyperlink" Target="https://soundcloud.com/metmuseum/505-the-king?utm_source=clipboard&amp;utm_campaign=wtshare&amp;utm_medium=widget&amp;utm_content=https://soundcloud.com/metmuseum/505-the-king" TargetMode="External"/><Relationship Id="rId12" Type="http://schemas.openxmlformats.org/officeDocument/2006/relationships/hyperlink" Target="https://cutt.ly/BnTbfPZ" TargetMode="External"/><Relationship Id="rId2" Type="http://schemas.openxmlformats.org/officeDocument/2006/relationships/hyperlink" Target="https://www.youtube.com/watch?v=jupM4Nc0Y_k" TargetMode="External"/><Relationship Id="rId1" Type="http://schemas.openxmlformats.org/officeDocument/2006/relationships/slideLayout" Target="../slideLayouts/slideLayout7.xml"/><Relationship Id="rId6" Type="http://schemas.openxmlformats.org/officeDocument/2006/relationships/hyperlink" Target="https://www.youtube.com/watch?v=jRjLBK9-ZZ0" TargetMode="External"/><Relationship Id="rId11" Type="http://schemas.openxmlformats.org/officeDocument/2006/relationships/hyperlink" Target="https://cutt.ly/2nTbpgn" TargetMode="External"/><Relationship Id="rId5" Type="http://schemas.openxmlformats.org/officeDocument/2006/relationships/hyperlink" Target="https://www.youtube.com/watch?v=KNC-Ohlmt3U" TargetMode="External"/><Relationship Id="rId10" Type="http://schemas.openxmlformats.org/officeDocument/2006/relationships/hyperlink" Target="https://cutt.ly/DnTvKTb" TargetMode="External"/><Relationship Id="rId4" Type="http://schemas.openxmlformats.org/officeDocument/2006/relationships/hyperlink" Target="https://www.youtube.com/watch?v=84a8dsQSGB4" TargetMode="External"/><Relationship Id="rId9" Type="http://schemas.openxmlformats.org/officeDocument/2006/relationships/hyperlink" Target="https://cutt.ly/jnTvcj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G7Dt9ziemYA" TargetMode="External"/><Relationship Id="rId2" Type="http://schemas.openxmlformats.org/officeDocument/2006/relationships/hyperlink" Target="https://youtu.be/rfq3aCInelU?t=11"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5hfoEDTn_fQ&amp;t=434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6" y="-3991"/>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2" y="4121135"/>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Mod</a:t>
            </a:r>
            <a:r>
              <a:rPr lang="tr-TR" sz="5400" dirty="0" err="1">
                <a:solidFill>
                  <a:schemeClr val="bg1"/>
                </a:solidFill>
              </a:rPr>
              <a:t>ül</a:t>
            </a:r>
            <a:r>
              <a:rPr lang="sl-SI" sz="5400" dirty="0">
                <a:solidFill>
                  <a:schemeClr val="bg1"/>
                </a:solidFill>
              </a:rPr>
              <a:t> 3</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3600" b="1" dirty="0" err="1">
                <a:solidFill>
                  <a:schemeClr val="bg1"/>
                </a:solidFill>
              </a:rPr>
              <a:t>Sürükleyici</a:t>
            </a:r>
            <a:r>
              <a:rPr lang="en-US" sz="3600" b="1" dirty="0">
                <a:solidFill>
                  <a:schemeClr val="bg1"/>
                </a:solidFill>
              </a:rPr>
              <a:t> </a:t>
            </a:r>
            <a:r>
              <a:rPr lang="en-US" sz="3600" b="1" dirty="0" err="1">
                <a:solidFill>
                  <a:schemeClr val="bg1"/>
                </a:solidFill>
              </a:rPr>
              <a:t>Turizm</a:t>
            </a:r>
            <a:r>
              <a:rPr lang="en-US" sz="3600" b="1" dirty="0">
                <a:solidFill>
                  <a:schemeClr val="bg1"/>
                </a:solidFill>
              </a:rPr>
              <a:t> </a:t>
            </a:r>
            <a:r>
              <a:rPr lang="en-US" sz="3600" b="1" dirty="0" err="1">
                <a:solidFill>
                  <a:schemeClr val="bg1"/>
                </a:solidFill>
              </a:rPr>
              <a:t>Deneyimleri</a:t>
            </a:r>
            <a:r>
              <a:rPr lang="en-US" sz="3600" b="1" dirty="0">
                <a:solidFill>
                  <a:schemeClr val="bg1"/>
                </a:solidFill>
              </a:rPr>
              <a:t> </a:t>
            </a:r>
            <a:r>
              <a:rPr lang="en-US" sz="3600" b="1" dirty="0" err="1">
                <a:solidFill>
                  <a:schemeClr val="bg1"/>
                </a:solidFill>
              </a:rPr>
              <a:t>Tasarımına</a:t>
            </a:r>
            <a:r>
              <a:rPr lang="en-US" sz="3600" b="1" dirty="0">
                <a:solidFill>
                  <a:schemeClr val="bg1"/>
                </a:solidFill>
              </a:rPr>
              <a:t> </a:t>
            </a:r>
            <a:r>
              <a:rPr lang="en-US" sz="3600" b="1" dirty="0" err="1">
                <a:solidFill>
                  <a:schemeClr val="bg1"/>
                </a:solidFill>
              </a:rPr>
              <a:t>Giriş</a:t>
            </a:r>
            <a:endParaRPr lang="en-US" sz="3600" b="1" dirty="0">
              <a:solidFill>
                <a:schemeClr val="bg1"/>
              </a:solidFill>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10</a:t>
            </a:fld>
            <a:endParaRPr lang="en-GB" dirty="0"/>
          </a:p>
        </p:txBody>
      </p:sp>
      <p:sp>
        <p:nvSpPr>
          <p:cNvPr id="4" name="Označba mesta besedila 3"/>
          <p:cNvSpPr>
            <a:spLocks noGrp="1"/>
          </p:cNvSpPr>
          <p:nvPr>
            <p:ph type="body" sz="quarter" idx="19"/>
          </p:nvPr>
        </p:nvSpPr>
        <p:spPr>
          <a:xfrm>
            <a:off x="288619" y="1248409"/>
            <a:ext cx="11614761" cy="5609591"/>
          </a:xfrm>
        </p:spPr>
        <p:txBody>
          <a:bodyPr numCol="1"/>
          <a:lstStyle/>
          <a:p>
            <a:r>
              <a:rPr lang="tr-TR" i="1" dirty="0"/>
              <a:t> </a:t>
            </a:r>
            <a:r>
              <a:rPr lang="en-GB" i="1" dirty="0" err="1"/>
              <a:t>Farklı</a:t>
            </a:r>
            <a:r>
              <a:rPr lang="en-GB" i="1" dirty="0"/>
              <a:t> </a:t>
            </a:r>
            <a:r>
              <a:rPr lang="en-GB" i="1" dirty="0" err="1"/>
              <a:t>teknolojiler</a:t>
            </a:r>
            <a:r>
              <a:rPr lang="en-GB" i="1" dirty="0"/>
              <a:t> </a:t>
            </a:r>
            <a:r>
              <a:rPr lang="en-GB" i="1" dirty="0" err="1"/>
              <a:t>beş</a:t>
            </a:r>
            <a:r>
              <a:rPr lang="en-GB" i="1" dirty="0"/>
              <a:t> </a:t>
            </a:r>
            <a:r>
              <a:rPr lang="en-GB" i="1" dirty="0" err="1"/>
              <a:t>duyudan</a:t>
            </a:r>
            <a:r>
              <a:rPr lang="en-GB" i="1" dirty="0"/>
              <a:t> </a:t>
            </a:r>
            <a:r>
              <a:rPr lang="en-GB" i="1" dirty="0" err="1"/>
              <a:t>hangisini</a:t>
            </a:r>
            <a:r>
              <a:rPr lang="en-GB" i="1" dirty="0"/>
              <a:t> </a:t>
            </a:r>
            <a:r>
              <a:rPr lang="en-GB" i="1" dirty="0" err="1"/>
              <a:t>etkileyebilir</a:t>
            </a:r>
            <a:r>
              <a:rPr lang="en-GB" i="1" dirty="0"/>
              <a:t>?</a:t>
            </a:r>
          </a:p>
          <a:p>
            <a:endParaRPr lang="en-GB" sz="1200" i="1" dirty="0"/>
          </a:p>
          <a:p>
            <a:r>
              <a:rPr lang="tr-TR" i="1" dirty="0"/>
              <a:t>Aşina olduğunuz bazı teknolojileri çizin (veya yazın) </a:t>
            </a:r>
          </a:p>
          <a:p>
            <a:r>
              <a:rPr lang="tr-TR" i="1" dirty="0"/>
              <a:t>ve bunları sağdaki duyularla birleştirin.</a:t>
            </a:r>
            <a:endParaRPr lang="en-GB" i="1" dirty="0"/>
          </a:p>
          <a:p>
            <a:endParaRPr lang="en-GB" sz="1200" i="1" dirty="0"/>
          </a:p>
          <a:p>
            <a:r>
              <a:rPr lang="tr-TR" i="1" dirty="0"/>
              <a:t>İnsan vücudunun başka duyularını düşünebiliyor </a:t>
            </a:r>
          </a:p>
          <a:p>
            <a:r>
              <a:rPr lang="tr-TR" i="1" dirty="0"/>
              <a:t>musunuz?</a:t>
            </a:r>
          </a:p>
          <a:p>
            <a:r>
              <a:rPr lang="tr-TR" i="1" dirty="0"/>
              <a:t>olabilir mi, olamaz mı?</a:t>
            </a:r>
          </a:p>
          <a:p>
            <a:r>
              <a:rPr lang="tr-TR" i="1" dirty="0"/>
              <a:t>Burada kısa bir video izleyin </a:t>
            </a:r>
            <a:r>
              <a:rPr lang="en-GB" i="1" dirty="0"/>
              <a:t> </a:t>
            </a:r>
            <a:r>
              <a:rPr lang="tr-TR" dirty="0">
                <a:solidFill>
                  <a:schemeClr val="bg1">
                    <a:lumMod val="50000"/>
                  </a:schemeClr>
                </a:solidFill>
                <a:hlinkClick r:id="rId2"/>
              </a:rPr>
              <a:t>5 duyudan daha fazlası</a:t>
            </a:r>
            <a:r>
              <a:rPr lang="en-GB" dirty="0">
                <a:solidFill>
                  <a:schemeClr val="bg1">
                    <a:lumMod val="50000"/>
                  </a:schemeClr>
                </a:solidFill>
              </a:rPr>
              <a:t> </a:t>
            </a:r>
          </a:p>
          <a:p>
            <a:r>
              <a:rPr lang="tr-TR" i="1" dirty="0">
                <a:solidFill>
                  <a:schemeClr val="bg1">
                    <a:lumMod val="50000"/>
                  </a:schemeClr>
                </a:solidFill>
              </a:rPr>
              <a:t>Burada 5 duyudan daha fazlası hakkındaki makaleyi </a:t>
            </a:r>
            <a:r>
              <a:rPr lang="en-GB" b="1" dirty="0">
                <a:solidFill>
                  <a:schemeClr val="bg1">
                    <a:lumMod val="50000"/>
                  </a:schemeClr>
                </a:solidFill>
                <a:hlinkClick r:id="rId3">
                  <a:extLst>
                    <a:ext uri="{A12FA001-AC4F-418D-AE19-62706E023703}">
                      <ahyp:hlinkClr xmlns:ahyp="http://schemas.microsoft.com/office/drawing/2018/hyperlinkcolor" val="tx"/>
                    </a:ext>
                  </a:extLst>
                </a:hlinkClick>
              </a:rPr>
              <a:t>🕮</a:t>
            </a:r>
            <a:r>
              <a:rPr lang="sl-SI" b="1" dirty="0">
                <a:solidFill>
                  <a:schemeClr val="bg1">
                    <a:lumMod val="50000"/>
                  </a:schemeClr>
                </a:solidFill>
              </a:rPr>
              <a:t> </a:t>
            </a:r>
            <a:r>
              <a:rPr lang="tr-TR" i="1" dirty="0">
                <a:solidFill>
                  <a:schemeClr val="bg1">
                    <a:lumMod val="50000"/>
                  </a:schemeClr>
                </a:solidFill>
              </a:rPr>
              <a:t>kuyun</a:t>
            </a:r>
            <a:r>
              <a:rPr lang="en-GB" i="1" dirty="0"/>
              <a:t> </a:t>
            </a:r>
            <a:endParaRPr lang="en-GB" b="1" dirty="0">
              <a:solidFill>
                <a:schemeClr val="bg1">
                  <a:lumMod val="50000"/>
                </a:schemeClr>
              </a:solidFill>
            </a:endParaRPr>
          </a:p>
          <a:p>
            <a:endParaRPr lang="en-GB" sz="1200" b="1" dirty="0">
              <a:solidFill>
                <a:schemeClr val="bg1">
                  <a:lumMod val="50000"/>
                </a:schemeClr>
              </a:solidFill>
            </a:endParaRPr>
          </a:p>
          <a:p>
            <a:endParaRPr lang="en-GB" sz="1200" i="1" dirty="0"/>
          </a:p>
          <a:p>
            <a:r>
              <a:rPr lang="tr-TR" i="1" dirty="0"/>
              <a:t>Onları etkileyebilecek bilinen herhangi bir teknolojiyle bağlantı kurabilir misiniz?</a:t>
            </a:r>
          </a:p>
          <a:p>
            <a:endParaRPr lang="tr-TR" i="1" dirty="0"/>
          </a:p>
          <a:p>
            <a:r>
              <a:rPr lang="tr-TR" i="1" dirty="0"/>
              <a:t>Farklı duyular birbirleriyle nasıl bağlantı kurar? Duyulardan herhangi birini bir başkasıyla değiştirebilir misin?</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333691" y="67635"/>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solidFill>
                  <a:schemeClr val="bg1"/>
                </a:solidFill>
              </a:rPr>
              <a:t>Alıştırma</a:t>
            </a:r>
            <a:r>
              <a:rPr lang="en-GB" dirty="0">
                <a:solidFill>
                  <a:schemeClr val="bg1"/>
                </a:solidFill>
              </a:rPr>
              <a:t>: </a:t>
            </a:r>
            <a:r>
              <a:rPr lang="tr-TR" dirty="0">
                <a:solidFill>
                  <a:schemeClr val="bg1"/>
                </a:solidFill>
              </a:rPr>
              <a:t>duyuları ve teknolojileri keşfet</a:t>
            </a:r>
            <a:endParaRPr lang="en-GB" dirty="0">
              <a:solidFill>
                <a:schemeClr val="bg1"/>
              </a:solidFill>
            </a:endParaRPr>
          </a:p>
        </p:txBody>
      </p:sp>
      <p:pic>
        <p:nvPicPr>
          <p:cNvPr id="5" name="Slika 4">
            <a:extLst>
              <a:ext uri="{FF2B5EF4-FFF2-40B4-BE49-F238E27FC236}">
                <a16:creationId xmlns:a16="http://schemas.microsoft.com/office/drawing/2014/main" id="{1BA2FDD6-E0CC-43F9-A5AC-ED2F63FD2331}"/>
              </a:ext>
            </a:extLst>
          </p:cNvPr>
          <p:cNvPicPr>
            <a:picLocks noChangeAspect="1"/>
          </p:cNvPicPr>
          <p:nvPr/>
        </p:nvPicPr>
        <p:blipFill>
          <a:blip r:embed="rId4"/>
          <a:stretch>
            <a:fillRect/>
          </a:stretch>
        </p:blipFill>
        <p:spPr>
          <a:xfrm>
            <a:off x="7115654" y="1928493"/>
            <a:ext cx="4729214" cy="1955371"/>
          </a:xfrm>
          <a:prstGeom prst="rect">
            <a:avLst/>
          </a:prstGeom>
        </p:spPr>
      </p:pic>
    </p:spTree>
    <p:extLst>
      <p:ext uri="{BB962C8B-B14F-4D97-AF65-F5344CB8AC3E}">
        <p14:creationId xmlns:p14="http://schemas.microsoft.com/office/powerpoint/2010/main" val="289551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4368711"/>
            <a:ext cx="4622096" cy="1754503"/>
          </a:xfrm>
        </p:spPr>
        <p:txBody>
          <a:bodyPr/>
          <a:lstStyle/>
          <a:p>
            <a:pPr algn="l">
              <a:spcBef>
                <a:spcPts val="0"/>
              </a:spcBef>
            </a:pPr>
            <a:r>
              <a:rPr lang="sl-SI" sz="3600" b="1" dirty="0">
                <a:solidFill>
                  <a:srgbClr val="E43794"/>
                </a:solidFill>
                <a:latin typeface="Avenir"/>
                <a:ea typeface="Avenir"/>
                <a:cs typeface="Avenir"/>
                <a:sym typeface="Avenir"/>
              </a:rPr>
              <a:t>2</a:t>
            </a:r>
            <a:r>
              <a:rPr lang="en-GB" sz="3600" b="1" dirty="0">
                <a:solidFill>
                  <a:srgbClr val="E43794"/>
                </a:solidFill>
                <a:latin typeface="Avenir"/>
                <a:ea typeface="Avenir"/>
                <a:cs typeface="Avenir"/>
                <a:sym typeface="Avenir"/>
              </a:rPr>
              <a:t>. </a:t>
            </a:r>
            <a:r>
              <a:rPr lang="tr-TR" sz="3600" b="1" dirty="0">
                <a:solidFill>
                  <a:srgbClr val="E43794"/>
                </a:solidFill>
                <a:latin typeface="Avenir"/>
                <a:ea typeface="Avenir"/>
                <a:cs typeface="Avenir"/>
                <a:sym typeface="Avenir"/>
              </a:rPr>
              <a:t>Sürükleyi</a:t>
            </a:r>
            <a:r>
              <a:rPr lang="tr-TR" dirty="0">
                <a:latin typeface="Avenir"/>
                <a:ea typeface="Avenir"/>
                <a:cs typeface="Avenir"/>
                <a:sym typeface="Avenir"/>
              </a:rPr>
              <a:t>ci turizm Deneyimleri İçin Yapı Taşları</a:t>
            </a:r>
            <a:endParaRPr lang="en-US" sz="3600" b="1"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0946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3"/>
            <a:ext cx="4301302" cy="229565"/>
          </a:xfrm>
        </p:spPr>
        <p:txBody>
          <a:bodyPr/>
          <a:lstStyle/>
          <a:p>
            <a:fld id="{9C527BFA-2C0E-4CEC-B6A5-913A56FEF4B4}" type="slidenum">
              <a:rPr lang="fr-CA" smtClean="0"/>
              <a:pPr/>
              <a:t>12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325835" y="768394"/>
            <a:ext cx="11260668" cy="665887"/>
          </a:xfrm>
        </p:spPr>
        <p:txBody>
          <a:bodyPr>
            <a:noAutofit/>
          </a:bodyPr>
          <a:lstStyle/>
          <a:p>
            <a:pPr algn="ctr">
              <a:spcBef>
                <a:spcPts val="0"/>
              </a:spcBef>
              <a:buClr>
                <a:srgbClr val="E43794"/>
              </a:buClr>
              <a:buSzPts val="4000"/>
            </a:pPr>
            <a:r>
              <a:rPr lang="en-GB" sz="2400" dirty="0" err="1">
                <a:solidFill>
                  <a:srgbClr val="7F7F7F"/>
                </a:solidFill>
              </a:rPr>
              <a:t>Teknolojik</a:t>
            </a:r>
            <a:r>
              <a:rPr lang="en-GB" sz="2400" dirty="0">
                <a:solidFill>
                  <a:srgbClr val="7F7F7F"/>
                </a:solidFill>
              </a:rPr>
              <a:t> </a:t>
            </a:r>
            <a:r>
              <a:rPr lang="en-GB" sz="2400" dirty="0" err="1">
                <a:solidFill>
                  <a:srgbClr val="7F7F7F"/>
                </a:solidFill>
              </a:rPr>
              <a:t>ve</a:t>
            </a:r>
            <a:r>
              <a:rPr lang="en-GB" sz="2400" dirty="0">
                <a:solidFill>
                  <a:srgbClr val="7F7F7F"/>
                </a:solidFill>
              </a:rPr>
              <a:t> </a:t>
            </a:r>
            <a:r>
              <a:rPr lang="en-GB" sz="2400" dirty="0" err="1">
                <a:solidFill>
                  <a:srgbClr val="7F7F7F"/>
                </a:solidFill>
              </a:rPr>
              <a:t>teknolojik</a:t>
            </a:r>
            <a:r>
              <a:rPr lang="en-GB" sz="2400" dirty="0">
                <a:solidFill>
                  <a:srgbClr val="7F7F7F"/>
                </a:solidFill>
              </a:rPr>
              <a:t> </a:t>
            </a:r>
            <a:r>
              <a:rPr lang="en-GB" sz="2400" dirty="0" err="1">
                <a:solidFill>
                  <a:srgbClr val="7F7F7F"/>
                </a:solidFill>
              </a:rPr>
              <a:t>olmayan</a:t>
            </a:r>
            <a:r>
              <a:rPr lang="en-GB" sz="2400" dirty="0">
                <a:solidFill>
                  <a:srgbClr val="7F7F7F"/>
                </a:solidFill>
              </a:rPr>
              <a:t> </a:t>
            </a:r>
            <a:r>
              <a:rPr lang="en-GB" sz="2400" b="0" dirty="0" err="1"/>
              <a:t>yapı</a:t>
            </a:r>
            <a:r>
              <a:rPr lang="en-GB" sz="2400" b="0" dirty="0"/>
              <a:t> </a:t>
            </a:r>
            <a:r>
              <a:rPr lang="en-GB" sz="2400" b="0" dirty="0" err="1"/>
              <a:t>taşlarını</a:t>
            </a:r>
            <a:r>
              <a:rPr lang="en-GB" sz="2400" b="0" dirty="0"/>
              <a:t> </a:t>
            </a:r>
            <a:r>
              <a:rPr lang="en-GB" sz="2400" b="0" dirty="0" err="1"/>
              <a:t>tanı</a:t>
            </a:r>
            <a:r>
              <a:rPr lang="tr-TR" sz="2400" b="0" dirty="0" err="1"/>
              <a:t>mak</a:t>
            </a:r>
            <a:r>
              <a:rPr lang="en-GB" sz="2400" b="0" dirty="0"/>
              <a:t> </a:t>
            </a:r>
            <a:r>
              <a:rPr lang="en-GB" sz="2400" b="0" dirty="0" err="1"/>
              <a:t>ve</a:t>
            </a:r>
            <a:r>
              <a:rPr lang="en-GB" sz="2400" b="0" dirty="0"/>
              <a:t> </a:t>
            </a:r>
            <a:r>
              <a:rPr lang="en-GB" sz="2400" b="0" dirty="0" err="1"/>
              <a:t>ziyaretçileriniz</a:t>
            </a:r>
            <a:r>
              <a:rPr lang="en-GB" sz="2400" b="0" dirty="0"/>
              <a:t> </a:t>
            </a:r>
            <a:r>
              <a:rPr lang="en-GB" sz="2400" b="0" dirty="0" err="1"/>
              <a:t>için</a:t>
            </a:r>
            <a:r>
              <a:rPr lang="en-GB" sz="2400" b="0" dirty="0"/>
              <a:t> </a:t>
            </a:r>
            <a:r>
              <a:rPr lang="en-GB" sz="2400" b="0" dirty="0" err="1"/>
              <a:t>mükemmel</a:t>
            </a:r>
            <a:r>
              <a:rPr lang="en-GB" sz="2400" b="0" dirty="0"/>
              <a:t> </a:t>
            </a:r>
            <a:r>
              <a:rPr lang="en-GB" sz="2400" b="0" dirty="0" err="1"/>
              <a:t>deneyimler</a:t>
            </a:r>
            <a:r>
              <a:rPr lang="en-GB" sz="2400" b="0" dirty="0"/>
              <a:t> </a:t>
            </a:r>
            <a:r>
              <a:rPr lang="en-GB" sz="2400" b="0" dirty="0" err="1"/>
              <a:t>tasarlamak</a:t>
            </a:r>
            <a:r>
              <a:rPr lang="en-GB" sz="2400" b="0" dirty="0"/>
              <a:t> </a:t>
            </a:r>
            <a:r>
              <a:rPr lang="en-GB" sz="2400" b="0" dirty="0" err="1"/>
              <a:t>için</a:t>
            </a:r>
            <a:r>
              <a:rPr lang="en-GB" sz="2400" b="0" dirty="0"/>
              <a:t> </a:t>
            </a:r>
            <a:r>
              <a:rPr lang="en-GB" sz="2400" b="0" dirty="0" err="1"/>
              <a:t>bunları</a:t>
            </a:r>
            <a:r>
              <a:rPr lang="en-GB" sz="2400" b="0" dirty="0"/>
              <a:t> </a:t>
            </a:r>
            <a:r>
              <a:rPr lang="en-GB" sz="2400" b="0" dirty="0" err="1"/>
              <a:t>birleştir</a:t>
            </a:r>
            <a:r>
              <a:rPr lang="tr-TR" sz="2400" b="0" dirty="0" err="1"/>
              <a:t>mek</a:t>
            </a:r>
            <a:r>
              <a:rPr lang="tr-TR" sz="2400" b="0" dirty="0"/>
              <a:t> </a:t>
            </a:r>
            <a:endParaRPr lang="en-GB" sz="2400" b="0" dirty="0"/>
          </a:p>
          <a:p>
            <a:pPr algn="ctr">
              <a:spcBef>
                <a:spcPts val="0"/>
              </a:spcBef>
              <a:buClr>
                <a:srgbClr val="E43794"/>
              </a:buClr>
              <a:buSzPts val="4000"/>
            </a:pPr>
            <a:endParaRPr lang="en-GB" sz="1800" b="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25836" y="1987467"/>
            <a:ext cx="11344547" cy="4464006"/>
          </a:xfrm>
        </p:spPr>
        <p:txBody>
          <a:bodyPr numCol="2"/>
          <a:lstStyle/>
          <a:p>
            <a:pPr marL="285750" lvl="0" indent="-285750" algn="l">
              <a:lnSpc>
                <a:spcPct val="115000"/>
              </a:lnSpc>
              <a:buClr>
                <a:srgbClr val="7F7F7F"/>
              </a:buClr>
              <a:buSzPts val="1200"/>
              <a:buFont typeface="Arial" panose="020B0604020202020204" pitchFamily="34" charset="0"/>
              <a:buChar char="•"/>
            </a:pPr>
            <a:r>
              <a:rPr lang="tr-TR" dirty="0"/>
              <a:t>D</a:t>
            </a:r>
            <a:r>
              <a:rPr lang="en-GB" dirty="0" err="1"/>
              <a:t>ijital</a:t>
            </a:r>
            <a:r>
              <a:rPr lang="en-GB" dirty="0"/>
              <a:t> </a:t>
            </a:r>
            <a:r>
              <a:rPr lang="en-GB" dirty="0" err="1"/>
              <a:t>cihazlar</a:t>
            </a:r>
            <a:r>
              <a:rPr lang="en-GB" dirty="0"/>
              <a:t>, (</a:t>
            </a:r>
            <a:r>
              <a:rPr lang="en-GB" dirty="0" err="1"/>
              <a:t>dokunmatik</a:t>
            </a:r>
            <a:r>
              <a:rPr lang="en-GB" dirty="0"/>
              <a:t>) </a:t>
            </a:r>
            <a:r>
              <a:rPr lang="en-GB" dirty="0" err="1"/>
              <a:t>ekranlar</a:t>
            </a:r>
            <a:r>
              <a:rPr lang="en-GB" dirty="0"/>
              <a:t>, </a:t>
            </a:r>
            <a:r>
              <a:rPr lang="en-GB" dirty="0" err="1"/>
              <a:t>sesli</a:t>
            </a:r>
            <a:r>
              <a:rPr lang="en-GB" dirty="0"/>
              <a:t> </a:t>
            </a:r>
            <a:r>
              <a:rPr lang="en-GB" dirty="0" err="1"/>
              <a:t>hoparlörler</a:t>
            </a:r>
            <a:r>
              <a:rPr lang="en-GB" dirty="0"/>
              <a:t> </a:t>
            </a:r>
            <a:r>
              <a:rPr lang="en-GB" dirty="0" err="1"/>
              <a:t>veya</a:t>
            </a:r>
            <a:r>
              <a:rPr lang="en-GB" dirty="0"/>
              <a:t> </a:t>
            </a:r>
            <a:r>
              <a:rPr lang="en-GB" dirty="0" err="1"/>
              <a:t>kulaklıklar</a:t>
            </a:r>
            <a:r>
              <a:rPr lang="en-GB" dirty="0"/>
              <a:t>, </a:t>
            </a:r>
            <a:r>
              <a:rPr lang="en-GB" dirty="0" err="1"/>
              <a:t>sensörler</a:t>
            </a:r>
            <a:r>
              <a:rPr lang="en-GB" dirty="0"/>
              <a:t>, </a:t>
            </a:r>
            <a:r>
              <a:rPr lang="en-GB" dirty="0" err="1"/>
              <a:t>akıllı</a:t>
            </a:r>
            <a:r>
              <a:rPr lang="en-GB" dirty="0"/>
              <a:t> </a:t>
            </a:r>
            <a:r>
              <a:rPr lang="en-GB" dirty="0" err="1"/>
              <a:t>telefon</a:t>
            </a:r>
            <a:r>
              <a:rPr lang="en-GB" dirty="0"/>
              <a:t> </a:t>
            </a:r>
            <a:r>
              <a:rPr lang="en-GB" dirty="0" err="1"/>
              <a:t>uygulamaları</a:t>
            </a:r>
            <a:r>
              <a:rPr lang="en-GB" dirty="0"/>
              <a:t>, VR </a:t>
            </a:r>
            <a:r>
              <a:rPr lang="en-GB" dirty="0" err="1"/>
              <a:t>kulaklıkları</a:t>
            </a:r>
            <a:r>
              <a:rPr lang="en-GB" dirty="0"/>
              <a:t> </a:t>
            </a:r>
            <a:r>
              <a:rPr lang="en-GB" dirty="0" err="1"/>
              <a:t>ve</a:t>
            </a:r>
            <a:r>
              <a:rPr lang="en-GB" dirty="0"/>
              <a:t> </a:t>
            </a:r>
            <a:r>
              <a:rPr lang="en-GB" dirty="0" err="1"/>
              <a:t>diğerleri</a:t>
            </a:r>
            <a:r>
              <a:rPr lang="en-GB" dirty="0"/>
              <a:t> </a:t>
            </a:r>
            <a:r>
              <a:rPr lang="en-GB" dirty="0" err="1"/>
              <a:t>gibi</a:t>
            </a:r>
            <a:r>
              <a:rPr lang="en-GB" dirty="0"/>
              <a:t> </a:t>
            </a:r>
            <a:r>
              <a:rPr lang="en-GB" b="1" dirty="0" err="1">
                <a:solidFill>
                  <a:schemeClr val="bg1">
                    <a:lumMod val="50000"/>
                  </a:schemeClr>
                </a:solidFill>
              </a:rPr>
              <a:t>teknolojik</a:t>
            </a:r>
            <a:r>
              <a:rPr lang="en-GB" b="1" dirty="0">
                <a:solidFill>
                  <a:schemeClr val="bg1">
                    <a:lumMod val="50000"/>
                  </a:schemeClr>
                </a:solidFill>
              </a:rPr>
              <a:t> </a:t>
            </a:r>
            <a:r>
              <a:rPr lang="en-GB" b="1" dirty="0" err="1">
                <a:solidFill>
                  <a:schemeClr val="bg1">
                    <a:lumMod val="50000"/>
                  </a:schemeClr>
                </a:solidFill>
              </a:rPr>
              <a:t>çözümler</a:t>
            </a:r>
            <a:r>
              <a:rPr lang="en-GB" dirty="0"/>
              <a:t>. </a:t>
            </a:r>
            <a:r>
              <a:rPr lang="en-GB" dirty="0" err="1"/>
              <a:t>Sonraki</a:t>
            </a:r>
            <a:r>
              <a:rPr lang="en-GB" dirty="0"/>
              <a:t> </a:t>
            </a:r>
            <a:r>
              <a:rPr lang="en-GB" dirty="0" err="1"/>
              <a:t>slaytlarda</a:t>
            </a:r>
            <a:r>
              <a:rPr lang="en-GB" dirty="0"/>
              <a:t> </a:t>
            </a:r>
            <a:r>
              <a:rPr lang="en-GB" dirty="0" err="1"/>
              <a:t>bunlar</a:t>
            </a:r>
            <a:r>
              <a:rPr lang="en-GB" dirty="0"/>
              <a:t> </a:t>
            </a:r>
            <a:r>
              <a:rPr lang="en-GB" dirty="0" err="1"/>
              <a:t>hakkında</a:t>
            </a:r>
            <a:r>
              <a:rPr lang="en-GB" dirty="0"/>
              <a:t> </a:t>
            </a:r>
            <a:r>
              <a:rPr lang="en-GB" dirty="0" err="1"/>
              <a:t>daha</a:t>
            </a:r>
            <a:r>
              <a:rPr lang="en-GB" dirty="0"/>
              <a:t> </a:t>
            </a:r>
            <a:r>
              <a:rPr lang="en-GB" dirty="0" err="1"/>
              <a:t>ayrıntılı</a:t>
            </a:r>
            <a:r>
              <a:rPr lang="en-GB" dirty="0"/>
              <a:t> </a:t>
            </a:r>
            <a:r>
              <a:rPr lang="en-GB" dirty="0" err="1"/>
              <a:t>konuşacağız</a:t>
            </a:r>
            <a:r>
              <a:rPr lang="en-GB" dirty="0"/>
              <a:t>.</a:t>
            </a:r>
            <a:endParaRPr lang="en-GB" b="0" dirty="0">
              <a:solidFill>
                <a:srgbClr val="7F7F7F"/>
              </a:solidFill>
            </a:endParaRP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en-GB" b="0" dirty="0">
              <a:solidFill>
                <a:srgbClr val="7F7F7F"/>
              </a:solidFill>
            </a:endParaRP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en-GB" b="0" dirty="0">
              <a:solidFill>
                <a:srgbClr val="7F7F7F"/>
              </a:solidFill>
            </a:endParaRPr>
          </a:p>
          <a:p>
            <a:pPr lvl="0" algn="l" rtl="0">
              <a:lnSpc>
                <a:spcPct val="115000"/>
              </a:lnSpc>
              <a:spcBef>
                <a:spcPts val="0"/>
              </a:spcBef>
              <a:spcAft>
                <a:spcPts val="0"/>
              </a:spcAft>
              <a:buClr>
                <a:srgbClr val="7F7F7F"/>
              </a:buClr>
              <a:buSzPts val="1200"/>
            </a:pPr>
            <a:endParaRPr lang="en-GB" b="0" dirty="0">
              <a:solidFill>
                <a:srgbClr val="7F7F7F"/>
              </a:solidFill>
            </a:endParaRPr>
          </a:p>
          <a:p>
            <a:pPr marL="285750" indent="-285750" algn="l">
              <a:lnSpc>
                <a:spcPct val="115000"/>
              </a:lnSpc>
              <a:buClr>
                <a:srgbClr val="7F7F7F"/>
              </a:buClr>
              <a:buSzPts val="1200"/>
              <a:buFont typeface="Arial" panose="020B0604020202020204" pitchFamily="34" charset="0"/>
              <a:buChar char="•"/>
            </a:pPr>
            <a:r>
              <a:rPr lang="en-GB" dirty="0" err="1">
                <a:solidFill>
                  <a:schemeClr val="bg1">
                    <a:lumMod val="50000"/>
                  </a:schemeClr>
                </a:solidFill>
              </a:rPr>
              <a:t>tema</a:t>
            </a:r>
            <a:r>
              <a:rPr lang="en-GB" dirty="0">
                <a:solidFill>
                  <a:schemeClr val="bg1">
                    <a:lumMod val="50000"/>
                  </a:schemeClr>
                </a:solidFill>
              </a:rPr>
              <a:t>, </a:t>
            </a:r>
            <a:r>
              <a:rPr lang="en-GB" dirty="0" err="1">
                <a:solidFill>
                  <a:schemeClr val="bg1">
                    <a:lumMod val="50000"/>
                  </a:schemeClr>
                </a:solidFill>
              </a:rPr>
              <a:t>konuk</a:t>
            </a:r>
            <a:r>
              <a:rPr lang="en-GB" dirty="0">
                <a:solidFill>
                  <a:schemeClr val="bg1">
                    <a:lumMod val="50000"/>
                  </a:schemeClr>
                </a:solidFill>
              </a:rPr>
              <a:t> </a:t>
            </a:r>
            <a:r>
              <a:rPr lang="en-GB" dirty="0" err="1">
                <a:solidFill>
                  <a:schemeClr val="bg1">
                    <a:lumMod val="50000"/>
                  </a:schemeClr>
                </a:solidFill>
              </a:rPr>
              <a:t>rolü</a:t>
            </a:r>
            <a:r>
              <a:rPr lang="en-GB" dirty="0">
                <a:solidFill>
                  <a:schemeClr val="bg1">
                    <a:lumMod val="50000"/>
                  </a:schemeClr>
                </a:solidFill>
              </a:rPr>
              <a:t>, </a:t>
            </a:r>
            <a:r>
              <a:rPr lang="en-GB" dirty="0" err="1">
                <a:solidFill>
                  <a:schemeClr val="bg1">
                    <a:lumMod val="50000"/>
                  </a:schemeClr>
                </a:solidFill>
              </a:rPr>
              <a:t>hikaye</a:t>
            </a:r>
            <a:r>
              <a:rPr lang="en-GB" dirty="0">
                <a:solidFill>
                  <a:schemeClr val="bg1">
                    <a:lumMod val="50000"/>
                  </a:schemeClr>
                </a:solidFill>
              </a:rPr>
              <a:t> </a:t>
            </a:r>
            <a:r>
              <a:rPr lang="en-GB" dirty="0" err="1">
                <a:solidFill>
                  <a:schemeClr val="bg1">
                    <a:lumMod val="50000"/>
                  </a:schemeClr>
                </a:solidFill>
              </a:rPr>
              <a:t>anlatımı</a:t>
            </a:r>
            <a:r>
              <a:rPr lang="en-GB" dirty="0">
                <a:solidFill>
                  <a:schemeClr val="bg1">
                    <a:lumMod val="50000"/>
                  </a:schemeClr>
                </a:solidFill>
              </a:rPr>
              <a:t> *, </a:t>
            </a:r>
            <a:r>
              <a:rPr lang="en-GB" dirty="0" err="1">
                <a:solidFill>
                  <a:schemeClr val="bg1">
                    <a:lumMod val="50000"/>
                  </a:schemeClr>
                </a:solidFill>
              </a:rPr>
              <a:t>tasarım</a:t>
            </a:r>
            <a:r>
              <a:rPr lang="en-GB" dirty="0">
                <a:solidFill>
                  <a:schemeClr val="bg1">
                    <a:lumMod val="50000"/>
                  </a:schemeClr>
                </a:solidFill>
              </a:rPr>
              <a:t> </a:t>
            </a:r>
            <a:r>
              <a:rPr lang="en-GB" dirty="0" err="1">
                <a:solidFill>
                  <a:schemeClr val="bg1">
                    <a:lumMod val="50000"/>
                  </a:schemeClr>
                </a:solidFill>
              </a:rPr>
              <a:t>gibi</a:t>
            </a:r>
            <a:r>
              <a:rPr lang="en-GB" dirty="0">
                <a:solidFill>
                  <a:schemeClr val="bg1">
                    <a:lumMod val="50000"/>
                  </a:schemeClr>
                </a:solidFill>
              </a:rPr>
              <a:t> </a:t>
            </a:r>
            <a:r>
              <a:rPr lang="en-GB" b="1" dirty="0" err="1">
                <a:solidFill>
                  <a:schemeClr val="bg1">
                    <a:lumMod val="50000"/>
                  </a:schemeClr>
                </a:solidFill>
              </a:rPr>
              <a:t>teknolojik</a:t>
            </a:r>
            <a:r>
              <a:rPr lang="en-GB" b="1" dirty="0">
                <a:solidFill>
                  <a:schemeClr val="bg1">
                    <a:lumMod val="50000"/>
                  </a:schemeClr>
                </a:solidFill>
              </a:rPr>
              <a:t> </a:t>
            </a:r>
            <a:r>
              <a:rPr lang="en-GB" b="1" dirty="0" err="1">
                <a:solidFill>
                  <a:schemeClr val="bg1">
                    <a:lumMod val="50000"/>
                  </a:schemeClr>
                </a:solidFill>
              </a:rPr>
              <a:t>olmayan</a:t>
            </a:r>
            <a:r>
              <a:rPr lang="en-GB" b="1" dirty="0">
                <a:solidFill>
                  <a:schemeClr val="bg1">
                    <a:lumMod val="50000"/>
                  </a:schemeClr>
                </a:solidFill>
              </a:rPr>
              <a:t> </a:t>
            </a:r>
            <a:r>
              <a:rPr lang="en-GB" b="1" dirty="0" err="1">
                <a:solidFill>
                  <a:schemeClr val="bg1">
                    <a:lumMod val="50000"/>
                  </a:schemeClr>
                </a:solidFill>
              </a:rPr>
              <a:t>çözümler</a:t>
            </a:r>
            <a:r>
              <a:rPr lang="en-GB" b="1" dirty="0">
                <a:solidFill>
                  <a:schemeClr val="bg1">
                    <a:lumMod val="50000"/>
                  </a:schemeClr>
                </a:solidFill>
              </a:rPr>
              <a:t> </a:t>
            </a:r>
            <a:r>
              <a:rPr lang="en-GB" dirty="0" err="1">
                <a:solidFill>
                  <a:schemeClr val="bg1">
                    <a:lumMod val="50000"/>
                  </a:schemeClr>
                </a:solidFill>
              </a:rPr>
              <a:t>sergi</a:t>
            </a:r>
            <a:r>
              <a:rPr lang="en-GB" dirty="0">
                <a:solidFill>
                  <a:schemeClr val="bg1">
                    <a:lumMod val="50000"/>
                  </a:schemeClr>
                </a:solidFill>
              </a:rPr>
              <a:t> </a:t>
            </a:r>
            <a:r>
              <a:rPr lang="en-GB" dirty="0" err="1">
                <a:solidFill>
                  <a:schemeClr val="bg1">
                    <a:lumMod val="50000"/>
                  </a:schemeClr>
                </a:solidFill>
              </a:rPr>
              <a:t>alanının</a:t>
            </a:r>
            <a:r>
              <a:rPr lang="en-GB" dirty="0">
                <a:solidFill>
                  <a:schemeClr val="bg1">
                    <a:lumMod val="50000"/>
                  </a:schemeClr>
                </a:solidFill>
              </a:rPr>
              <a:t> </a:t>
            </a:r>
            <a:r>
              <a:rPr lang="en-GB" dirty="0" err="1">
                <a:solidFill>
                  <a:schemeClr val="bg1">
                    <a:lumMod val="50000"/>
                  </a:schemeClr>
                </a:solidFill>
              </a:rPr>
              <a:t>mimari</a:t>
            </a:r>
            <a:r>
              <a:rPr lang="en-GB" dirty="0">
                <a:solidFill>
                  <a:schemeClr val="bg1">
                    <a:lumMod val="50000"/>
                  </a:schemeClr>
                </a:solidFill>
              </a:rPr>
              <a:t> </a:t>
            </a:r>
            <a:r>
              <a:rPr lang="en-GB" dirty="0" err="1">
                <a:solidFill>
                  <a:schemeClr val="bg1">
                    <a:lumMod val="50000"/>
                  </a:schemeClr>
                </a:solidFill>
              </a:rPr>
              <a:t>unsurlarına</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odanın</a:t>
            </a:r>
            <a:r>
              <a:rPr lang="en-GB" dirty="0">
                <a:solidFill>
                  <a:schemeClr val="bg1">
                    <a:lumMod val="50000"/>
                  </a:schemeClr>
                </a:solidFill>
              </a:rPr>
              <a:t> </a:t>
            </a:r>
            <a:r>
              <a:rPr lang="en-GB" dirty="0" err="1">
                <a:solidFill>
                  <a:schemeClr val="bg1">
                    <a:lumMod val="50000"/>
                  </a:schemeClr>
                </a:solidFill>
              </a:rPr>
              <a:t>şekli</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parlaklığı</a:t>
            </a:r>
            <a:r>
              <a:rPr lang="en-GB" dirty="0">
                <a:solidFill>
                  <a:schemeClr val="bg1">
                    <a:lumMod val="50000"/>
                  </a:schemeClr>
                </a:solidFill>
              </a:rPr>
              <a:t>, </a:t>
            </a:r>
            <a:r>
              <a:rPr lang="en-GB" dirty="0" err="1">
                <a:solidFill>
                  <a:schemeClr val="bg1">
                    <a:lumMod val="50000"/>
                  </a:schemeClr>
                </a:solidFill>
              </a:rPr>
              <a:t>içindeki</a:t>
            </a:r>
            <a:r>
              <a:rPr lang="en-GB" dirty="0">
                <a:solidFill>
                  <a:schemeClr val="bg1">
                    <a:lumMod val="50000"/>
                  </a:schemeClr>
                </a:solidFill>
              </a:rPr>
              <a:t> </a:t>
            </a:r>
            <a:r>
              <a:rPr lang="en-GB" dirty="0" err="1">
                <a:solidFill>
                  <a:schemeClr val="bg1">
                    <a:lumMod val="50000"/>
                  </a:schemeClr>
                </a:solidFill>
              </a:rPr>
              <a:t>mobilyalar</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diğer</a:t>
            </a:r>
            <a:r>
              <a:rPr lang="en-GB" dirty="0">
                <a:solidFill>
                  <a:schemeClr val="bg1">
                    <a:lumMod val="50000"/>
                  </a:schemeClr>
                </a:solidFill>
              </a:rPr>
              <a:t> </a:t>
            </a:r>
            <a:r>
              <a:rPr lang="en-GB" dirty="0" err="1">
                <a:solidFill>
                  <a:schemeClr val="bg1">
                    <a:lumMod val="50000"/>
                  </a:schemeClr>
                </a:solidFill>
              </a:rPr>
              <a:t>nesneler</a:t>
            </a:r>
            <a:r>
              <a:rPr lang="en-GB" dirty="0">
                <a:solidFill>
                  <a:schemeClr val="bg1">
                    <a:lumMod val="50000"/>
                  </a:schemeClr>
                </a:solidFill>
              </a:rPr>
              <a:t> vb.) </a:t>
            </a:r>
            <a:r>
              <a:rPr lang="tr-TR" dirty="0">
                <a:solidFill>
                  <a:schemeClr val="bg1">
                    <a:lumMod val="50000"/>
                  </a:schemeClr>
                </a:solidFill>
              </a:rPr>
              <a:t>o</a:t>
            </a:r>
            <a:r>
              <a:rPr lang="en-GB" dirty="0" err="1">
                <a:solidFill>
                  <a:schemeClr val="bg1">
                    <a:lumMod val="50000"/>
                  </a:schemeClr>
                </a:solidFill>
              </a:rPr>
              <a:t>daklanır</a:t>
            </a:r>
            <a:r>
              <a:rPr lang="tr-TR" dirty="0">
                <a:solidFill>
                  <a:schemeClr val="bg1">
                    <a:lumMod val="50000"/>
                  </a:schemeClr>
                </a:solidFill>
              </a:rPr>
              <a:t>.</a:t>
            </a:r>
          </a:p>
          <a:p>
            <a:pPr algn="l">
              <a:lnSpc>
                <a:spcPct val="115000"/>
              </a:lnSpc>
              <a:buClr>
                <a:srgbClr val="7F7F7F"/>
              </a:buClr>
              <a:buSzPts val="1200"/>
            </a:pPr>
            <a:br>
              <a:rPr lang="en-GB" dirty="0">
                <a:solidFill>
                  <a:schemeClr val="bg1">
                    <a:lumMod val="50000"/>
                  </a:schemeClr>
                </a:solidFill>
              </a:rPr>
            </a:br>
            <a:r>
              <a:rPr lang="sl-SI" dirty="0">
                <a:solidFill>
                  <a:schemeClr val="bg1">
                    <a:lumMod val="50000"/>
                  </a:schemeClr>
                </a:solidFill>
              </a:rPr>
              <a:t>*</a:t>
            </a:r>
            <a:r>
              <a:rPr lang="tr-TR" sz="2000" b="1" i="1" dirty="0">
                <a:solidFill>
                  <a:schemeClr val="bg1">
                    <a:lumMod val="50000"/>
                  </a:schemeClr>
                </a:solidFill>
              </a:rPr>
              <a:t>Hikaye anlatımı</a:t>
            </a:r>
            <a:r>
              <a:rPr lang="tr-TR" sz="2000" i="1" dirty="0">
                <a:solidFill>
                  <a:schemeClr val="bg1">
                    <a:lumMod val="50000"/>
                  </a:schemeClr>
                </a:solidFill>
              </a:rPr>
              <a:t>, daha sonraki slaytlarda daha ayrıntılı olarak incelenecek olan </a:t>
            </a:r>
            <a:r>
              <a:rPr lang="tr-TR" sz="2000" b="1" i="1" dirty="0">
                <a:solidFill>
                  <a:schemeClr val="bg1">
                    <a:lumMod val="50000"/>
                  </a:schemeClr>
                </a:solidFill>
              </a:rPr>
              <a:t>teknolojik olmayan temel yapı taşıdır.</a:t>
            </a:r>
            <a:endParaRPr lang="en-GB" sz="2000" b="1" i="1" dirty="0">
              <a:solidFill>
                <a:schemeClr val="bg1">
                  <a:lumMod val="50000"/>
                </a:schemeClr>
              </a:solidFill>
            </a:endParaRPr>
          </a:p>
        </p:txBody>
      </p:sp>
      <p:pic>
        <p:nvPicPr>
          <p:cNvPr id="14" name="Slika 13">
            <a:extLst>
              <a:ext uri="{FF2B5EF4-FFF2-40B4-BE49-F238E27FC236}">
                <a16:creationId xmlns:a16="http://schemas.microsoft.com/office/drawing/2014/main" id="{6080A0C6-E5CF-4543-A7A4-F732BD5970D7}"/>
              </a:ext>
            </a:extLst>
          </p:cNvPr>
          <p:cNvPicPr>
            <a:picLocks noChangeAspect="1"/>
          </p:cNvPicPr>
          <p:nvPr/>
        </p:nvPicPr>
        <p:blipFill>
          <a:blip r:embed="rId2"/>
          <a:stretch>
            <a:fillRect/>
          </a:stretch>
        </p:blipFill>
        <p:spPr>
          <a:xfrm>
            <a:off x="2538140" y="4745876"/>
            <a:ext cx="2903667" cy="1929709"/>
          </a:xfrm>
          <a:prstGeom prst="rect">
            <a:avLst/>
          </a:prstGeom>
        </p:spPr>
      </p:pic>
      <p:sp>
        <p:nvSpPr>
          <p:cNvPr id="6" name="Text Placeholder 2">
            <a:extLst>
              <a:ext uri="{FF2B5EF4-FFF2-40B4-BE49-F238E27FC236}">
                <a16:creationId xmlns:a16="http://schemas.microsoft.com/office/drawing/2014/main" id="{B0394689-B7CE-493D-BF22-8D3712892653}"/>
              </a:ext>
            </a:extLst>
          </p:cNvPr>
          <p:cNvSpPr txBox="1">
            <a:spLocks/>
          </p:cNvSpPr>
          <p:nvPr/>
        </p:nvSpPr>
        <p:spPr>
          <a:xfrm>
            <a:off x="325835" y="-156357"/>
            <a:ext cx="11260668" cy="6658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endParaRPr lang="en-GB" sz="1800" b="0" dirty="0"/>
          </a:p>
          <a:p>
            <a:pPr algn="ctr">
              <a:spcBef>
                <a:spcPts val="0"/>
              </a:spcBef>
              <a:buClr>
                <a:srgbClr val="E43794"/>
              </a:buClr>
              <a:buSzPts val="4000"/>
            </a:pPr>
            <a:r>
              <a:rPr lang="tr-TR" dirty="0">
                <a:solidFill>
                  <a:schemeClr val="bg1"/>
                </a:solidFill>
              </a:rPr>
              <a:t>Bir sürükleyici tecrübe için temel yapı taşları</a:t>
            </a:r>
            <a:endParaRPr lang="en-GB" sz="1800" b="0" dirty="0"/>
          </a:p>
        </p:txBody>
      </p:sp>
    </p:spTree>
    <p:extLst>
      <p:ext uri="{BB962C8B-B14F-4D97-AF65-F5344CB8AC3E}">
        <p14:creationId xmlns:p14="http://schemas.microsoft.com/office/powerpoint/2010/main" val="257837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45154"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tr-TR" dirty="0">
                <a:solidFill>
                  <a:schemeClr val="bg1"/>
                </a:solidFill>
              </a:rPr>
              <a:t>Teknolojik yapı taşları</a:t>
            </a:r>
            <a:endParaRPr lang="en-US" dirty="0">
              <a:solidFill>
                <a:schemeClr val="bg1"/>
              </a:solidFill>
            </a:endParaRP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052778"/>
            <a:ext cx="11260666" cy="5805222"/>
          </a:xfrm>
        </p:spPr>
        <p:txBody>
          <a:bodyPr numCol="2"/>
          <a:lstStyle/>
          <a:p>
            <a:pPr lvl="0" algn="l">
              <a:lnSpc>
                <a:spcPct val="115000"/>
              </a:lnSpc>
              <a:buClr>
                <a:schemeClr val="dk1"/>
              </a:buClr>
              <a:buSzPts val="1100"/>
            </a:pPr>
            <a:r>
              <a:rPr lang="en-GB" dirty="0" err="1">
                <a:highlight>
                  <a:schemeClr val="lt1"/>
                </a:highlight>
              </a:rPr>
              <a:t>Kültürel</a:t>
            </a:r>
            <a:r>
              <a:rPr lang="en-GB" dirty="0">
                <a:highlight>
                  <a:schemeClr val="lt1"/>
                </a:highlight>
              </a:rPr>
              <a:t> </a:t>
            </a:r>
            <a:r>
              <a:rPr lang="en-GB" dirty="0" err="1">
                <a:highlight>
                  <a:schemeClr val="lt1"/>
                </a:highlight>
              </a:rPr>
              <a:t>mirasa</a:t>
            </a:r>
            <a:r>
              <a:rPr lang="en-GB" dirty="0">
                <a:highlight>
                  <a:schemeClr val="lt1"/>
                </a:highlight>
              </a:rPr>
              <a:t> </a:t>
            </a:r>
            <a:r>
              <a:rPr lang="en-GB" dirty="0" err="1">
                <a:highlight>
                  <a:schemeClr val="lt1"/>
                </a:highlight>
              </a:rPr>
              <a:t>uyarlanabilir</a:t>
            </a:r>
            <a:r>
              <a:rPr lang="en-GB" dirty="0">
                <a:highlight>
                  <a:schemeClr val="lt1"/>
                </a:highlight>
              </a:rPr>
              <a:t> </a:t>
            </a:r>
            <a:r>
              <a:rPr lang="en-GB" dirty="0" err="1">
                <a:highlight>
                  <a:schemeClr val="lt1"/>
                </a:highlight>
              </a:rPr>
              <a:t>yeni</a:t>
            </a:r>
            <a:r>
              <a:rPr lang="en-GB" dirty="0">
                <a:highlight>
                  <a:schemeClr val="lt1"/>
                </a:highlight>
              </a:rPr>
              <a:t> </a:t>
            </a:r>
            <a:r>
              <a:rPr lang="en-GB" dirty="0" err="1">
                <a:highlight>
                  <a:schemeClr val="lt1"/>
                </a:highlight>
              </a:rPr>
              <a:t>medya</a:t>
            </a:r>
            <a:r>
              <a:rPr lang="en-GB" dirty="0">
                <a:highlight>
                  <a:schemeClr val="lt1"/>
                </a:highlight>
              </a:rPr>
              <a:t> </a:t>
            </a:r>
            <a:r>
              <a:rPr lang="en-GB" dirty="0" err="1">
                <a:highlight>
                  <a:schemeClr val="lt1"/>
                </a:highlight>
              </a:rPr>
              <a:t>biçimleri</a:t>
            </a:r>
            <a:r>
              <a:rPr lang="en-GB" dirty="0">
                <a:highlight>
                  <a:schemeClr val="lt1"/>
                </a:highlight>
              </a:rPr>
              <a:t> </a:t>
            </a:r>
            <a:r>
              <a:rPr lang="en-GB" dirty="0" err="1">
                <a:highlight>
                  <a:schemeClr val="lt1"/>
                </a:highlight>
              </a:rPr>
              <a:t>sürekli</a:t>
            </a:r>
            <a:r>
              <a:rPr lang="en-GB" dirty="0">
                <a:highlight>
                  <a:schemeClr val="lt1"/>
                </a:highlight>
              </a:rPr>
              <a:t> </a:t>
            </a:r>
            <a:r>
              <a:rPr lang="en-GB" dirty="0" err="1">
                <a:highlight>
                  <a:schemeClr val="lt1"/>
                </a:highlight>
              </a:rPr>
              <a:t>olarak</a:t>
            </a:r>
            <a:r>
              <a:rPr lang="en-GB" dirty="0">
                <a:highlight>
                  <a:schemeClr val="lt1"/>
                </a:highlight>
              </a:rPr>
              <a:t> </a:t>
            </a:r>
            <a:r>
              <a:rPr lang="en-GB" dirty="0" err="1">
                <a:highlight>
                  <a:schemeClr val="lt1"/>
                </a:highlight>
              </a:rPr>
              <a:t>ortaya</a:t>
            </a:r>
            <a:r>
              <a:rPr lang="en-GB" dirty="0">
                <a:highlight>
                  <a:schemeClr val="lt1"/>
                </a:highlight>
              </a:rPr>
              <a:t> </a:t>
            </a:r>
            <a:r>
              <a:rPr lang="en-GB" dirty="0" err="1">
                <a:highlight>
                  <a:schemeClr val="lt1"/>
                </a:highlight>
              </a:rPr>
              <a:t>çıkmaktadır</a:t>
            </a:r>
            <a:r>
              <a:rPr lang="en-GB" dirty="0">
                <a:highlight>
                  <a:schemeClr val="lt1"/>
                </a:highlight>
              </a:rPr>
              <a:t>:</a:t>
            </a:r>
            <a:endParaRPr lang="tr-TR"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err="1">
                <a:highlight>
                  <a:schemeClr val="lt1"/>
                </a:highlight>
              </a:rPr>
              <a:t>bilgisayar</a:t>
            </a:r>
            <a:r>
              <a:rPr lang="en-GB" i="1" dirty="0">
                <a:highlight>
                  <a:schemeClr val="lt1"/>
                </a:highlight>
              </a:rPr>
              <a:t> </a:t>
            </a:r>
            <a:r>
              <a:rPr lang="en-GB" i="1" dirty="0" err="1">
                <a:highlight>
                  <a:schemeClr val="lt1"/>
                </a:highlight>
              </a:rPr>
              <a:t>animasyonları</a:t>
            </a:r>
            <a:r>
              <a:rPr lang="en-GB" i="1" dirty="0">
                <a:highlight>
                  <a:schemeClr val="lt1"/>
                </a:highlight>
              </a:rPr>
              <a:t>,</a:t>
            </a:r>
            <a:endParaRPr lang="tr-TR" i="1"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err="1">
                <a:highlight>
                  <a:schemeClr val="lt1"/>
                </a:highlight>
              </a:rPr>
              <a:t>bilgisayar</a:t>
            </a:r>
            <a:r>
              <a:rPr lang="en-GB" i="1" dirty="0">
                <a:highlight>
                  <a:schemeClr val="lt1"/>
                </a:highlight>
              </a:rPr>
              <a:t> </a:t>
            </a:r>
            <a:r>
              <a:rPr lang="en-GB" i="1" dirty="0" err="1">
                <a:highlight>
                  <a:schemeClr val="lt1"/>
                </a:highlight>
              </a:rPr>
              <a:t>oyunları</a:t>
            </a:r>
            <a:r>
              <a:rPr lang="en-GB" i="1" dirty="0">
                <a:highlight>
                  <a:schemeClr val="lt1"/>
                </a:highlight>
              </a:rPr>
              <a:t>,</a:t>
            </a:r>
            <a:endParaRPr lang="tr-TR" i="1"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err="1">
                <a:highlight>
                  <a:schemeClr val="lt1"/>
                </a:highlight>
              </a:rPr>
              <a:t>insan-bilgisayar</a:t>
            </a:r>
            <a:r>
              <a:rPr lang="en-GB" i="1" dirty="0">
                <a:highlight>
                  <a:schemeClr val="lt1"/>
                </a:highlight>
              </a:rPr>
              <a:t> </a:t>
            </a:r>
            <a:r>
              <a:rPr lang="en-GB" i="1" dirty="0" err="1">
                <a:highlight>
                  <a:schemeClr val="lt1"/>
                </a:highlight>
              </a:rPr>
              <a:t>arayüzleri</a:t>
            </a:r>
            <a:r>
              <a:rPr lang="en-GB" i="1" dirty="0">
                <a:highlight>
                  <a:schemeClr val="lt1"/>
                </a:highlight>
              </a:rPr>
              <a:t>,</a:t>
            </a:r>
            <a:endParaRPr lang="tr-TR" i="1"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err="1">
                <a:highlight>
                  <a:schemeClr val="lt1"/>
                </a:highlight>
              </a:rPr>
              <a:t>etkileşimli</a:t>
            </a:r>
            <a:r>
              <a:rPr lang="en-GB" i="1" dirty="0">
                <a:highlight>
                  <a:schemeClr val="lt1"/>
                </a:highlight>
              </a:rPr>
              <a:t> </a:t>
            </a:r>
            <a:r>
              <a:rPr lang="en-GB" i="1" dirty="0" err="1">
                <a:highlight>
                  <a:schemeClr val="lt1"/>
                </a:highlight>
              </a:rPr>
              <a:t>bilgisayar</a:t>
            </a:r>
            <a:r>
              <a:rPr lang="en-GB" i="1" dirty="0">
                <a:highlight>
                  <a:schemeClr val="lt1"/>
                </a:highlight>
              </a:rPr>
              <a:t> </a:t>
            </a:r>
            <a:r>
              <a:rPr lang="en-GB" i="1" dirty="0" err="1">
                <a:highlight>
                  <a:schemeClr val="lt1"/>
                </a:highlight>
              </a:rPr>
              <a:t>kurulumları</a:t>
            </a:r>
            <a:r>
              <a:rPr lang="en-GB" i="1" dirty="0">
                <a:highlight>
                  <a:schemeClr val="lt1"/>
                </a:highlight>
              </a:rPr>
              <a:t>,</a:t>
            </a:r>
            <a:endParaRPr lang="tr-TR" i="1"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err="1">
                <a:highlight>
                  <a:schemeClr val="lt1"/>
                </a:highlight>
              </a:rPr>
              <a:t>webler</a:t>
            </a:r>
            <a:r>
              <a:rPr lang="en-GB" i="1" dirty="0">
                <a:highlight>
                  <a:schemeClr val="lt1"/>
                </a:highlight>
              </a:rPr>
              <a:t>,</a:t>
            </a:r>
            <a:endParaRPr lang="tr-TR" i="1"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err="1">
                <a:highlight>
                  <a:schemeClr val="lt1"/>
                </a:highlight>
              </a:rPr>
              <a:t>ve</a:t>
            </a:r>
            <a:r>
              <a:rPr lang="en-GB" i="1" dirty="0">
                <a:highlight>
                  <a:schemeClr val="lt1"/>
                </a:highlight>
              </a:rPr>
              <a:t> </a:t>
            </a:r>
            <a:r>
              <a:rPr lang="en-GB" i="1" dirty="0" err="1">
                <a:highlight>
                  <a:schemeClr val="lt1"/>
                </a:highlight>
              </a:rPr>
              <a:t>sanal</a:t>
            </a:r>
            <a:r>
              <a:rPr lang="en-GB" i="1" dirty="0">
                <a:highlight>
                  <a:schemeClr val="lt1"/>
                </a:highlight>
              </a:rPr>
              <a:t> </a:t>
            </a:r>
            <a:r>
              <a:rPr lang="en-GB" i="1" dirty="0" err="1">
                <a:highlight>
                  <a:schemeClr val="lt1"/>
                </a:highlight>
              </a:rPr>
              <a:t>dünyalar</a:t>
            </a:r>
            <a:r>
              <a:rPr lang="en-GB" i="1" dirty="0">
                <a:highlight>
                  <a:schemeClr val="lt1"/>
                </a:highlight>
              </a:rPr>
              <a:t>.</a:t>
            </a:r>
            <a:endParaRPr lang="tr-TR" i="1" dirty="0">
              <a:highlight>
                <a:schemeClr val="lt1"/>
              </a:highlight>
            </a:endParaRPr>
          </a:p>
          <a:p>
            <a:pPr lvl="0" algn="l">
              <a:lnSpc>
                <a:spcPct val="115000"/>
              </a:lnSpc>
              <a:buClr>
                <a:schemeClr val="dk1"/>
              </a:buClr>
              <a:buSzPts val="1100"/>
            </a:pPr>
            <a:r>
              <a:rPr lang="en-GB" dirty="0" err="1">
                <a:highlight>
                  <a:schemeClr val="lt1"/>
                </a:highlight>
              </a:rPr>
              <a:t>Doğru</a:t>
            </a:r>
            <a:r>
              <a:rPr lang="en-GB" dirty="0">
                <a:highlight>
                  <a:schemeClr val="lt1"/>
                </a:highlight>
              </a:rPr>
              <a:t> </a:t>
            </a:r>
            <a:r>
              <a:rPr lang="en-GB" dirty="0" err="1">
                <a:highlight>
                  <a:schemeClr val="lt1"/>
                </a:highlight>
              </a:rPr>
              <a:t>bilgi</a:t>
            </a:r>
            <a:r>
              <a:rPr lang="en-GB" dirty="0">
                <a:highlight>
                  <a:schemeClr val="lt1"/>
                </a:highlight>
              </a:rPr>
              <a:t> </a:t>
            </a:r>
            <a:r>
              <a:rPr lang="en-GB" dirty="0" err="1">
                <a:highlight>
                  <a:schemeClr val="lt1"/>
                </a:highlight>
              </a:rPr>
              <a:t>ve</a:t>
            </a:r>
            <a:r>
              <a:rPr lang="en-GB" dirty="0">
                <a:highlight>
                  <a:schemeClr val="lt1"/>
                </a:highlight>
              </a:rPr>
              <a:t> </a:t>
            </a:r>
            <a:r>
              <a:rPr lang="en-GB" dirty="0" err="1">
                <a:highlight>
                  <a:schemeClr val="lt1"/>
                </a:highlight>
              </a:rPr>
              <a:t>becerilere</a:t>
            </a:r>
            <a:r>
              <a:rPr lang="en-GB" dirty="0">
                <a:highlight>
                  <a:schemeClr val="lt1"/>
                </a:highlight>
              </a:rPr>
              <a:t> </a:t>
            </a:r>
            <a:r>
              <a:rPr lang="en-GB" dirty="0" err="1">
                <a:highlight>
                  <a:schemeClr val="lt1"/>
                </a:highlight>
              </a:rPr>
              <a:t>sahip</a:t>
            </a:r>
            <a:r>
              <a:rPr lang="en-GB" dirty="0">
                <a:highlight>
                  <a:schemeClr val="lt1"/>
                </a:highlight>
              </a:rPr>
              <a:t> </a:t>
            </a:r>
            <a:r>
              <a:rPr lang="en-GB" b="1" dirty="0" err="1">
                <a:highlight>
                  <a:schemeClr val="lt1"/>
                </a:highlight>
              </a:rPr>
              <a:t>bu</a:t>
            </a:r>
            <a:r>
              <a:rPr lang="en-GB" b="1" dirty="0">
                <a:highlight>
                  <a:schemeClr val="lt1"/>
                </a:highlight>
              </a:rPr>
              <a:t> “</a:t>
            </a:r>
            <a:r>
              <a:rPr lang="en-GB" b="1" dirty="0" err="1">
                <a:highlight>
                  <a:schemeClr val="lt1"/>
                </a:highlight>
              </a:rPr>
              <a:t>yeni</a:t>
            </a:r>
            <a:r>
              <a:rPr lang="en-GB" b="1" dirty="0">
                <a:highlight>
                  <a:schemeClr val="lt1"/>
                </a:highlight>
              </a:rPr>
              <a:t> </a:t>
            </a:r>
            <a:r>
              <a:rPr lang="en-GB" b="1" dirty="0" err="1">
                <a:highlight>
                  <a:schemeClr val="lt1"/>
                </a:highlight>
              </a:rPr>
              <a:t>medya</a:t>
            </a:r>
            <a:r>
              <a:rPr lang="en-GB" b="1" dirty="0">
                <a:highlight>
                  <a:schemeClr val="lt1"/>
                </a:highlight>
              </a:rPr>
              <a:t>“ size her </a:t>
            </a:r>
            <a:r>
              <a:rPr lang="en-GB" b="1" dirty="0" err="1">
                <a:highlight>
                  <a:schemeClr val="lt1"/>
                </a:highlight>
              </a:rPr>
              <a:t>zamankinden</a:t>
            </a:r>
            <a:r>
              <a:rPr lang="en-GB" b="1" dirty="0">
                <a:highlight>
                  <a:schemeClr val="lt1"/>
                </a:highlight>
              </a:rPr>
              <a:t> </a:t>
            </a:r>
            <a:r>
              <a:rPr lang="en-GB" b="1" dirty="0" err="1">
                <a:highlight>
                  <a:schemeClr val="lt1"/>
                </a:highlight>
              </a:rPr>
              <a:t>daha</a:t>
            </a:r>
            <a:r>
              <a:rPr lang="en-GB" b="1" dirty="0">
                <a:highlight>
                  <a:schemeClr val="lt1"/>
                </a:highlight>
              </a:rPr>
              <a:t> </a:t>
            </a:r>
            <a:r>
              <a:rPr lang="en-GB" b="1" dirty="0" err="1">
                <a:highlight>
                  <a:schemeClr val="lt1"/>
                </a:highlight>
              </a:rPr>
              <a:t>fazla</a:t>
            </a:r>
            <a:r>
              <a:rPr lang="en-GB" b="1" dirty="0">
                <a:highlight>
                  <a:schemeClr val="lt1"/>
                </a:highlight>
              </a:rPr>
              <a:t> </a:t>
            </a:r>
            <a:r>
              <a:rPr lang="en-GB" b="1" dirty="0" err="1">
                <a:highlight>
                  <a:schemeClr val="lt1"/>
                </a:highlight>
              </a:rPr>
              <a:t>etkileşim</a:t>
            </a:r>
            <a:r>
              <a:rPr lang="en-GB" b="1" dirty="0">
                <a:highlight>
                  <a:schemeClr val="lt1"/>
                </a:highlight>
              </a:rPr>
              <a:t> </a:t>
            </a:r>
            <a:r>
              <a:rPr lang="en-GB" b="1" dirty="0" err="1">
                <a:highlight>
                  <a:schemeClr val="lt1"/>
                </a:highlight>
              </a:rPr>
              <a:t>ve</a:t>
            </a:r>
            <a:r>
              <a:rPr lang="en-GB" b="1" dirty="0">
                <a:highlight>
                  <a:schemeClr val="lt1"/>
                </a:highlight>
              </a:rPr>
              <a:t> </a:t>
            </a:r>
            <a:r>
              <a:rPr lang="en-GB" b="1" dirty="0" err="1">
                <a:highlight>
                  <a:schemeClr val="lt1"/>
                </a:highlight>
              </a:rPr>
              <a:t>kişiselleştirme</a:t>
            </a:r>
            <a:r>
              <a:rPr lang="en-GB" b="1" dirty="0">
                <a:highlight>
                  <a:schemeClr val="lt1"/>
                </a:highlight>
              </a:rPr>
              <a:t> </a:t>
            </a:r>
            <a:r>
              <a:rPr lang="en-GB" dirty="0">
                <a:highlight>
                  <a:schemeClr val="lt1"/>
                </a:highlight>
              </a:rPr>
              <a:t>sun</a:t>
            </a:r>
            <a:r>
              <a:rPr lang="tr-TR" dirty="0">
                <a:highlight>
                  <a:schemeClr val="lt1"/>
                </a:highlight>
              </a:rPr>
              <a:t>maktadır.</a:t>
            </a:r>
            <a:r>
              <a:rPr lang="en-GB" b="0" dirty="0">
                <a:solidFill>
                  <a:srgbClr val="7F7F7F"/>
                </a:solidFill>
                <a:highlight>
                  <a:schemeClr val="lt1"/>
                </a:highlight>
              </a:rPr>
              <a:t> </a:t>
            </a:r>
            <a:r>
              <a:rPr lang="en-GB" b="1" dirty="0">
                <a:solidFill>
                  <a:schemeClr val="bg1">
                    <a:lumMod val="50000"/>
                  </a:schemeClr>
                </a:solidFill>
                <a:hlinkClick r:id="rId2"/>
              </a:rPr>
              <a:t>AR, VR, MR </a:t>
            </a:r>
            <a:r>
              <a:rPr lang="tr-TR" b="1" dirty="0">
                <a:solidFill>
                  <a:schemeClr val="bg1">
                    <a:lumMod val="50000"/>
                  </a:schemeClr>
                </a:solidFill>
                <a:hlinkClick r:id="rId2"/>
              </a:rPr>
              <a:t>açıklanıyor</a:t>
            </a:r>
            <a:r>
              <a:rPr lang="en-GB" b="1" dirty="0">
                <a:solidFill>
                  <a:schemeClr val="bg1">
                    <a:lumMod val="50000"/>
                  </a:schemeClr>
                </a:solidFill>
                <a:hlinkClick r:id="rId2"/>
              </a:rPr>
              <a:t> </a:t>
            </a:r>
            <a:endParaRPr lang="en-GB" dirty="0">
              <a:solidFill>
                <a:schemeClr val="bg1">
                  <a:lumMod val="50000"/>
                </a:schemeClr>
              </a:solidFill>
            </a:endParaRPr>
          </a:p>
          <a:p>
            <a:pPr algn="l">
              <a:lnSpc>
                <a:spcPct val="115000"/>
              </a:lnSpc>
              <a:buClr>
                <a:schemeClr val="dk1"/>
              </a:buClr>
              <a:buSzPts val="1100"/>
            </a:pPr>
            <a:r>
              <a:rPr lang="en-GB" dirty="0" err="1">
                <a:highlight>
                  <a:schemeClr val="lt1"/>
                </a:highlight>
              </a:rPr>
              <a:t>Aşağıdaki</a:t>
            </a:r>
            <a:r>
              <a:rPr lang="en-GB" dirty="0">
                <a:highlight>
                  <a:schemeClr val="lt1"/>
                </a:highlight>
              </a:rPr>
              <a:t> </a:t>
            </a:r>
            <a:r>
              <a:rPr lang="en-GB" dirty="0" err="1">
                <a:highlight>
                  <a:schemeClr val="lt1"/>
                </a:highlight>
              </a:rPr>
              <a:t>slaytlarda</a:t>
            </a:r>
            <a:r>
              <a:rPr lang="en-GB" dirty="0">
                <a:highlight>
                  <a:schemeClr val="lt1"/>
                </a:highlight>
              </a:rPr>
              <a:t>, size </a:t>
            </a:r>
            <a:r>
              <a:rPr lang="en-GB" dirty="0" err="1">
                <a:highlight>
                  <a:schemeClr val="lt1"/>
                </a:highlight>
              </a:rPr>
              <a:t>aşağıdakilere</a:t>
            </a:r>
            <a:r>
              <a:rPr lang="en-GB" dirty="0">
                <a:highlight>
                  <a:schemeClr val="lt1"/>
                </a:highlight>
              </a:rPr>
              <a:t> </a:t>
            </a:r>
            <a:r>
              <a:rPr lang="en-GB" dirty="0" err="1">
                <a:highlight>
                  <a:schemeClr val="lt1"/>
                </a:highlight>
              </a:rPr>
              <a:t>dayalı</a:t>
            </a:r>
            <a:r>
              <a:rPr lang="en-GB" dirty="0">
                <a:highlight>
                  <a:schemeClr val="lt1"/>
                </a:highlight>
              </a:rPr>
              <a:t> </a:t>
            </a:r>
            <a:r>
              <a:rPr lang="en-GB" dirty="0" err="1">
                <a:highlight>
                  <a:schemeClr val="lt1"/>
                </a:highlight>
              </a:rPr>
              <a:t>en</a:t>
            </a:r>
            <a:r>
              <a:rPr lang="en-GB" dirty="0">
                <a:highlight>
                  <a:schemeClr val="lt1"/>
                </a:highlight>
              </a:rPr>
              <a:t> </a:t>
            </a:r>
            <a:r>
              <a:rPr lang="en-GB" dirty="0" err="1">
                <a:highlight>
                  <a:schemeClr val="lt1"/>
                </a:highlight>
              </a:rPr>
              <a:t>yaygın</a:t>
            </a:r>
            <a:r>
              <a:rPr lang="en-GB" dirty="0">
                <a:highlight>
                  <a:schemeClr val="lt1"/>
                </a:highlight>
              </a:rPr>
              <a:t> </a:t>
            </a:r>
            <a:r>
              <a:rPr lang="en-GB" dirty="0" err="1">
                <a:highlight>
                  <a:schemeClr val="lt1"/>
                </a:highlight>
              </a:rPr>
              <a:t>yeni</a:t>
            </a:r>
            <a:r>
              <a:rPr lang="en-GB" dirty="0">
                <a:highlight>
                  <a:schemeClr val="lt1"/>
                </a:highlight>
              </a:rPr>
              <a:t> </a:t>
            </a:r>
            <a:r>
              <a:rPr lang="en-GB" dirty="0" err="1">
                <a:highlight>
                  <a:schemeClr val="lt1"/>
                </a:highlight>
              </a:rPr>
              <a:t>medyalardan</a:t>
            </a:r>
            <a:r>
              <a:rPr lang="en-GB" dirty="0">
                <a:highlight>
                  <a:schemeClr val="lt1"/>
                </a:highlight>
              </a:rPr>
              <a:t> </a:t>
            </a:r>
            <a:r>
              <a:rPr lang="en-GB" dirty="0" err="1">
                <a:highlight>
                  <a:schemeClr val="lt1"/>
                </a:highlight>
              </a:rPr>
              <a:t>bazılarını</a:t>
            </a:r>
            <a:r>
              <a:rPr lang="en-GB" dirty="0">
                <a:highlight>
                  <a:schemeClr val="lt1"/>
                </a:highlight>
              </a:rPr>
              <a:t> </a:t>
            </a:r>
            <a:r>
              <a:rPr lang="en-GB" dirty="0" err="1">
                <a:highlight>
                  <a:schemeClr val="lt1"/>
                </a:highlight>
              </a:rPr>
              <a:t>göstereceğiz</a:t>
            </a:r>
            <a:r>
              <a:rPr lang="en-GB" dirty="0">
                <a:highlight>
                  <a:schemeClr val="lt1"/>
                </a:highlight>
              </a:rPr>
              <a:t>:</a:t>
            </a:r>
            <a:endParaRPr lang="tr-TR"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a:solidFill>
                  <a:schemeClr val="bg1">
                    <a:lumMod val="50000"/>
                  </a:schemeClr>
                </a:solidFill>
              </a:rPr>
              <a:t>Mobil </a:t>
            </a:r>
            <a:r>
              <a:rPr lang="en-GB" i="1" dirty="0" err="1">
                <a:solidFill>
                  <a:schemeClr val="bg1">
                    <a:lumMod val="50000"/>
                  </a:schemeClr>
                </a:solidFill>
              </a:rPr>
              <a:t>uygulamalar</a:t>
            </a:r>
            <a:r>
              <a:rPr lang="en-GB" i="1" dirty="0">
                <a:solidFill>
                  <a:schemeClr val="bg1">
                    <a:lumMod val="50000"/>
                  </a:schemeClr>
                </a:solidFill>
              </a:rPr>
              <a:t>,</a:t>
            </a:r>
            <a:endParaRPr lang="tr-TR" i="1" dirty="0">
              <a:solidFill>
                <a:schemeClr val="bg1">
                  <a:lumMod val="50000"/>
                </a:schemeClr>
              </a:solidFill>
            </a:endParaRPr>
          </a:p>
          <a:p>
            <a:pPr marL="285750" indent="-285750" algn="l">
              <a:lnSpc>
                <a:spcPct val="115000"/>
              </a:lnSpc>
              <a:buClr>
                <a:schemeClr val="dk1"/>
              </a:buClr>
              <a:buSzPts val="1100"/>
              <a:buFont typeface="Arial" panose="020B0604020202020204" pitchFamily="34" charset="0"/>
              <a:buChar char="•"/>
            </a:pPr>
            <a:r>
              <a:rPr lang="en-GB" i="1" dirty="0" err="1">
                <a:solidFill>
                  <a:schemeClr val="bg1">
                    <a:lumMod val="50000"/>
                  </a:schemeClr>
                </a:solidFill>
              </a:rPr>
              <a:t>interaktif</a:t>
            </a:r>
            <a:r>
              <a:rPr lang="en-GB" i="1" dirty="0">
                <a:solidFill>
                  <a:schemeClr val="bg1">
                    <a:lumMod val="50000"/>
                  </a:schemeClr>
                </a:solidFill>
              </a:rPr>
              <a:t> </a:t>
            </a:r>
            <a:r>
              <a:rPr lang="en-GB" i="1" dirty="0" err="1">
                <a:solidFill>
                  <a:schemeClr val="bg1">
                    <a:lumMod val="50000"/>
                  </a:schemeClr>
                </a:solidFill>
              </a:rPr>
              <a:t>ekranlar</a:t>
            </a:r>
            <a:r>
              <a:rPr lang="en-GB" i="1" dirty="0">
                <a:solidFill>
                  <a:schemeClr val="bg1">
                    <a:lumMod val="50000"/>
                  </a:schemeClr>
                </a:solidFill>
              </a:rPr>
              <a:t>,</a:t>
            </a:r>
            <a:endParaRPr lang="tr-TR" i="1" dirty="0">
              <a:solidFill>
                <a:schemeClr val="bg1">
                  <a:lumMod val="50000"/>
                </a:schemeClr>
              </a:solidFill>
            </a:endParaRPr>
          </a:p>
          <a:p>
            <a:pPr marL="285750" indent="-285750" algn="l">
              <a:lnSpc>
                <a:spcPct val="115000"/>
              </a:lnSpc>
              <a:buClr>
                <a:schemeClr val="dk1"/>
              </a:buClr>
              <a:buSzPts val="1100"/>
              <a:buFont typeface="Arial" panose="020B0604020202020204" pitchFamily="34" charset="0"/>
              <a:buChar char="•"/>
            </a:pPr>
            <a:r>
              <a:rPr lang="en-GB" i="1" dirty="0" err="1">
                <a:solidFill>
                  <a:schemeClr val="bg1">
                    <a:lumMod val="50000"/>
                  </a:schemeClr>
                </a:solidFill>
              </a:rPr>
              <a:t>genişletilmiş</a:t>
            </a:r>
            <a:r>
              <a:rPr lang="en-GB" i="1" dirty="0">
                <a:solidFill>
                  <a:schemeClr val="bg1">
                    <a:lumMod val="50000"/>
                  </a:schemeClr>
                </a:solidFill>
              </a:rPr>
              <a:t> </a:t>
            </a:r>
            <a:r>
              <a:rPr lang="en-GB" i="1" dirty="0" err="1">
                <a:solidFill>
                  <a:schemeClr val="bg1">
                    <a:lumMod val="50000"/>
                  </a:schemeClr>
                </a:solidFill>
              </a:rPr>
              <a:t>gerçeklik</a:t>
            </a:r>
            <a:r>
              <a:rPr lang="en-GB" i="1" dirty="0">
                <a:solidFill>
                  <a:schemeClr val="bg1">
                    <a:lumMod val="50000"/>
                  </a:schemeClr>
                </a:solidFill>
              </a:rPr>
              <a:t> </a:t>
            </a:r>
            <a:r>
              <a:rPr lang="en-GB" i="1" dirty="0" err="1">
                <a:solidFill>
                  <a:schemeClr val="bg1">
                    <a:lumMod val="50000"/>
                  </a:schemeClr>
                </a:solidFill>
              </a:rPr>
              <a:t>hologramları</a:t>
            </a:r>
            <a:endParaRPr lang="tr-TR" i="1" dirty="0">
              <a:solidFill>
                <a:schemeClr val="bg1">
                  <a:lumMod val="50000"/>
                </a:schemeClr>
              </a:solidFill>
            </a:endParaRPr>
          </a:p>
          <a:p>
            <a:pPr algn="l">
              <a:lnSpc>
                <a:spcPct val="115000"/>
              </a:lnSpc>
              <a:buClr>
                <a:schemeClr val="dk1"/>
              </a:buClr>
              <a:buSzPts val="1100"/>
            </a:pPr>
            <a:r>
              <a:rPr lang="en-GB" dirty="0" err="1">
                <a:solidFill>
                  <a:schemeClr val="bg1">
                    <a:lumMod val="50000"/>
                  </a:schemeClr>
                </a:solidFill>
              </a:rPr>
              <a:t>Bunlar</a:t>
            </a:r>
            <a:r>
              <a:rPr lang="en-GB" dirty="0">
                <a:solidFill>
                  <a:schemeClr val="bg1">
                    <a:lumMod val="50000"/>
                  </a:schemeClr>
                </a:solidFill>
              </a:rPr>
              <a:t>, </a:t>
            </a:r>
            <a:r>
              <a:rPr lang="en-GB" dirty="0" err="1">
                <a:solidFill>
                  <a:schemeClr val="bg1">
                    <a:lumMod val="50000"/>
                  </a:schemeClr>
                </a:solidFill>
              </a:rPr>
              <a:t>dijital</a:t>
            </a:r>
            <a:r>
              <a:rPr lang="en-GB" dirty="0">
                <a:solidFill>
                  <a:schemeClr val="bg1">
                    <a:lumMod val="50000"/>
                  </a:schemeClr>
                </a:solidFill>
              </a:rPr>
              <a:t> </a:t>
            </a:r>
            <a:r>
              <a:rPr lang="en-GB" dirty="0" err="1">
                <a:solidFill>
                  <a:schemeClr val="bg1">
                    <a:lumMod val="50000"/>
                  </a:schemeClr>
                </a:solidFill>
              </a:rPr>
              <a:t>kültürel</a:t>
            </a:r>
            <a:r>
              <a:rPr lang="en-GB" dirty="0">
                <a:solidFill>
                  <a:schemeClr val="bg1">
                    <a:lumMod val="50000"/>
                  </a:schemeClr>
                </a:solidFill>
              </a:rPr>
              <a:t> </a:t>
            </a:r>
            <a:r>
              <a:rPr lang="en-GB" dirty="0" err="1">
                <a:solidFill>
                  <a:schemeClr val="bg1">
                    <a:lumMod val="50000"/>
                  </a:schemeClr>
                </a:solidFill>
              </a:rPr>
              <a:t>miras</a:t>
            </a:r>
            <a:r>
              <a:rPr lang="en-GB" dirty="0">
                <a:solidFill>
                  <a:schemeClr val="bg1">
                    <a:lumMod val="50000"/>
                  </a:schemeClr>
                </a:solidFill>
              </a:rPr>
              <a:t> </a:t>
            </a:r>
            <a:r>
              <a:rPr lang="en-GB" dirty="0" err="1">
                <a:solidFill>
                  <a:schemeClr val="bg1">
                    <a:lumMod val="50000"/>
                  </a:schemeClr>
                </a:solidFill>
              </a:rPr>
              <a:t>eserlerini</a:t>
            </a:r>
            <a:r>
              <a:rPr lang="en-GB" dirty="0">
                <a:solidFill>
                  <a:schemeClr val="bg1">
                    <a:lumMod val="50000"/>
                  </a:schemeClr>
                </a:solidFill>
              </a:rPr>
              <a:t> </a:t>
            </a:r>
            <a:r>
              <a:rPr lang="en-GB" dirty="0" err="1">
                <a:solidFill>
                  <a:schemeClr val="bg1">
                    <a:lumMod val="50000"/>
                  </a:schemeClr>
                </a:solidFill>
              </a:rPr>
              <a:t>sunmanın</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bunlarla</a:t>
            </a:r>
            <a:r>
              <a:rPr lang="en-GB" dirty="0">
                <a:solidFill>
                  <a:schemeClr val="bg1">
                    <a:lumMod val="50000"/>
                  </a:schemeClr>
                </a:solidFill>
              </a:rPr>
              <a:t> </a:t>
            </a:r>
            <a:r>
              <a:rPr lang="en-GB" dirty="0" err="1">
                <a:solidFill>
                  <a:schemeClr val="bg1">
                    <a:lumMod val="50000"/>
                  </a:schemeClr>
                </a:solidFill>
              </a:rPr>
              <a:t>etkileşim</a:t>
            </a:r>
            <a:r>
              <a:rPr lang="en-GB" dirty="0">
                <a:solidFill>
                  <a:schemeClr val="bg1">
                    <a:lumMod val="50000"/>
                  </a:schemeClr>
                </a:solidFill>
              </a:rPr>
              <a:t> </a:t>
            </a:r>
            <a:r>
              <a:rPr lang="en-GB" dirty="0" err="1">
                <a:solidFill>
                  <a:schemeClr val="bg1">
                    <a:lumMod val="50000"/>
                  </a:schemeClr>
                </a:solidFill>
              </a:rPr>
              <a:t>kurmanın</a:t>
            </a:r>
            <a:r>
              <a:rPr lang="en-GB" dirty="0">
                <a:solidFill>
                  <a:schemeClr val="bg1">
                    <a:lumMod val="50000"/>
                  </a:schemeClr>
                </a:solidFill>
              </a:rPr>
              <a:t> </a:t>
            </a:r>
            <a:r>
              <a:rPr lang="en-GB" dirty="0" err="1">
                <a:solidFill>
                  <a:schemeClr val="bg1">
                    <a:lumMod val="50000"/>
                  </a:schemeClr>
                </a:solidFill>
              </a:rPr>
              <a:t>yeni</a:t>
            </a:r>
            <a:r>
              <a:rPr lang="en-GB" dirty="0">
                <a:solidFill>
                  <a:schemeClr val="bg1">
                    <a:lumMod val="50000"/>
                  </a:schemeClr>
                </a:solidFill>
              </a:rPr>
              <a:t> </a:t>
            </a:r>
            <a:r>
              <a:rPr lang="en-GB" dirty="0" err="1">
                <a:solidFill>
                  <a:schemeClr val="bg1">
                    <a:lumMod val="50000"/>
                  </a:schemeClr>
                </a:solidFill>
              </a:rPr>
              <a:t>yollarını</a:t>
            </a:r>
            <a:r>
              <a:rPr lang="en-GB" dirty="0">
                <a:solidFill>
                  <a:schemeClr val="bg1">
                    <a:lumMod val="50000"/>
                  </a:schemeClr>
                </a:solidFill>
              </a:rPr>
              <a:t> </a:t>
            </a:r>
            <a:r>
              <a:rPr lang="en-GB" dirty="0" err="1">
                <a:solidFill>
                  <a:schemeClr val="bg1">
                    <a:lumMod val="50000"/>
                  </a:schemeClr>
                </a:solidFill>
              </a:rPr>
              <a:t>yaratmak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b="1" dirty="0" err="1">
                <a:solidFill>
                  <a:schemeClr val="bg1">
                    <a:lumMod val="50000"/>
                  </a:schemeClr>
                </a:solidFill>
              </a:rPr>
              <a:t>harmanlanabilir</a:t>
            </a:r>
            <a:r>
              <a:rPr lang="en-GB" b="1" dirty="0">
                <a:solidFill>
                  <a:schemeClr val="bg1">
                    <a:lumMod val="50000"/>
                  </a:schemeClr>
                </a:solidFill>
              </a:rPr>
              <a:t> </a:t>
            </a:r>
            <a:r>
              <a:rPr lang="en-GB" b="1" dirty="0" err="1">
                <a:solidFill>
                  <a:schemeClr val="bg1">
                    <a:lumMod val="50000"/>
                  </a:schemeClr>
                </a:solidFill>
              </a:rPr>
              <a:t>ve</a:t>
            </a:r>
            <a:r>
              <a:rPr lang="en-GB" b="1" dirty="0">
                <a:solidFill>
                  <a:schemeClr val="bg1">
                    <a:lumMod val="50000"/>
                  </a:schemeClr>
                </a:solidFill>
              </a:rPr>
              <a:t> </a:t>
            </a:r>
            <a:r>
              <a:rPr lang="en-GB" b="1" dirty="0" err="1">
                <a:solidFill>
                  <a:schemeClr val="bg1">
                    <a:lumMod val="50000"/>
                  </a:schemeClr>
                </a:solidFill>
              </a:rPr>
              <a:t>yeniden</a:t>
            </a:r>
            <a:r>
              <a:rPr lang="en-GB" b="1" dirty="0">
                <a:solidFill>
                  <a:schemeClr val="bg1">
                    <a:lumMod val="50000"/>
                  </a:schemeClr>
                </a:solidFill>
              </a:rPr>
              <a:t> </a:t>
            </a:r>
            <a:r>
              <a:rPr lang="en-GB" b="1" dirty="0" err="1">
                <a:solidFill>
                  <a:schemeClr val="bg1">
                    <a:lumMod val="50000"/>
                  </a:schemeClr>
                </a:solidFill>
              </a:rPr>
              <a:t>birleştirilebilir</a:t>
            </a:r>
            <a:r>
              <a:rPr lang="en-GB" sz="800" dirty="0">
                <a:highlight>
                  <a:schemeClr val="lt1"/>
                </a:highlight>
              </a:rPr>
              <a:t>. </a:t>
            </a:r>
            <a:endParaRPr lang="en-GB" sz="800" dirty="0">
              <a:solidFill>
                <a:schemeClr val="bg1">
                  <a:lumMod val="50000"/>
                </a:schemeClr>
              </a:solidFill>
            </a:endParaRPr>
          </a:p>
          <a:p>
            <a:pPr algn="l">
              <a:lnSpc>
                <a:spcPct val="115000"/>
              </a:lnSpc>
              <a:buClr>
                <a:schemeClr val="dk1"/>
              </a:buClr>
              <a:buSzPts val="1100"/>
            </a:pPr>
            <a:br>
              <a:rPr lang="en-GB" dirty="0">
                <a:solidFill>
                  <a:schemeClr val="bg1">
                    <a:lumMod val="50000"/>
                  </a:schemeClr>
                </a:solidFill>
              </a:rPr>
            </a:br>
            <a:r>
              <a:rPr lang="tr-TR" b="1" dirty="0">
                <a:solidFill>
                  <a:schemeClr val="bg1">
                    <a:lumMod val="50000"/>
                  </a:schemeClr>
                </a:solidFill>
                <a:hlinkClick r:id="rId3"/>
              </a:rPr>
              <a:t>Çin müzeleri </a:t>
            </a:r>
            <a:r>
              <a:rPr lang="en-GB" b="1" dirty="0">
                <a:solidFill>
                  <a:schemeClr val="bg1">
                    <a:lumMod val="50000"/>
                  </a:schemeClr>
                </a:solidFill>
                <a:hlinkClick r:id="rId3"/>
              </a:rPr>
              <a:t>VR, AR</a:t>
            </a:r>
            <a:r>
              <a:rPr lang="tr-TR" b="1" dirty="0">
                <a:solidFill>
                  <a:schemeClr val="bg1">
                    <a:lumMod val="50000"/>
                  </a:schemeClr>
                </a:solidFill>
                <a:hlinkClick r:id="rId3"/>
              </a:rPr>
              <a:t> sergileri sunuyor</a:t>
            </a:r>
            <a:r>
              <a:rPr lang="en-GB" b="1" dirty="0">
                <a:solidFill>
                  <a:schemeClr val="bg1">
                    <a:lumMod val="50000"/>
                  </a:schemeClr>
                </a:solidFill>
                <a:hlinkClick r:id="rId3"/>
              </a:rPr>
              <a:t> </a:t>
            </a:r>
            <a:endParaRPr lang="en-GB" sz="1800" i="1" dirty="0">
              <a:highlight>
                <a:schemeClr val="lt1"/>
              </a:highlight>
            </a:endParaRPr>
          </a:p>
        </p:txBody>
      </p:sp>
    </p:spTree>
    <p:extLst>
      <p:ext uri="{BB962C8B-B14F-4D97-AF65-F5344CB8AC3E}">
        <p14:creationId xmlns:p14="http://schemas.microsoft.com/office/powerpoint/2010/main" val="13776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420988"/>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Web &amp; </a:t>
            </a:r>
            <a:r>
              <a:rPr lang="en-US" b="1" dirty="0" err="1"/>
              <a:t>mobil</a:t>
            </a:r>
            <a:r>
              <a:rPr lang="en-US" b="1" dirty="0"/>
              <a:t> </a:t>
            </a:r>
            <a:r>
              <a:rPr lang="tr-TR" b="1" dirty="0"/>
              <a:t>uygulamaları</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23850" y="1052515"/>
            <a:ext cx="6288617" cy="5499022"/>
          </a:xfrm>
        </p:spPr>
        <p:txBody>
          <a:bodyPr/>
          <a:lstStyle/>
          <a:p>
            <a:pPr>
              <a:buClr>
                <a:schemeClr val="dk1"/>
              </a:buClr>
              <a:buSzPts val="1100"/>
            </a:pPr>
            <a:r>
              <a:rPr lang="en-GB" sz="2300" b="1" dirty="0"/>
              <a:t>Mobil Web </a:t>
            </a:r>
            <a:r>
              <a:rPr lang="en-GB" sz="2300" b="1" dirty="0" err="1"/>
              <a:t>uygulamaları</a:t>
            </a:r>
            <a:r>
              <a:rPr lang="en-GB" sz="2300" b="1" dirty="0"/>
              <a:t>, </a:t>
            </a:r>
            <a:r>
              <a:rPr lang="en-GB" sz="2300" b="1" dirty="0" err="1"/>
              <a:t>bilgileri</a:t>
            </a:r>
            <a:r>
              <a:rPr lang="en-GB" sz="2300" b="1" dirty="0"/>
              <a:t> </a:t>
            </a:r>
            <a:r>
              <a:rPr lang="en-GB" sz="2300" b="1" dirty="0" err="1"/>
              <a:t>okunabilir</a:t>
            </a:r>
            <a:r>
              <a:rPr lang="en-GB" sz="2300" b="1" dirty="0"/>
              <a:t>, </a:t>
            </a:r>
            <a:r>
              <a:rPr lang="en-GB" sz="2300" b="1" dirty="0" err="1"/>
              <a:t>eyleme</a:t>
            </a:r>
            <a:r>
              <a:rPr lang="en-GB" sz="2300" b="1" dirty="0"/>
              <a:t> </a:t>
            </a:r>
            <a:r>
              <a:rPr lang="en-GB" sz="2300" b="1" dirty="0" err="1"/>
              <a:t>yönelik</a:t>
            </a:r>
            <a:r>
              <a:rPr lang="en-GB" sz="2300" b="1" dirty="0"/>
              <a:t> </a:t>
            </a:r>
            <a:r>
              <a:rPr lang="en-GB" sz="2300" b="1" dirty="0" err="1"/>
              <a:t>bir</a:t>
            </a:r>
            <a:r>
              <a:rPr lang="en-GB" sz="2300" b="1" dirty="0"/>
              <a:t> </a:t>
            </a:r>
            <a:r>
              <a:rPr lang="en-GB" sz="2300" b="1" dirty="0" err="1"/>
              <a:t>biçimde</a:t>
            </a:r>
            <a:r>
              <a:rPr lang="en-GB" sz="2300" b="1" dirty="0"/>
              <a:t> </a:t>
            </a:r>
            <a:r>
              <a:rPr lang="en-GB" sz="2300" b="1" dirty="0" err="1"/>
              <a:t>sağlar</a:t>
            </a:r>
            <a:r>
              <a:rPr lang="en-GB" sz="2300" b="1" dirty="0"/>
              <a:t>. </a:t>
            </a:r>
            <a:r>
              <a:rPr lang="en-GB" sz="2300" dirty="0" err="1"/>
              <a:t>Avantajları</a:t>
            </a:r>
            <a:r>
              <a:rPr lang="en-GB" sz="2300" dirty="0"/>
              <a:t>, </a:t>
            </a:r>
            <a:r>
              <a:rPr lang="en-GB" sz="2300" b="1" dirty="0" err="1"/>
              <a:t>yalnızca</a:t>
            </a:r>
            <a:r>
              <a:rPr lang="en-GB" sz="2300" dirty="0">
                <a:solidFill>
                  <a:srgbClr val="0563C1"/>
                </a:solidFill>
              </a:rPr>
              <a:t> </a:t>
            </a:r>
            <a:r>
              <a:rPr lang="en-GB" sz="2300" b="1" dirty="0" err="1"/>
              <a:t>bir</a:t>
            </a:r>
            <a:r>
              <a:rPr lang="en-GB" sz="2300" b="1" dirty="0"/>
              <a:t> web </a:t>
            </a:r>
            <a:r>
              <a:rPr lang="en-GB" sz="2300" b="1" dirty="0" err="1"/>
              <a:t>tarayıcısının</a:t>
            </a:r>
            <a:r>
              <a:rPr lang="en-GB" sz="2300" b="1" dirty="0"/>
              <a:t> </a:t>
            </a:r>
            <a:r>
              <a:rPr lang="en-GB" sz="2300" b="1" dirty="0" err="1"/>
              <a:t>yüklenmesini</a:t>
            </a:r>
            <a:r>
              <a:rPr lang="en-GB" sz="2300" b="1" dirty="0"/>
              <a:t> </a:t>
            </a:r>
            <a:r>
              <a:rPr lang="en-GB" sz="2300" b="1" dirty="0" err="1"/>
              <a:t>gerektirmeleri</a:t>
            </a:r>
            <a:r>
              <a:rPr lang="en-GB" sz="2300" b="1" dirty="0"/>
              <a:t> </a:t>
            </a:r>
            <a:r>
              <a:rPr lang="en-GB" sz="2300" dirty="0" err="1"/>
              <a:t>ve</a:t>
            </a:r>
            <a:r>
              <a:rPr lang="en-GB" sz="2300" dirty="0"/>
              <a:t> </a:t>
            </a:r>
            <a:r>
              <a:rPr lang="en-GB" sz="2300" dirty="0" err="1"/>
              <a:t>dağıtım</a:t>
            </a:r>
            <a:r>
              <a:rPr lang="en-GB" sz="2300" dirty="0"/>
              <a:t> </a:t>
            </a:r>
            <a:r>
              <a:rPr lang="en-GB" sz="2300" dirty="0" err="1"/>
              <a:t>için</a:t>
            </a:r>
            <a:r>
              <a:rPr lang="en-GB" sz="2300" dirty="0"/>
              <a:t> </a:t>
            </a:r>
            <a:r>
              <a:rPr lang="en-GB" sz="2300" dirty="0" err="1"/>
              <a:t>temel</a:t>
            </a:r>
            <a:r>
              <a:rPr lang="en-GB" sz="2300" dirty="0"/>
              <a:t> </a:t>
            </a:r>
            <a:r>
              <a:rPr lang="en-GB" sz="2300" dirty="0" err="1"/>
              <a:t>platformla</a:t>
            </a:r>
            <a:r>
              <a:rPr lang="en-GB" sz="2300" dirty="0"/>
              <a:t> </a:t>
            </a:r>
            <a:r>
              <a:rPr lang="en-GB" sz="2300" dirty="0" err="1"/>
              <a:t>sınırlı</a:t>
            </a:r>
            <a:r>
              <a:rPr lang="en-GB" sz="2300" dirty="0"/>
              <a:t> </a:t>
            </a:r>
            <a:r>
              <a:rPr lang="en-GB" sz="2300" dirty="0" err="1"/>
              <a:t>olmamalarıdır</a:t>
            </a:r>
            <a:r>
              <a:rPr lang="en-GB" sz="2300" dirty="0"/>
              <a:t>.</a:t>
            </a:r>
          </a:p>
          <a:p>
            <a:pPr marL="0" lvl="0" indent="0" rtl="0">
              <a:spcBef>
                <a:spcPts val="0"/>
              </a:spcBef>
              <a:spcAft>
                <a:spcPts val="0"/>
              </a:spcAft>
              <a:buClr>
                <a:schemeClr val="dk1"/>
              </a:buClr>
              <a:buSzPts val="1100"/>
              <a:buNone/>
            </a:pPr>
            <a:endParaRPr lang="tr-TR" sz="2300" b="1" dirty="0">
              <a:solidFill>
                <a:schemeClr val="bg1">
                  <a:lumMod val="50000"/>
                </a:schemeClr>
              </a:solidFill>
            </a:endParaRPr>
          </a:p>
          <a:p>
            <a:pPr marL="0" lvl="0" indent="0" rtl="0">
              <a:spcBef>
                <a:spcPts val="0"/>
              </a:spcBef>
              <a:spcAft>
                <a:spcPts val="0"/>
              </a:spcAft>
              <a:buClr>
                <a:schemeClr val="dk1"/>
              </a:buClr>
              <a:buSzPts val="1100"/>
              <a:buNone/>
            </a:pPr>
            <a:r>
              <a:rPr lang="en-GB" sz="2300" b="1" dirty="0">
                <a:solidFill>
                  <a:schemeClr val="bg1">
                    <a:lumMod val="50000"/>
                  </a:schemeClr>
                </a:solidFill>
              </a:rPr>
              <a:t>Mobil </a:t>
            </a:r>
            <a:r>
              <a:rPr lang="en-GB" sz="2300" b="1" dirty="0" err="1">
                <a:solidFill>
                  <a:schemeClr val="bg1">
                    <a:lumMod val="50000"/>
                  </a:schemeClr>
                </a:solidFill>
              </a:rPr>
              <a:t>yerel</a:t>
            </a:r>
            <a:r>
              <a:rPr lang="en-GB" sz="2300" b="1" dirty="0">
                <a:solidFill>
                  <a:schemeClr val="bg1">
                    <a:lumMod val="50000"/>
                  </a:schemeClr>
                </a:solidFill>
              </a:rPr>
              <a:t> </a:t>
            </a:r>
            <a:r>
              <a:rPr lang="en-GB" sz="2300" b="1" dirty="0" err="1">
                <a:solidFill>
                  <a:schemeClr val="bg1">
                    <a:lumMod val="50000"/>
                  </a:schemeClr>
                </a:solidFill>
              </a:rPr>
              <a:t>uygulamalar</a:t>
            </a:r>
            <a:r>
              <a:rPr lang="en-GB" sz="2300" dirty="0">
                <a:solidFill>
                  <a:schemeClr val="bg1">
                    <a:lumMod val="50000"/>
                  </a:schemeClr>
                </a:solidFill>
              </a:rPr>
              <a:t>, </a:t>
            </a:r>
            <a:r>
              <a:rPr lang="en-GB" sz="2300" dirty="0" err="1">
                <a:solidFill>
                  <a:schemeClr val="bg1">
                    <a:lumMod val="50000"/>
                  </a:schemeClr>
                </a:solidFill>
              </a:rPr>
              <a:t>hareket</a:t>
            </a:r>
            <a:r>
              <a:rPr lang="en-GB" sz="2300" dirty="0">
                <a:solidFill>
                  <a:schemeClr val="bg1">
                    <a:lumMod val="50000"/>
                  </a:schemeClr>
                </a:solidFill>
              </a:rPr>
              <a:t> </a:t>
            </a:r>
            <a:r>
              <a:rPr lang="en-GB" sz="2300" dirty="0" err="1">
                <a:solidFill>
                  <a:schemeClr val="bg1">
                    <a:lumMod val="50000"/>
                  </a:schemeClr>
                </a:solidFill>
              </a:rPr>
              <a:t>halindeyken</a:t>
            </a:r>
            <a:r>
              <a:rPr lang="en-GB" sz="2300" dirty="0">
                <a:solidFill>
                  <a:schemeClr val="bg1">
                    <a:lumMod val="50000"/>
                  </a:schemeClr>
                </a:solidFill>
              </a:rPr>
              <a:t> </a:t>
            </a:r>
            <a:r>
              <a:rPr lang="en-GB" sz="2300" dirty="0" err="1">
                <a:solidFill>
                  <a:schemeClr val="bg1">
                    <a:lumMod val="50000"/>
                  </a:schemeClr>
                </a:solidFill>
              </a:rPr>
              <a:t>bilgi</a:t>
            </a:r>
            <a:r>
              <a:rPr lang="en-GB" sz="2300" dirty="0">
                <a:solidFill>
                  <a:schemeClr val="bg1">
                    <a:lumMod val="50000"/>
                  </a:schemeClr>
                </a:solidFill>
              </a:rPr>
              <a:t>, </a:t>
            </a:r>
            <a:r>
              <a:rPr lang="en-GB" sz="2300" dirty="0" err="1">
                <a:solidFill>
                  <a:schemeClr val="bg1">
                    <a:lumMod val="50000"/>
                  </a:schemeClr>
                </a:solidFill>
              </a:rPr>
              <a:t>grafik</a:t>
            </a:r>
            <a:r>
              <a:rPr lang="en-GB" sz="2300" dirty="0">
                <a:solidFill>
                  <a:schemeClr val="bg1">
                    <a:lumMod val="50000"/>
                  </a:schemeClr>
                </a:solidFill>
              </a:rPr>
              <a:t> </a:t>
            </a:r>
            <a:r>
              <a:rPr lang="en-GB" sz="2300" dirty="0" err="1">
                <a:solidFill>
                  <a:schemeClr val="bg1">
                    <a:lumMod val="50000"/>
                  </a:schemeClr>
                </a:solidFill>
              </a:rPr>
              <a:t>içerik</a:t>
            </a:r>
            <a:r>
              <a:rPr lang="en-GB" sz="2300" dirty="0">
                <a:solidFill>
                  <a:schemeClr val="bg1">
                    <a:lumMod val="50000"/>
                  </a:schemeClr>
                </a:solidFill>
              </a:rPr>
              <a:t> </a:t>
            </a:r>
            <a:r>
              <a:rPr lang="en-GB" sz="2300" dirty="0" err="1">
                <a:solidFill>
                  <a:schemeClr val="bg1">
                    <a:lumMod val="50000"/>
                  </a:schemeClr>
                </a:solidFill>
              </a:rPr>
              <a:t>ve</a:t>
            </a:r>
            <a:r>
              <a:rPr lang="en-GB" sz="2300" dirty="0">
                <a:solidFill>
                  <a:schemeClr val="bg1">
                    <a:lumMod val="50000"/>
                  </a:schemeClr>
                </a:solidFill>
              </a:rPr>
              <a:t> </a:t>
            </a:r>
            <a:r>
              <a:rPr lang="en-GB" sz="2300" dirty="0" err="1">
                <a:solidFill>
                  <a:schemeClr val="bg1">
                    <a:lumMod val="50000"/>
                  </a:schemeClr>
                </a:solidFill>
              </a:rPr>
              <a:t>gerçek</a:t>
            </a:r>
            <a:r>
              <a:rPr lang="en-GB" sz="2300" dirty="0">
                <a:solidFill>
                  <a:schemeClr val="bg1">
                    <a:lumMod val="50000"/>
                  </a:schemeClr>
                </a:solidFill>
              </a:rPr>
              <a:t> </a:t>
            </a:r>
            <a:r>
              <a:rPr lang="en-GB" sz="2300" dirty="0" err="1">
                <a:solidFill>
                  <a:schemeClr val="bg1">
                    <a:lumMod val="50000"/>
                  </a:schemeClr>
                </a:solidFill>
              </a:rPr>
              <a:t>yaşam</a:t>
            </a:r>
            <a:r>
              <a:rPr lang="en-GB" sz="2300" dirty="0">
                <a:solidFill>
                  <a:schemeClr val="bg1">
                    <a:lumMod val="50000"/>
                  </a:schemeClr>
                </a:solidFill>
              </a:rPr>
              <a:t> </a:t>
            </a:r>
            <a:r>
              <a:rPr lang="en-GB" sz="2300" dirty="0" err="1">
                <a:solidFill>
                  <a:schemeClr val="bg1">
                    <a:lumMod val="50000"/>
                  </a:schemeClr>
                </a:solidFill>
              </a:rPr>
              <a:t>etkileşimi</a:t>
            </a:r>
            <a:r>
              <a:rPr lang="en-GB" sz="2300" dirty="0">
                <a:solidFill>
                  <a:schemeClr val="bg1">
                    <a:lumMod val="50000"/>
                  </a:schemeClr>
                </a:solidFill>
              </a:rPr>
              <a:t> </a:t>
            </a:r>
            <a:r>
              <a:rPr lang="en-GB" sz="2300" dirty="0" err="1">
                <a:solidFill>
                  <a:schemeClr val="bg1">
                    <a:lumMod val="50000"/>
                  </a:schemeClr>
                </a:solidFill>
              </a:rPr>
              <a:t>sunarken</a:t>
            </a:r>
            <a:r>
              <a:rPr lang="en-GB" sz="2300" dirty="0">
                <a:solidFill>
                  <a:schemeClr val="bg1">
                    <a:lumMod val="50000"/>
                  </a:schemeClr>
                </a:solidFill>
              </a:rPr>
              <a:t> </a:t>
            </a:r>
            <a:r>
              <a:rPr lang="en-GB" sz="2300" b="1" dirty="0" err="1">
                <a:solidFill>
                  <a:schemeClr val="bg1">
                    <a:lumMod val="50000"/>
                  </a:schemeClr>
                </a:solidFill>
              </a:rPr>
              <a:t>çok</a:t>
            </a:r>
            <a:r>
              <a:rPr lang="en-GB" sz="2300" b="1" dirty="0">
                <a:solidFill>
                  <a:schemeClr val="bg1">
                    <a:lumMod val="50000"/>
                  </a:schemeClr>
                </a:solidFill>
              </a:rPr>
              <a:t> </a:t>
            </a:r>
            <a:r>
              <a:rPr lang="en-GB" sz="2300" b="1" dirty="0" err="1">
                <a:solidFill>
                  <a:schemeClr val="bg1">
                    <a:lumMod val="50000"/>
                  </a:schemeClr>
                </a:solidFill>
              </a:rPr>
              <a:t>daha</a:t>
            </a:r>
            <a:r>
              <a:rPr lang="en-GB" sz="2300" b="1" dirty="0">
                <a:solidFill>
                  <a:schemeClr val="bg1">
                    <a:lumMod val="50000"/>
                  </a:schemeClr>
                </a:solidFill>
              </a:rPr>
              <a:t> </a:t>
            </a:r>
            <a:r>
              <a:rPr lang="en-GB" sz="2300" b="1" dirty="0" err="1">
                <a:solidFill>
                  <a:schemeClr val="bg1">
                    <a:lumMod val="50000"/>
                  </a:schemeClr>
                </a:solidFill>
              </a:rPr>
              <a:t>güçlü</a:t>
            </a:r>
            <a:r>
              <a:rPr lang="en-GB" sz="2300" b="1" dirty="0">
                <a:solidFill>
                  <a:schemeClr val="bg1">
                    <a:lumMod val="50000"/>
                  </a:schemeClr>
                </a:solidFill>
              </a:rPr>
              <a:t> </a:t>
            </a:r>
            <a:r>
              <a:rPr lang="en-GB" sz="2300" b="1" dirty="0" err="1">
                <a:solidFill>
                  <a:schemeClr val="bg1">
                    <a:lumMod val="50000"/>
                  </a:schemeClr>
                </a:solidFill>
              </a:rPr>
              <a:t>teknik</a:t>
            </a:r>
            <a:r>
              <a:rPr lang="en-GB" sz="2300" b="1" dirty="0">
                <a:solidFill>
                  <a:schemeClr val="bg1">
                    <a:lumMod val="50000"/>
                  </a:schemeClr>
                </a:solidFill>
              </a:rPr>
              <a:t> </a:t>
            </a:r>
            <a:r>
              <a:rPr lang="en-GB" sz="2300" b="1" dirty="0" err="1">
                <a:solidFill>
                  <a:schemeClr val="bg1">
                    <a:lumMod val="50000"/>
                  </a:schemeClr>
                </a:solidFill>
              </a:rPr>
              <a:t>özellikler</a:t>
            </a:r>
            <a:r>
              <a:rPr lang="en-GB" sz="2300" dirty="0">
                <a:solidFill>
                  <a:schemeClr val="bg1">
                    <a:lumMod val="50000"/>
                  </a:schemeClr>
                </a:solidFill>
              </a:rPr>
              <a:t> </a:t>
            </a:r>
            <a:r>
              <a:rPr lang="en-GB" sz="2300" dirty="0" err="1">
                <a:solidFill>
                  <a:schemeClr val="bg1">
                    <a:lumMod val="50000"/>
                  </a:schemeClr>
                </a:solidFill>
              </a:rPr>
              <a:t>ve</a:t>
            </a:r>
            <a:r>
              <a:rPr lang="en-GB" sz="2300" dirty="0">
                <a:solidFill>
                  <a:schemeClr val="bg1">
                    <a:lumMod val="50000"/>
                  </a:schemeClr>
                </a:solidFill>
              </a:rPr>
              <a:t> </a:t>
            </a:r>
            <a:r>
              <a:rPr lang="en-GB" sz="2300" dirty="0" err="1">
                <a:solidFill>
                  <a:schemeClr val="bg1">
                    <a:lumMod val="50000"/>
                  </a:schemeClr>
                </a:solidFill>
              </a:rPr>
              <a:t>seçenekler</a:t>
            </a:r>
            <a:r>
              <a:rPr lang="en-GB" sz="2300" dirty="0">
                <a:solidFill>
                  <a:schemeClr val="bg1">
                    <a:lumMod val="50000"/>
                  </a:schemeClr>
                </a:solidFill>
              </a:rPr>
              <a:t> </a:t>
            </a:r>
            <a:r>
              <a:rPr lang="en-GB" sz="2300" dirty="0" err="1">
                <a:solidFill>
                  <a:schemeClr val="bg1">
                    <a:lumMod val="50000"/>
                  </a:schemeClr>
                </a:solidFill>
              </a:rPr>
              <a:t>sunabilir</a:t>
            </a:r>
            <a:r>
              <a:rPr lang="en-GB" sz="2300" dirty="0">
                <a:solidFill>
                  <a:schemeClr val="bg1">
                    <a:lumMod val="50000"/>
                  </a:schemeClr>
                </a:solidFill>
              </a:rPr>
              <a:t>, </a:t>
            </a:r>
            <a:r>
              <a:rPr lang="en-GB" sz="2300" dirty="0" err="1">
                <a:solidFill>
                  <a:schemeClr val="bg1">
                    <a:lumMod val="50000"/>
                  </a:schemeClr>
                </a:solidFill>
              </a:rPr>
              <a:t>ancak</a:t>
            </a:r>
            <a:r>
              <a:rPr lang="en-GB" sz="2300" dirty="0">
                <a:solidFill>
                  <a:schemeClr val="bg1">
                    <a:lumMod val="50000"/>
                  </a:schemeClr>
                </a:solidFill>
              </a:rPr>
              <a:t> </a:t>
            </a:r>
            <a:r>
              <a:rPr lang="en-GB" sz="2300" dirty="0" err="1">
                <a:solidFill>
                  <a:schemeClr val="bg1">
                    <a:lumMod val="50000"/>
                  </a:schemeClr>
                </a:solidFill>
              </a:rPr>
              <a:t>bir</a:t>
            </a:r>
            <a:r>
              <a:rPr lang="en-GB" sz="2300" dirty="0">
                <a:solidFill>
                  <a:schemeClr val="bg1">
                    <a:lumMod val="50000"/>
                  </a:schemeClr>
                </a:solidFill>
              </a:rPr>
              <a:t> cep </a:t>
            </a:r>
            <a:r>
              <a:rPr lang="en-GB" sz="2300" dirty="0" err="1">
                <a:solidFill>
                  <a:schemeClr val="bg1">
                    <a:lumMod val="50000"/>
                  </a:schemeClr>
                </a:solidFill>
              </a:rPr>
              <a:t>telefonuna</a:t>
            </a:r>
            <a:r>
              <a:rPr lang="en-GB" sz="2300" dirty="0">
                <a:solidFill>
                  <a:schemeClr val="bg1">
                    <a:lumMod val="50000"/>
                  </a:schemeClr>
                </a:solidFill>
              </a:rPr>
              <a:t> tam </a:t>
            </a:r>
            <a:r>
              <a:rPr lang="en-GB" sz="2300" dirty="0" err="1">
                <a:solidFill>
                  <a:schemeClr val="bg1">
                    <a:lumMod val="50000"/>
                  </a:schemeClr>
                </a:solidFill>
              </a:rPr>
              <a:t>kurulum</a:t>
            </a:r>
            <a:r>
              <a:rPr lang="en-GB" sz="2300" dirty="0">
                <a:solidFill>
                  <a:schemeClr val="bg1">
                    <a:lumMod val="50000"/>
                  </a:schemeClr>
                </a:solidFill>
              </a:rPr>
              <a:t> </a:t>
            </a:r>
            <a:r>
              <a:rPr lang="en-GB" sz="2300" dirty="0" err="1">
                <a:solidFill>
                  <a:schemeClr val="bg1">
                    <a:lumMod val="50000"/>
                  </a:schemeClr>
                </a:solidFill>
              </a:rPr>
              <a:t>gerektirir</a:t>
            </a:r>
            <a:r>
              <a:rPr lang="en-GB" sz="2300" dirty="0">
                <a:solidFill>
                  <a:schemeClr val="bg1">
                    <a:lumMod val="50000"/>
                  </a:schemeClr>
                </a:solidFill>
              </a:rPr>
              <a:t>.</a:t>
            </a:r>
          </a:p>
          <a:p>
            <a:pPr marL="0" lvl="0" indent="0" rtl="0">
              <a:spcBef>
                <a:spcPts val="0"/>
              </a:spcBef>
              <a:spcAft>
                <a:spcPts val="0"/>
              </a:spcAft>
              <a:buClr>
                <a:schemeClr val="dk1"/>
              </a:buClr>
              <a:buSzPts val="1100"/>
              <a:buNone/>
            </a:pPr>
            <a:endParaRPr lang="en-GB" sz="2300" dirty="0">
              <a:solidFill>
                <a:schemeClr val="bg1">
                  <a:lumMod val="50000"/>
                </a:schemeClr>
              </a:solidFill>
            </a:endParaRPr>
          </a:p>
          <a:p>
            <a:pPr>
              <a:buClr>
                <a:schemeClr val="dk1"/>
              </a:buClr>
              <a:buSzPts val="1100"/>
            </a:pPr>
            <a:r>
              <a:rPr lang="en-GB" sz="2300" dirty="0" err="1">
                <a:solidFill>
                  <a:schemeClr val="bg1">
                    <a:lumMod val="50000"/>
                  </a:schemeClr>
                </a:solidFill>
              </a:rPr>
              <a:t>Kültürel</a:t>
            </a:r>
            <a:r>
              <a:rPr lang="en-GB" sz="2300" dirty="0">
                <a:solidFill>
                  <a:schemeClr val="bg1">
                    <a:lumMod val="50000"/>
                  </a:schemeClr>
                </a:solidFill>
              </a:rPr>
              <a:t> </a:t>
            </a:r>
            <a:r>
              <a:rPr lang="en-GB" sz="2300" dirty="0" err="1">
                <a:solidFill>
                  <a:schemeClr val="bg1">
                    <a:lumMod val="50000"/>
                  </a:schemeClr>
                </a:solidFill>
              </a:rPr>
              <a:t>mirasın</a:t>
            </a:r>
            <a:r>
              <a:rPr lang="en-GB" sz="2300" dirty="0">
                <a:solidFill>
                  <a:schemeClr val="bg1">
                    <a:lumMod val="50000"/>
                  </a:schemeClr>
                </a:solidFill>
              </a:rPr>
              <a:t> </a:t>
            </a:r>
            <a:r>
              <a:rPr lang="en-GB" sz="2300" dirty="0" err="1">
                <a:solidFill>
                  <a:schemeClr val="bg1">
                    <a:lumMod val="50000"/>
                  </a:schemeClr>
                </a:solidFill>
              </a:rPr>
              <a:t>tanıtımı</a:t>
            </a:r>
            <a:r>
              <a:rPr lang="en-GB" sz="2300" dirty="0">
                <a:solidFill>
                  <a:schemeClr val="bg1">
                    <a:lumMod val="50000"/>
                  </a:schemeClr>
                </a:solidFill>
              </a:rPr>
              <a:t> </a:t>
            </a:r>
            <a:r>
              <a:rPr lang="en-GB" sz="2300" dirty="0" err="1">
                <a:solidFill>
                  <a:schemeClr val="bg1">
                    <a:lumMod val="50000"/>
                  </a:schemeClr>
                </a:solidFill>
              </a:rPr>
              <a:t>için</a:t>
            </a:r>
            <a:r>
              <a:rPr lang="en-GB" sz="2300" dirty="0">
                <a:solidFill>
                  <a:schemeClr val="bg1">
                    <a:lumMod val="50000"/>
                  </a:schemeClr>
                </a:solidFill>
              </a:rPr>
              <a:t> </a:t>
            </a:r>
            <a:r>
              <a:rPr lang="en-GB" sz="2300" dirty="0" err="1">
                <a:solidFill>
                  <a:schemeClr val="bg1">
                    <a:lumMod val="50000"/>
                  </a:schemeClr>
                </a:solidFill>
              </a:rPr>
              <a:t>mobil</a:t>
            </a:r>
            <a:r>
              <a:rPr lang="en-GB" sz="2300" dirty="0">
                <a:solidFill>
                  <a:schemeClr val="bg1">
                    <a:lumMod val="50000"/>
                  </a:schemeClr>
                </a:solidFill>
              </a:rPr>
              <a:t> </a:t>
            </a:r>
            <a:r>
              <a:rPr lang="en-GB" sz="2300" dirty="0" err="1">
                <a:solidFill>
                  <a:schemeClr val="bg1">
                    <a:lumMod val="50000"/>
                  </a:schemeClr>
                </a:solidFill>
              </a:rPr>
              <a:t>uygulamalar</a:t>
            </a:r>
            <a:r>
              <a:rPr lang="en-GB" sz="2300" dirty="0">
                <a:solidFill>
                  <a:schemeClr val="bg1">
                    <a:lumMod val="50000"/>
                  </a:schemeClr>
                </a:solidFill>
              </a:rPr>
              <a:t> </a:t>
            </a:r>
            <a:r>
              <a:rPr lang="en-GB" sz="2300" dirty="0" err="1">
                <a:solidFill>
                  <a:schemeClr val="bg1">
                    <a:lumMod val="50000"/>
                  </a:schemeClr>
                </a:solidFill>
              </a:rPr>
              <a:t>tasarlama</a:t>
            </a:r>
            <a:r>
              <a:rPr lang="en-GB" sz="2300" dirty="0">
                <a:solidFill>
                  <a:schemeClr val="bg1">
                    <a:lumMod val="50000"/>
                  </a:schemeClr>
                </a:solidFill>
              </a:rPr>
              <a:t> </a:t>
            </a:r>
            <a:r>
              <a:rPr lang="en-GB" sz="2300" dirty="0" err="1">
                <a:solidFill>
                  <a:schemeClr val="bg1">
                    <a:lumMod val="50000"/>
                  </a:schemeClr>
                </a:solidFill>
              </a:rPr>
              <a:t>hakkındaki</a:t>
            </a:r>
            <a:r>
              <a:rPr lang="en-GB" sz="2300" dirty="0">
                <a:solidFill>
                  <a:schemeClr val="bg1">
                    <a:lumMod val="50000"/>
                  </a:schemeClr>
                </a:solidFill>
              </a:rPr>
              <a:t> </a:t>
            </a:r>
            <a:r>
              <a:rPr lang="en-GB" sz="2300" dirty="0" err="1">
                <a:solidFill>
                  <a:schemeClr val="bg1">
                    <a:lumMod val="50000"/>
                  </a:schemeClr>
                </a:solidFill>
              </a:rPr>
              <a:t>makaleyi</a:t>
            </a:r>
            <a:r>
              <a:rPr lang="en-GB" sz="2300" dirty="0">
                <a:solidFill>
                  <a:schemeClr val="bg1">
                    <a:lumMod val="50000"/>
                  </a:schemeClr>
                </a:solidFill>
              </a:rPr>
              <a:t> </a:t>
            </a:r>
            <a:r>
              <a:rPr lang="en-GB" sz="2300" dirty="0" err="1">
                <a:solidFill>
                  <a:schemeClr val="bg1">
                    <a:lumMod val="50000"/>
                  </a:schemeClr>
                </a:solidFill>
              </a:rPr>
              <a:t>buradan</a:t>
            </a:r>
            <a:r>
              <a:rPr lang="en-GB" sz="2300" dirty="0">
                <a:solidFill>
                  <a:schemeClr val="bg1">
                    <a:lumMod val="50000"/>
                  </a:schemeClr>
                </a:solidFill>
              </a:rPr>
              <a:t> </a:t>
            </a:r>
            <a:r>
              <a:rPr lang="en-GB" sz="2300" dirty="0" err="1">
                <a:solidFill>
                  <a:schemeClr val="bg1">
                    <a:lumMod val="50000"/>
                  </a:schemeClr>
                </a:solidFill>
              </a:rPr>
              <a:t>okuyun</a:t>
            </a:r>
            <a:r>
              <a:rPr lang="tr-TR" sz="2300" dirty="0">
                <a:solidFill>
                  <a:schemeClr val="bg1">
                    <a:lumMod val="50000"/>
                  </a:schemeClr>
                </a:solidFill>
              </a:rPr>
              <a:t>uz</a:t>
            </a:r>
            <a:r>
              <a:rPr lang="en-GB" sz="2300" dirty="0">
                <a:solidFill>
                  <a:schemeClr val="bg1">
                    <a:lumMod val="50000"/>
                  </a:schemeClr>
                </a:solidFill>
              </a:rPr>
              <a:t> </a:t>
            </a:r>
            <a:r>
              <a:rPr lang="en-GB" sz="2300" dirty="0">
                <a:solidFill>
                  <a:schemeClr val="bg1">
                    <a:lumMod val="50000"/>
                  </a:schemeClr>
                </a:solidFill>
                <a:hlinkClick r:id="rId3">
                  <a:extLst>
                    <a:ext uri="{A12FA001-AC4F-418D-AE19-62706E023703}">
                      <ahyp:hlinkClr xmlns:ahyp="http://schemas.microsoft.com/office/drawing/2018/hyperlinkcolor" val="tx"/>
                    </a:ext>
                  </a:extLst>
                </a:hlinkClick>
              </a:rPr>
              <a:t>🕮</a:t>
            </a:r>
            <a:endParaRPr lang="en-GB" sz="2300" dirty="0">
              <a:solidFill>
                <a:schemeClr val="bg1">
                  <a:lumMod val="50000"/>
                </a:schemeClr>
              </a:solidFill>
            </a:endParaRPr>
          </a:p>
        </p:txBody>
      </p:sp>
      <p:pic>
        <p:nvPicPr>
          <p:cNvPr id="7" name="Google Shape;535;p50">
            <a:hlinkClick r:id="rId4"/>
            <a:extLst>
              <a:ext uri="{FF2B5EF4-FFF2-40B4-BE49-F238E27FC236}">
                <a16:creationId xmlns:a16="http://schemas.microsoft.com/office/drawing/2014/main" id="{11E2C612-8E41-4C99-A253-3ED6A478D82B}"/>
              </a:ext>
            </a:extLst>
          </p:cNvPr>
          <p:cNvPicPr preferRelativeResize="0">
            <a:picLocks noGrp="1"/>
          </p:cNvPicPr>
          <p:nvPr>
            <p:ph type="pic" sz="quarter" idx="13"/>
          </p:nvPr>
        </p:nvPicPr>
        <p:blipFill>
          <a:blip r:embed="rId5">
            <a:alphaModFix/>
          </a:blip>
          <a:srcRect t="2856" b="2856"/>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537F2-793E-489B-A420-83105DAD7623}"/>
              </a:ext>
            </a:extLst>
          </p:cNvPr>
          <p:cNvSpPr txBox="1">
            <a:spLocks/>
          </p:cNvSpPr>
          <p:nvPr/>
        </p:nvSpPr>
        <p:spPr>
          <a:xfrm>
            <a:off x="7038587" y="2236175"/>
            <a:ext cx="3692525" cy="598465"/>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latin typeface="Avenir" panose="02000503020000020003" pitchFamily="2" charset="0"/>
                <a:cs typeface="Poppins" pitchFamily="2" charset="77"/>
              </a:rPr>
              <a:t>Web </a:t>
            </a:r>
            <a:r>
              <a:rPr lang="en-GB" sz="1800" b="0" dirty="0" err="1">
                <a:solidFill>
                  <a:srgbClr val="7F7F7F"/>
                </a:solidFill>
                <a:latin typeface="Avenir" panose="02000503020000020003" pitchFamily="2" charset="0"/>
                <a:cs typeface="Poppins" pitchFamily="2" charset="77"/>
              </a:rPr>
              <a:t>ve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yerel</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uygulamalarda</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video </a:t>
            </a:r>
            <a:r>
              <a:rPr lang="en-GB" sz="1800" b="0" dirty="0" err="1">
                <a:solidFill>
                  <a:srgbClr val="7F7F7F"/>
                </a:solidFill>
                <a:latin typeface="Avenir" panose="02000503020000020003" pitchFamily="2" charset="0"/>
                <a:cs typeface="Poppins" pitchFamily="2" charset="77"/>
              </a:rPr>
              <a:t>için</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resme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tıklayın</a:t>
            </a:r>
            <a:endParaRPr lang="en-GB" sz="1800" b="0" dirty="0">
              <a:solidFill>
                <a:srgbClr val="7F7F7F"/>
              </a:solidFill>
              <a:latin typeface="Avenir" panose="02000503020000020003" pitchFamily="2" charset="0"/>
              <a:cs typeface="Poppins" pitchFamily="2" charset="77"/>
            </a:endParaRPr>
          </a:p>
        </p:txBody>
      </p:sp>
    </p:spTree>
    <p:extLst>
      <p:ext uri="{BB962C8B-B14F-4D97-AF65-F5344CB8AC3E}">
        <p14:creationId xmlns:p14="http://schemas.microsoft.com/office/powerpoint/2010/main" val="171235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092233"/>
            <a:ext cx="5614877" cy="5521445"/>
          </a:xfrm>
        </p:spPr>
        <p:txBody>
          <a:bodyPr/>
          <a:lstStyle/>
          <a:p>
            <a:pPr marL="0" lvl="0" indent="0" rtl="0">
              <a:spcBef>
                <a:spcPts val="0"/>
              </a:spcBef>
              <a:spcAft>
                <a:spcPts val="0"/>
              </a:spcAft>
              <a:buClr>
                <a:schemeClr val="dk1"/>
              </a:buClr>
              <a:buSzPts val="1100"/>
              <a:buNone/>
            </a:pPr>
            <a:r>
              <a:rPr lang="tr-TR" dirty="0">
                <a:solidFill>
                  <a:schemeClr val="bg1">
                    <a:lumMod val="50000"/>
                  </a:schemeClr>
                </a:solidFill>
              </a:rPr>
              <a:t>Uygulamalar ile şunlar yapılabilir</a:t>
            </a:r>
            <a:r>
              <a:rPr lang="en-GB" dirty="0">
                <a:solidFill>
                  <a:schemeClr val="bg1">
                    <a:lumMod val="50000"/>
                  </a:schemeClr>
                </a:solidFill>
              </a:rPr>
              <a:t>:</a:t>
            </a:r>
          </a:p>
          <a:p>
            <a:pPr marL="0" lvl="0" indent="0" rtl="0">
              <a:spcBef>
                <a:spcPts val="0"/>
              </a:spcBef>
              <a:spcAft>
                <a:spcPts val="0"/>
              </a:spcAft>
              <a:buClr>
                <a:schemeClr val="dk1"/>
              </a:buClr>
              <a:buSzPts val="1100"/>
              <a:buNone/>
            </a:pPr>
            <a:endParaRPr lang="en-GB" sz="1200" b="1" dirty="0">
              <a:solidFill>
                <a:schemeClr val="bg1">
                  <a:lumMod val="50000"/>
                </a:schemeClr>
              </a:solidFill>
            </a:endParaRPr>
          </a:p>
          <a:p>
            <a:pPr marL="342900" indent="-342900">
              <a:buClr>
                <a:schemeClr val="dk1"/>
              </a:buClr>
              <a:buSzPts val="1100"/>
              <a:buFont typeface="Wingdings" panose="05000000000000000000" pitchFamily="2" charset="2"/>
              <a:buChar char="§"/>
            </a:pPr>
            <a:r>
              <a:rPr lang="en-GB" dirty="0" err="1">
                <a:solidFill>
                  <a:srgbClr val="E43794"/>
                </a:solidFill>
              </a:rPr>
              <a:t>Fotoğraflar</a:t>
            </a:r>
            <a:r>
              <a:rPr lang="en-GB" dirty="0">
                <a:solidFill>
                  <a:srgbClr val="E43794"/>
                </a:solidFill>
              </a:rPr>
              <a:t>, </a:t>
            </a:r>
            <a:r>
              <a:rPr lang="en-GB" dirty="0" err="1">
                <a:solidFill>
                  <a:srgbClr val="E43794"/>
                </a:solidFill>
              </a:rPr>
              <a:t>videolar</a:t>
            </a:r>
            <a:r>
              <a:rPr lang="en-GB" dirty="0">
                <a:solidFill>
                  <a:srgbClr val="E43794"/>
                </a:solidFill>
              </a:rPr>
              <a:t>, </a:t>
            </a:r>
            <a:r>
              <a:rPr lang="en-GB" dirty="0" err="1">
                <a:solidFill>
                  <a:srgbClr val="E43794"/>
                </a:solidFill>
              </a:rPr>
              <a:t>haritalar</a:t>
            </a:r>
            <a:r>
              <a:rPr lang="en-GB" dirty="0">
                <a:solidFill>
                  <a:srgbClr val="E43794"/>
                </a:solidFill>
              </a:rPr>
              <a:t> </a:t>
            </a:r>
            <a:r>
              <a:rPr lang="en-GB" dirty="0" err="1">
                <a:solidFill>
                  <a:srgbClr val="E43794"/>
                </a:solidFill>
              </a:rPr>
              <a:t>ve</a:t>
            </a:r>
            <a:r>
              <a:rPr lang="en-GB" dirty="0">
                <a:solidFill>
                  <a:srgbClr val="E43794"/>
                </a:solidFill>
              </a:rPr>
              <a:t> </a:t>
            </a:r>
            <a:r>
              <a:rPr lang="en-GB" dirty="0" err="1">
                <a:solidFill>
                  <a:srgbClr val="E43794"/>
                </a:solidFill>
              </a:rPr>
              <a:t>oyunlar</a:t>
            </a:r>
            <a:r>
              <a:rPr lang="en-GB" dirty="0">
                <a:solidFill>
                  <a:srgbClr val="E43794"/>
                </a:solidFill>
              </a:rPr>
              <a:t> </a:t>
            </a:r>
            <a:r>
              <a:rPr lang="en-GB" dirty="0" err="1">
                <a:solidFill>
                  <a:srgbClr val="E43794"/>
                </a:solidFill>
              </a:rPr>
              <a:t>gibi</a:t>
            </a:r>
            <a:r>
              <a:rPr lang="en-GB" dirty="0">
                <a:solidFill>
                  <a:srgbClr val="E43794"/>
                </a:solidFill>
              </a:rPr>
              <a:t> </a:t>
            </a:r>
            <a:r>
              <a:rPr lang="en-GB" dirty="0" err="1">
                <a:solidFill>
                  <a:srgbClr val="E43794"/>
                </a:solidFill>
              </a:rPr>
              <a:t>sitenizi</a:t>
            </a:r>
            <a:r>
              <a:rPr lang="en-GB" dirty="0">
                <a:solidFill>
                  <a:srgbClr val="E43794"/>
                </a:solidFill>
              </a:rPr>
              <a:t> </a:t>
            </a:r>
            <a:r>
              <a:rPr lang="en-GB" dirty="0" err="1">
                <a:solidFill>
                  <a:srgbClr val="E43794"/>
                </a:solidFill>
              </a:rPr>
              <a:t>geliştirmek</a:t>
            </a:r>
            <a:r>
              <a:rPr lang="en-GB" dirty="0">
                <a:solidFill>
                  <a:srgbClr val="E43794"/>
                </a:solidFill>
              </a:rPr>
              <a:t> </a:t>
            </a:r>
            <a:r>
              <a:rPr lang="en-GB" dirty="0" err="1">
                <a:solidFill>
                  <a:srgbClr val="E43794"/>
                </a:solidFill>
              </a:rPr>
              <a:t>için</a:t>
            </a:r>
            <a:r>
              <a:rPr lang="en-GB" dirty="0">
                <a:solidFill>
                  <a:srgbClr val="E43794"/>
                </a:solidFill>
              </a:rPr>
              <a:t> </a:t>
            </a:r>
            <a:r>
              <a:rPr lang="en-GB" b="1" dirty="0" err="1">
                <a:solidFill>
                  <a:srgbClr val="E43794"/>
                </a:solidFill>
              </a:rPr>
              <a:t>ek</a:t>
            </a:r>
            <a:r>
              <a:rPr lang="en-GB" b="1" dirty="0">
                <a:solidFill>
                  <a:srgbClr val="E43794"/>
                </a:solidFill>
              </a:rPr>
              <a:t> </a:t>
            </a:r>
            <a:r>
              <a:rPr lang="en-GB" b="1" dirty="0" err="1">
                <a:solidFill>
                  <a:srgbClr val="E43794"/>
                </a:solidFill>
              </a:rPr>
              <a:t>bilgiler</a:t>
            </a:r>
            <a:r>
              <a:rPr lang="en-GB" b="1" dirty="0">
                <a:solidFill>
                  <a:srgbClr val="E43794"/>
                </a:solidFill>
              </a:rPr>
              <a:t> </a:t>
            </a:r>
            <a:r>
              <a:rPr lang="en-GB" b="1" dirty="0" err="1">
                <a:solidFill>
                  <a:srgbClr val="E43794"/>
                </a:solidFill>
              </a:rPr>
              <a:t>sağla</a:t>
            </a:r>
            <a:r>
              <a:rPr lang="tr-TR" b="1" dirty="0">
                <a:solidFill>
                  <a:srgbClr val="E43794"/>
                </a:solidFill>
              </a:rPr>
              <a:t>r</a:t>
            </a:r>
          </a:p>
          <a:p>
            <a:pPr marL="342900" indent="-342900">
              <a:buClr>
                <a:schemeClr val="dk1"/>
              </a:buClr>
              <a:buSzPts val="1100"/>
              <a:buFont typeface="Wingdings" panose="05000000000000000000" pitchFamily="2" charset="2"/>
              <a:buChar char="§"/>
            </a:pPr>
            <a:r>
              <a:rPr lang="en-GB" dirty="0" err="1">
                <a:solidFill>
                  <a:srgbClr val="E43794"/>
                </a:solidFill>
              </a:rPr>
              <a:t>Bir</a:t>
            </a:r>
            <a:r>
              <a:rPr lang="en-GB" dirty="0">
                <a:solidFill>
                  <a:srgbClr val="E43794"/>
                </a:solidFill>
              </a:rPr>
              <a:t> </a:t>
            </a:r>
            <a:r>
              <a:rPr lang="en-GB" dirty="0" err="1">
                <a:solidFill>
                  <a:srgbClr val="E43794"/>
                </a:solidFill>
              </a:rPr>
              <a:t>akıllı</a:t>
            </a:r>
            <a:r>
              <a:rPr lang="en-GB" dirty="0">
                <a:solidFill>
                  <a:srgbClr val="E43794"/>
                </a:solidFill>
              </a:rPr>
              <a:t> </a:t>
            </a:r>
            <a:r>
              <a:rPr lang="en-GB" dirty="0" err="1">
                <a:solidFill>
                  <a:srgbClr val="E43794"/>
                </a:solidFill>
              </a:rPr>
              <a:t>telefon</a:t>
            </a:r>
            <a:r>
              <a:rPr lang="en-GB" dirty="0">
                <a:solidFill>
                  <a:srgbClr val="E43794"/>
                </a:solidFill>
              </a:rPr>
              <a:t> </a:t>
            </a:r>
            <a:r>
              <a:rPr lang="en-GB" dirty="0" err="1">
                <a:solidFill>
                  <a:srgbClr val="E43794"/>
                </a:solidFill>
              </a:rPr>
              <a:t>aracılığıyla</a:t>
            </a:r>
            <a:r>
              <a:rPr lang="en-GB" dirty="0">
                <a:solidFill>
                  <a:srgbClr val="E43794"/>
                </a:solidFill>
              </a:rPr>
              <a:t> </a:t>
            </a:r>
            <a:r>
              <a:rPr lang="en-GB" dirty="0" err="1">
                <a:solidFill>
                  <a:srgbClr val="E43794"/>
                </a:solidFill>
              </a:rPr>
              <a:t>uzak</a:t>
            </a:r>
            <a:r>
              <a:rPr lang="en-GB" dirty="0">
                <a:solidFill>
                  <a:srgbClr val="E43794"/>
                </a:solidFill>
              </a:rPr>
              <a:t> </a:t>
            </a:r>
            <a:r>
              <a:rPr lang="en-GB" dirty="0" err="1">
                <a:solidFill>
                  <a:srgbClr val="E43794"/>
                </a:solidFill>
              </a:rPr>
              <a:t>veya</a:t>
            </a:r>
            <a:r>
              <a:rPr lang="en-GB" dirty="0">
                <a:solidFill>
                  <a:srgbClr val="E43794"/>
                </a:solidFill>
              </a:rPr>
              <a:t> </a:t>
            </a:r>
            <a:r>
              <a:rPr lang="en-GB" dirty="0" err="1">
                <a:solidFill>
                  <a:srgbClr val="E43794"/>
                </a:solidFill>
              </a:rPr>
              <a:t>farklı</a:t>
            </a:r>
            <a:r>
              <a:rPr lang="en-GB" dirty="0">
                <a:solidFill>
                  <a:srgbClr val="E43794"/>
                </a:solidFill>
              </a:rPr>
              <a:t> </a:t>
            </a:r>
            <a:r>
              <a:rPr lang="en-GB" dirty="0" err="1">
                <a:solidFill>
                  <a:srgbClr val="E43794"/>
                </a:solidFill>
              </a:rPr>
              <a:t>konumlarda</a:t>
            </a:r>
            <a:r>
              <a:rPr lang="en-GB" dirty="0">
                <a:solidFill>
                  <a:srgbClr val="E43794"/>
                </a:solidFill>
              </a:rPr>
              <a:t> </a:t>
            </a:r>
            <a:r>
              <a:rPr lang="en-GB" b="1" dirty="0" err="1">
                <a:solidFill>
                  <a:srgbClr val="E43794"/>
                </a:solidFill>
              </a:rPr>
              <a:t>daha</a:t>
            </a:r>
            <a:r>
              <a:rPr lang="en-GB" b="1" dirty="0">
                <a:solidFill>
                  <a:srgbClr val="E43794"/>
                </a:solidFill>
              </a:rPr>
              <a:t> </a:t>
            </a:r>
            <a:r>
              <a:rPr lang="en-GB" b="1" dirty="0" err="1">
                <a:solidFill>
                  <a:srgbClr val="E43794"/>
                </a:solidFill>
              </a:rPr>
              <a:t>zengin</a:t>
            </a:r>
            <a:r>
              <a:rPr lang="en-GB" b="1" dirty="0">
                <a:solidFill>
                  <a:srgbClr val="E43794"/>
                </a:solidFill>
              </a:rPr>
              <a:t> </a:t>
            </a:r>
            <a:r>
              <a:rPr lang="en-GB" b="1" dirty="0" err="1">
                <a:solidFill>
                  <a:srgbClr val="E43794"/>
                </a:solidFill>
              </a:rPr>
              <a:t>bir</a:t>
            </a:r>
            <a:r>
              <a:rPr lang="en-GB" b="1" dirty="0">
                <a:solidFill>
                  <a:srgbClr val="E43794"/>
                </a:solidFill>
              </a:rPr>
              <a:t> </a:t>
            </a:r>
            <a:r>
              <a:rPr lang="en-GB" b="1" dirty="0" err="1">
                <a:solidFill>
                  <a:srgbClr val="E43794"/>
                </a:solidFill>
              </a:rPr>
              <a:t>etkileşim</a:t>
            </a:r>
            <a:r>
              <a:rPr lang="en-GB" b="1" dirty="0">
                <a:solidFill>
                  <a:srgbClr val="E43794"/>
                </a:solidFill>
              </a:rPr>
              <a:t> </a:t>
            </a:r>
            <a:r>
              <a:rPr lang="en-GB" b="1" dirty="0" err="1">
                <a:solidFill>
                  <a:srgbClr val="E43794"/>
                </a:solidFill>
              </a:rPr>
              <a:t>oluşturmanıza</a:t>
            </a:r>
            <a:r>
              <a:rPr lang="en-GB" b="1" dirty="0">
                <a:solidFill>
                  <a:srgbClr val="E43794"/>
                </a:solidFill>
              </a:rPr>
              <a:t> </a:t>
            </a:r>
            <a:r>
              <a:rPr lang="en-GB" b="1" dirty="0" err="1">
                <a:solidFill>
                  <a:srgbClr val="E43794"/>
                </a:solidFill>
              </a:rPr>
              <a:t>izin</a:t>
            </a:r>
            <a:r>
              <a:rPr lang="en-GB" b="1" dirty="0">
                <a:solidFill>
                  <a:srgbClr val="E43794"/>
                </a:solidFill>
              </a:rPr>
              <a:t> </a:t>
            </a:r>
            <a:r>
              <a:rPr lang="en-GB" b="1" dirty="0" err="1">
                <a:solidFill>
                  <a:srgbClr val="E43794"/>
                </a:solidFill>
              </a:rPr>
              <a:t>veri</a:t>
            </a:r>
            <a:r>
              <a:rPr lang="tr-TR" b="1" dirty="0">
                <a:solidFill>
                  <a:srgbClr val="E43794"/>
                </a:solidFill>
              </a:rPr>
              <a:t>r</a:t>
            </a:r>
          </a:p>
          <a:p>
            <a:pPr marL="342900" indent="-342900">
              <a:buClr>
                <a:schemeClr val="dk1"/>
              </a:buClr>
              <a:buSzPts val="1100"/>
              <a:buFont typeface="Wingdings" panose="05000000000000000000" pitchFamily="2" charset="2"/>
              <a:buChar char="§"/>
            </a:pPr>
            <a:r>
              <a:rPr lang="tr-TR" dirty="0">
                <a:solidFill>
                  <a:srgbClr val="E43794"/>
                </a:solidFill>
              </a:rPr>
              <a:t>F</a:t>
            </a:r>
            <a:r>
              <a:rPr lang="en-GB" dirty="0" err="1">
                <a:solidFill>
                  <a:srgbClr val="E43794"/>
                </a:solidFill>
              </a:rPr>
              <a:t>iziksel</a:t>
            </a:r>
            <a:r>
              <a:rPr lang="en-GB" dirty="0">
                <a:solidFill>
                  <a:srgbClr val="E43794"/>
                </a:solidFill>
              </a:rPr>
              <a:t> </a:t>
            </a:r>
            <a:r>
              <a:rPr lang="en-GB" dirty="0" err="1">
                <a:solidFill>
                  <a:srgbClr val="E43794"/>
                </a:solidFill>
              </a:rPr>
              <a:t>müdahalelerin</a:t>
            </a:r>
            <a:r>
              <a:rPr lang="en-GB" dirty="0">
                <a:solidFill>
                  <a:srgbClr val="E43794"/>
                </a:solidFill>
              </a:rPr>
              <a:t> minimum </a:t>
            </a:r>
            <a:r>
              <a:rPr lang="en-GB" dirty="0" err="1">
                <a:solidFill>
                  <a:srgbClr val="E43794"/>
                </a:solidFill>
              </a:rPr>
              <a:t>düzeyde</a:t>
            </a:r>
            <a:r>
              <a:rPr lang="en-GB" dirty="0">
                <a:solidFill>
                  <a:srgbClr val="E43794"/>
                </a:solidFill>
              </a:rPr>
              <a:t> </a:t>
            </a:r>
            <a:r>
              <a:rPr lang="en-GB" dirty="0" err="1">
                <a:solidFill>
                  <a:srgbClr val="E43794"/>
                </a:solidFill>
              </a:rPr>
              <a:t>olması</a:t>
            </a:r>
            <a:r>
              <a:rPr lang="en-GB" dirty="0">
                <a:solidFill>
                  <a:srgbClr val="E43794"/>
                </a:solidFill>
              </a:rPr>
              <a:t> </a:t>
            </a:r>
            <a:r>
              <a:rPr lang="en-GB" dirty="0" err="1">
                <a:solidFill>
                  <a:srgbClr val="E43794"/>
                </a:solidFill>
              </a:rPr>
              <a:t>gereken</a:t>
            </a:r>
            <a:r>
              <a:rPr lang="en-GB" dirty="0">
                <a:solidFill>
                  <a:srgbClr val="E43794"/>
                </a:solidFill>
              </a:rPr>
              <a:t> </a:t>
            </a:r>
            <a:r>
              <a:rPr lang="en-GB" dirty="0" err="1">
                <a:solidFill>
                  <a:srgbClr val="E43794"/>
                </a:solidFill>
              </a:rPr>
              <a:t>yerlerde</a:t>
            </a:r>
            <a:r>
              <a:rPr lang="en-GB" dirty="0">
                <a:solidFill>
                  <a:srgbClr val="E43794"/>
                </a:solidFill>
              </a:rPr>
              <a:t> </a:t>
            </a:r>
            <a:r>
              <a:rPr lang="en-GB" b="1" dirty="0" err="1">
                <a:solidFill>
                  <a:srgbClr val="E43794"/>
                </a:solidFill>
              </a:rPr>
              <a:t>etkileşimi</a:t>
            </a:r>
            <a:r>
              <a:rPr lang="en-GB" b="1" dirty="0">
                <a:solidFill>
                  <a:srgbClr val="E43794"/>
                </a:solidFill>
              </a:rPr>
              <a:t> </a:t>
            </a:r>
            <a:r>
              <a:rPr lang="en-GB" b="1" dirty="0" err="1">
                <a:solidFill>
                  <a:srgbClr val="E43794"/>
                </a:solidFill>
              </a:rPr>
              <a:t>mümkün</a:t>
            </a:r>
            <a:r>
              <a:rPr lang="en-GB" b="1" dirty="0">
                <a:solidFill>
                  <a:srgbClr val="E43794"/>
                </a:solidFill>
              </a:rPr>
              <a:t> </a:t>
            </a:r>
            <a:r>
              <a:rPr lang="en-GB" b="1" dirty="0" err="1">
                <a:solidFill>
                  <a:srgbClr val="E43794"/>
                </a:solidFill>
              </a:rPr>
              <a:t>kılar</a:t>
            </a:r>
            <a:r>
              <a:rPr lang="en-GB" dirty="0">
                <a:solidFill>
                  <a:srgbClr val="E43794"/>
                </a:solidFill>
              </a:rPr>
              <a:t>.</a:t>
            </a:r>
            <a:endParaRPr lang="tr-TR" dirty="0">
              <a:solidFill>
                <a:srgbClr val="E43794"/>
              </a:solidFill>
            </a:endParaRPr>
          </a:p>
          <a:p>
            <a:pPr marL="342900" indent="-342900">
              <a:buClr>
                <a:schemeClr val="dk1"/>
              </a:buClr>
              <a:buSzPts val="1100"/>
              <a:buFont typeface="Wingdings" panose="05000000000000000000" pitchFamily="2" charset="2"/>
              <a:buChar char="§"/>
            </a:pPr>
            <a:endParaRPr lang="tr-TR" dirty="0">
              <a:solidFill>
                <a:srgbClr val="E43794"/>
              </a:solidFill>
            </a:endParaRPr>
          </a:p>
          <a:p>
            <a:pPr>
              <a:buClr>
                <a:schemeClr val="dk1"/>
              </a:buClr>
              <a:buSzPts val="1100"/>
            </a:pPr>
            <a:r>
              <a:rPr lang="en-GB" dirty="0">
                <a:solidFill>
                  <a:schemeClr val="bg1">
                    <a:lumMod val="50000"/>
                  </a:schemeClr>
                </a:solidFill>
              </a:rPr>
              <a:t>Mobil web </a:t>
            </a:r>
            <a:r>
              <a:rPr lang="en-GB" dirty="0" err="1">
                <a:solidFill>
                  <a:schemeClr val="bg1">
                    <a:lumMod val="50000"/>
                  </a:schemeClr>
                </a:solidFill>
              </a:rPr>
              <a:t>uygulamaları</a:t>
            </a:r>
            <a:r>
              <a:rPr lang="en-GB" dirty="0">
                <a:solidFill>
                  <a:schemeClr val="bg1">
                    <a:lumMod val="50000"/>
                  </a:schemeClr>
                </a:solidFill>
              </a:rPr>
              <a:t>, </a:t>
            </a:r>
            <a:r>
              <a:rPr lang="en-GB" dirty="0" err="1">
                <a:solidFill>
                  <a:schemeClr val="bg1">
                    <a:lumMod val="50000"/>
                  </a:schemeClr>
                </a:solidFill>
              </a:rPr>
              <a:t>sürükleyici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deneyim</a:t>
            </a:r>
            <a:r>
              <a:rPr lang="en-GB" dirty="0">
                <a:solidFill>
                  <a:schemeClr val="bg1">
                    <a:lumMod val="50000"/>
                  </a:schemeClr>
                </a:solidFill>
              </a:rPr>
              <a:t> </a:t>
            </a:r>
            <a:r>
              <a:rPr lang="en-GB" dirty="0" err="1">
                <a:solidFill>
                  <a:schemeClr val="bg1">
                    <a:lumMod val="50000"/>
                  </a:schemeClr>
                </a:solidFill>
              </a:rPr>
              <a:t>oluşturmak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düşük</a:t>
            </a:r>
            <a:r>
              <a:rPr lang="en-GB" dirty="0">
                <a:solidFill>
                  <a:schemeClr val="bg1">
                    <a:lumMod val="50000"/>
                  </a:schemeClr>
                </a:solidFill>
              </a:rPr>
              <a:t> </a:t>
            </a:r>
            <a:r>
              <a:rPr lang="en-GB" dirty="0" err="1">
                <a:solidFill>
                  <a:schemeClr val="bg1">
                    <a:lumMod val="50000"/>
                  </a:schemeClr>
                </a:solidFill>
              </a:rPr>
              <a:t>maliyetli</a:t>
            </a:r>
            <a:r>
              <a:rPr lang="en-GB" dirty="0">
                <a:solidFill>
                  <a:schemeClr val="bg1">
                    <a:lumMod val="50000"/>
                  </a:schemeClr>
                </a:solidFill>
              </a:rPr>
              <a:t> </a:t>
            </a:r>
            <a:r>
              <a:rPr lang="en-GB" dirty="0" err="1">
                <a:solidFill>
                  <a:schemeClr val="bg1">
                    <a:lumMod val="50000"/>
                  </a:schemeClr>
                </a:solidFill>
              </a:rPr>
              <a:t>seçeneklerden</a:t>
            </a:r>
            <a:r>
              <a:rPr lang="en-GB" dirty="0">
                <a:solidFill>
                  <a:schemeClr val="bg1">
                    <a:lumMod val="50000"/>
                  </a:schemeClr>
                </a:solidFill>
              </a:rPr>
              <a:t> </a:t>
            </a:r>
            <a:r>
              <a:rPr lang="en-GB" dirty="0" err="1">
                <a:solidFill>
                  <a:schemeClr val="bg1">
                    <a:lumMod val="50000"/>
                  </a:schemeClr>
                </a:solidFill>
              </a:rPr>
              <a:t>biri</a:t>
            </a:r>
            <a:r>
              <a:rPr lang="en-GB" dirty="0">
                <a:solidFill>
                  <a:schemeClr val="bg1">
                    <a:lumMod val="50000"/>
                  </a:schemeClr>
                </a:solidFill>
              </a:rPr>
              <a:t> </a:t>
            </a:r>
            <a:r>
              <a:rPr lang="en-GB" dirty="0" err="1">
                <a:solidFill>
                  <a:schemeClr val="bg1">
                    <a:lumMod val="50000"/>
                  </a:schemeClr>
                </a:solidFill>
              </a:rPr>
              <a:t>olabilir</a:t>
            </a:r>
            <a:r>
              <a:rPr lang="en-GB" dirty="0">
                <a:solidFill>
                  <a:schemeClr val="bg1">
                    <a:lumMod val="50000"/>
                  </a:schemeClr>
                </a:solidFill>
              </a:rPr>
              <a:t>.</a:t>
            </a:r>
            <a:endParaRPr lang="en-GB" sz="1600" b="1" dirty="0"/>
          </a:p>
        </p:txBody>
      </p:sp>
      <p:pic>
        <p:nvPicPr>
          <p:cNvPr id="10" name="Označba mesta slike 9">
            <a:hlinkClick r:id="rId3"/>
            <a:extLst>
              <a:ext uri="{FF2B5EF4-FFF2-40B4-BE49-F238E27FC236}">
                <a16:creationId xmlns:a16="http://schemas.microsoft.com/office/drawing/2014/main" id="{6BCAF791-A16E-4F6B-B670-9315325A6D20}"/>
              </a:ext>
            </a:extLst>
          </p:cNvPr>
          <p:cNvPicPr>
            <a:picLocks noGrp="1" noChangeAspect="1"/>
          </p:cNvPicPr>
          <p:nvPr>
            <p:ph type="pic" sz="quarter" idx="13"/>
          </p:nvPr>
        </p:nvPicPr>
        <p:blipFill rotWithShape="1">
          <a:blip r:embed="rId4"/>
          <a:srcRect t="10476" b="10476"/>
          <a:stretch/>
        </p:blipFill>
        <p:spPr>
          <a:xfrm>
            <a:off x="7030329" y="3028280"/>
            <a:ext cx="3691822" cy="3829720"/>
          </a:xfrm>
        </p:spPr>
      </p:pic>
      <p:sp>
        <p:nvSpPr>
          <p:cNvPr id="7" name="Text Placeholder 4">
            <a:extLst>
              <a:ext uri="{FF2B5EF4-FFF2-40B4-BE49-F238E27FC236}">
                <a16:creationId xmlns:a16="http://schemas.microsoft.com/office/drawing/2014/main" id="{10A12AB8-230A-437C-9EAD-8CBABB119F2C}"/>
              </a:ext>
            </a:extLst>
          </p:cNvPr>
          <p:cNvSpPr txBox="1">
            <a:spLocks/>
          </p:cNvSpPr>
          <p:nvPr/>
        </p:nvSpPr>
        <p:spPr>
          <a:xfrm>
            <a:off x="7030329" y="2231137"/>
            <a:ext cx="3691822" cy="64922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tr-TR" sz="1800" b="0" dirty="0">
                <a:solidFill>
                  <a:srgbClr val="7F7F7F"/>
                </a:solidFill>
                <a:cs typeface="Poppins" pitchFamily="2" charset="77"/>
              </a:rPr>
              <a:t>Müze uygulaması ile ilgili video için tıklayın</a:t>
            </a:r>
            <a:endParaRPr lang="en-GB" sz="1800" b="0" dirty="0">
              <a:solidFill>
                <a:srgbClr val="7F7F7F"/>
              </a:solidFill>
              <a:cs typeface="Poppins" pitchFamily="2" charset="77"/>
            </a:endParaRPr>
          </a:p>
        </p:txBody>
      </p:sp>
      <p:sp>
        <p:nvSpPr>
          <p:cNvPr id="8" name="Text Placeholder 4">
            <a:extLst>
              <a:ext uri="{FF2B5EF4-FFF2-40B4-BE49-F238E27FC236}">
                <a16:creationId xmlns:a16="http://schemas.microsoft.com/office/drawing/2014/main" id="{D2E5AFD6-0088-4301-8185-F824FD2662E6}"/>
              </a:ext>
            </a:extLst>
          </p:cNvPr>
          <p:cNvSpPr txBox="1">
            <a:spLocks/>
          </p:cNvSpPr>
          <p:nvPr/>
        </p:nvSpPr>
        <p:spPr>
          <a:xfrm>
            <a:off x="481122" y="420988"/>
            <a:ext cx="561487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US" dirty="0"/>
              <a:t>Web &amp; </a:t>
            </a:r>
            <a:r>
              <a:rPr lang="en-US" dirty="0" err="1"/>
              <a:t>mobil</a:t>
            </a:r>
            <a:r>
              <a:rPr lang="tr-TR" dirty="0"/>
              <a:t> uygulamaları</a:t>
            </a:r>
            <a:endParaRPr lang="en-US" dirty="0"/>
          </a:p>
        </p:txBody>
      </p:sp>
    </p:spTree>
    <p:extLst>
      <p:ext uri="{BB962C8B-B14F-4D97-AF65-F5344CB8AC3E}">
        <p14:creationId xmlns:p14="http://schemas.microsoft.com/office/powerpoint/2010/main" val="68223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1" y="151056"/>
            <a:ext cx="6402279" cy="1215990"/>
          </a:xfrm>
        </p:spPr>
        <p:txBody>
          <a:bodyPr/>
          <a:lstStyle/>
          <a:p>
            <a:pPr lvl="0">
              <a:lnSpc>
                <a:spcPct val="100000"/>
              </a:lnSpc>
              <a:spcBef>
                <a:spcPts val="0"/>
              </a:spcBef>
              <a:buClr>
                <a:srgbClr val="E43794"/>
              </a:buClr>
              <a:buSzPts val="2000"/>
            </a:pPr>
            <a:r>
              <a:rPr lang="tr-TR" b="1" dirty="0"/>
              <a:t>Arttırılmış Gerçeklik </a:t>
            </a:r>
            <a:r>
              <a:rPr lang="en-GB" dirty="0"/>
              <a:t>(AR) </a:t>
            </a:r>
            <a:r>
              <a:rPr lang="tr-TR" b="1" dirty="0"/>
              <a:t> </a:t>
            </a:r>
            <a:r>
              <a:rPr lang="en-GB" b="0" dirty="0" err="1"/>
              <a:t>mobil</a:t>
            </a:r>
            <a:r>
              <a:rPr lang="tr-TR" b="0" dirty="0"/>
              <a:t> </a:t>
            </a:r>
          </a:p>
          <a:p>
            <a:pPr lvl="0">
              <a:lnSpc>
                <a:spcPct val="100000"/>
              </a:lnSpc>
              <a:spcBef>
                <a:spcPts val="0"/>
              </a:spcBef>
              <a:buClr>
                <a:srgbClr val="E43794"/>
              </a:buClr>
              <a:buSzPts val="2000"/>
            </a:pPr>
            <a:r>
              <a:rPr lang="tr-TR" b="0" dirty="0"/>
              <a:t>ve </a:t>
            </a:r>
            <a:r>
              <a:rPr lang="en-GB" b="0" dirty="0"/>
              <a:t>web </a:t>
            </a:r>
            <a:r>
              <a:rPr lang="tr-TR" b="0" dirty="0"/>
              <a:t>uygulamaları</a:t>
            </a:r>
            <a:endParaRPr lang="en-GB" b="0"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03063" y="1259201"/>
            <a:ext cx="6370270" cy="5455923"/>
          </a:xfrm>
        </p:spPr>
        <p:txBody>
          <a:bodyPr/>
          <a:lstStyle/>
          <a:p>
            <a:pPr algn="just">
              <a:buClr>
                <a:schemeClr val="dk1"/>
              </a:buClr>
              <a:buSzPts val="1100"/>
            </a:pPr>
            <a:r>
              <a:rPr lang="tr-TR" b="1" dirty="0">
                <a:solidFill>
                  <a:schemeClr val="bg1">
                    <a:lumMod val="50000"/>
                  </a:schemeClr>
                </a:solidFill>
              </a:rPr>
              <a:t>AR uygulaması</a:t>
            </a:r>
            <a:r>
              <a:rPr lang="tr-TR" dirty="0">
                <a:solidFill>
                  <a:schemeClr val="bg1">
                    <a:lumMod val="50000"/>
                  </a:schemeClr>
                </a:solidFill>
              </a:rPr>
              <a:t>, fiziksel dünyayı gösteren bir ekranın üstüne dijital bilgi katmanları (dijital katmanlar) ekleyen bir yazılım </a:t>
            </a:r>
            <a:r>
              <a:rPr lang="tr-TR" b="1" dirty="0">
                <a:solidFill>
                  <a:schemeClr val="bg1">
                    <a:lumMod val="50000"/>
                  </a:schemeClr>
                </a:solidFill>
              </a:rPr>
              <a:t>uygulamasıdır</a:t>
            </a:r>
            <a:r>
              <a:rPr lang="tr-TR" dirty="0">
                <a:solidFill>
                  <a:schemeClr val="bg1">
                    <a:lumMod val="50000"/>
                  </a:schemeClr>
                </a:solidFill>
              </a:rPr>
              <a:t>. </a:t>
            </a:r>
          </a:p>
          <a:p>
            <a:pPr algn="just">
              <a:spcBef>
                <a:spcPts val="600"/>
              </a:spcBef>
              <a:buClr>
                <a:schemeClr val="dk1"/>
              </a:buClr>
              <a:buSzPts val="1100"/>
            </a:pPr>
            <a:r>
              <a:rPr lang="tr-TR" dirty="0" err="1">
                <a:solidFill>
                  <a:schemeClr val="bg1">
                    <a:lumMod val="50000"/>
                  </a:schemeClr>
                </a:solidFill>
              </a:rPr>
              <a:t>AR'ye</a:t>
            </a:r>
            <a:r>
              <a:rPr lang="tr-TR" dirty="0">
                <a:solidFill>
                  <a:schemeClr val="bg1">
                    <a:lumMod val="50000"/>
                  </a:schemeClr>
                </a:solidFill>
              </a:rPr>
              <a:t> buradan giriş yapın</a:t>
            </a:r>
            <a:r>
              <a:rPr lang="en-GB" dirty="0">
                <a:solidFill>
                  <a:schemeClr val="bg1">
                    <a:lumMod val="50000"/>
                  </a:schemeClr>
                </a:solidFill>
              </a:rPr>
              <a:t>: </a:t>
            </a:r>
            <a:r>
              <a:rPr lang="en-GB" dirty="0">
                <a:solidFill>
                  <a:schemeClr val="bg1">
                    <a:lumMod val="50000"/>
                  </a:schemeClr>
                </a:solidFill>
                <a:hlinkClick r:id="rId2"/>
              </a:rPr>
              <a:t>AR</a:t>
            </a:r>
            <a:r>
              <a:rPr lang="tr-TR" dirty="0">
                <a:solidFill>
                  <a:schemeClr val="bg1">
                    <a:lumMod val="50000"/>
                  </a:schemeClr>
                </a:solidFill>
                <a:hlinkClick r:id="rId2"/>
              </a:rPr>
              <a:t> nedir</a:t>
            </a:r>
            <a:r>
              <a:rPr lang="en-GB" dirty="0">
                <a:solidFill>
                  <a:schemeClr val="bg1">
                    <a:lumMod val="50000"/>
                  </a:schemeClr>
                </a:solidFill>
                <a:hlinkClick r:id="rId2"/>
              </a:rPr>
              <a:t>?</a:t>
            </a:r>
            <a:endParaRPr lang="sl-SI" dirty="0">
              <a:solidFill>
                <a:schemeClr val="bg1">
                  <a:lumMod val="50000"/>
                </a:schemeClr>
              </a:solidFill>
            </a:endParaRPr>
          </a:p>
          <a:p>
            <a:pPr algn="just">
              <a:buClr>
                <a:schemeClr val="dk1"/>
              </a:buClr>
              <a:buSzPts val="1100"/>
            </a:pPr>
            <a:endParaRPr lang="en-GB" sz="1000" dirty="0">
              <a:solidFill>
                <a:schemeClr val="bg1">
                  <a:lumMod val="50000"/>
                </a:schemeClr>
              </a:solidFill>
            </a:endParaRPr>
          </a:p>
          <a:p>
            <a:pPr algn="just">
              <a:buClr>
                <a:schemeClr val="dk1"/>
              </a:buClr>
              <a:buSzPts val="1100"/>
            </a:pPr>
            <a:r>
              <a:rPr lang="tr-TR" dirty="0">
                <a:solidFill>
                  <a:schemeClr val="bg1">
                    <a:lumMod val="50000"/>
                  </a:schemeClr>
                </a:solidFill>
              </a:rPr>
              <a:t>Farklı AR çözümlerini karşılaştırın: </a:t>
            </a:r>
            <a:r>
              <a:rPr lang="en-GB" dirty="0">
                <a:solidFill>
                  <a:schemeClr val="bg1">
                    <a:lumMod val="50000"/>
                  </a:schemeClr>
                </a:solidFill>
                <a:hlinkClick r:id="rId3"/>
              </a:rPr>
              <a:t>Mobil v Web AR</a:t>
            </a:r>
            <a:endParaRPr lang="en-GB"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1000" dirty="0">
              <a:solidFill>
                <a:schemeClr val="bg1">
                  <a:lumMod val="50000"/>
                </a:schemeClr>
              </a:solidFill>
            </a:endParaRPr>
          </a:p>
          <a:p>
            <a:pPr lvl="0" algn="just">
              <a:buClr>
                <a:schemeClr val="dk1"/>
              </a:buClr>
              <a:buSzPts val="1100"/>
            </a:pPr>
            <a:r>
              <a:rPr lang="tr-TR" dirty="0">
                <a:solidFill>
                  <a:schemeClr val="bg1">
                    <a:lumMod val="50000"/>
                  </a:schemeClr>
                </a:solidFill>
              </a:rPr>
              <a:t>AR, </a:t>
            </a:r>
            <a:r>
              <a:rPr lang="tr-TR" b="1" dirty="0">
                <a:solidFill>
                  <a:schemeClr val="bg1">
                    <a:lumMod val="50000"/>
                  </a:schemeClr>
                </a:solidFill>
              </a:rPr>
              <a:t>ziyaretçilerin</a:t>
            </a:r>
            <a:r>
              <a:rPr lang="tr-TR" dirty="0">
                <a:solidFill>
                  <a:schemeClr val="bg1">
                    <a:lumMod val="50000"/>
                  </a:schemeClr>
                </a:solidFill>
              </a:rPr>
              <a:t>, tam kullanımda oldukları zamanda nasıl baktıklarını göstermek için siteye yerleştirilmiş görüntülerle, </a:t>
            </a:r>
            <a:r>
              <a:rPr lang="tr-TR" b="1" dirty="0">
                <a:solidFill>
                  <a:schemeClr val="bg1">
                    <a:lumMod val="50000"/>
                  </a:schemeClr>
                </a:solidFill>
              </a:rPr>
              <a:t>fiziksel kalıntılara sahip miras alanlarını anlamalarına </a:t>
            </a:r>
            <a:r>
              <a:rPr lang="tr-TR" dirty="0">
                <a:solidFill>
                  <a:schemeClr val="bg1">
                    <a:lumMod val="50000"/>
                  </a:schemeClr>
                </a:solidFill>
              </a:rPr>
              <a:t>gerçekten yardımcı olabilir. </a:t>
            </a:r>
          </a:p>
          <a:p>
            <a:pPr lvl="0" algn="just">
              <a:spcBef>
                <a:spcPts val="600"/>
              </a:spcBef>
              <a:buClr>
                <a:schemeClr val="dk1"/>
              </a:buClr>
              <a:buSzPts val="1100"/>
            </a:pPr>
            <a:r>
              <a:rPr lang="tr-TR" dirty="0">
                <a:solidFill>
                  <a:schemeClr val="bg1">
                    <a:lumMod val="50000"/>
                  </a:schemeClr>
                </a:solidFill>
              </a:rPr>
              <a:t>Müzelerde AR kullanımıyla ilgili bir makaleyi buradan okuyunuz</a:t>
            </a:r>
            <a:r>
              <a:rPr lang="en-GB" dirty="0"/>
              <a:t> </a:t>
            </a:r>
            <a:r>
              <a:rPr lang="en-GB" b="1" dirty="0">
                <a:solidFill>
                  <a:schemeClr val="bg1">
                    <a:lumMod val="50000"/>
                  </a:schemeClr>
                </a:solidFill>
                <a:hlinkClick r:id="rId4">
                  <a:extLst>
                    <a:ext uri="{A12FA001-AC4F-418D-AE19-62706E023703}">
                      <ahyp:hlinkClr xmlns:ahyp="http://schemas.microsoft.com/office/drawing/2018/hyperlinkcolor" val="tx"/>
                    </a:ext>
                  </a:extLst>
                </a:hlinkClick>
              </a:rPr>
              <a:t>🕮</a:t>
            </a:r>
            <a:endParaRPr lang="en-GB" sz="1600" b="1" dirty="0"/>
          </a:p>
        </p:txBody>
      </p:sp>
      <p:pic>
        <p:nvPicPr>
          <p:cNvPr id="7" name="Google Shape;521;p48" descr="Playing Pokemon Go on the street Edinburgh, UK - July 18, 2016: Closeup of a man holding a Samsung S6 smartphone, playing Pokemon Go with the game's augmented reality superimposing a character onto the pavement surface, as a person approaches in the distance. augmented reality  stock pictures, royalty-free photos &amp; images">
            <a:hlinkClick r:id="rId5"/>
            <a:extLst>
              <a:ext uri="{FF2B5EF4-FFF2-40B4-BE49-F238E27FC236}">
                <a16:creationId xmlns:a16="http://schemas.microsoft.com/office/drawing/2014/main" id="{24F033D3-6362-4E0F-AFE4-598DF483DE66}"/>
              </a:ext>
            </a:extLst>
          </p:cNvPr>
          <p:cNvPicPr preferRelativeResize="0">
            <a:picLocks noGrp="1"/>
          </p:cNvPicPr>
          <p:nvPr>
            <p:ph type="pic" sz="quarter" idx="13"/>
          </p:nvPr>
        </p:nvPicPr>
        <p:blipFill>
          <a:blip r:embed="rId6">
            <a:alphaModFix/>
          </a:blip>
          <a:srcRect l="11395" r="1139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9884F-C687-468A-AA49-B34D7C665B53}"/>
              </a:ext>
            </a:extLst>
          </p:cNvPr>
          <p:cNvSpPr txBox="1">
            <a:spLocks/>
          </p:cNvSpPr>
          <p:nvPr/>
        </p:nvSpPr>
        <p:spPr>
          <a:xfrm>
            <a:off x="7038587" y="2199599"/>
            <a:ext cx="3692525" cy="6441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tr-TR" sz="1800" b="0" dirty="0">
                <a:solidFill>
                  <a:srgbClr val="7F7F7F"/>
                </a:solidFill>
                <a:cs typeface="Poppins" pitchFamily="2" charset="77"/>
              </a:rPr>
              <a:t>AR </a:t>
            </a:r>
            <a:r>
              <a:rPr lang="en-GB" sz="1800" b="0" dirty="0" err="1">
                <a:solidFill>
                  <a:srgbClr val="7F7F7F"/>
                </a:solidFill>
                <a:latin typeface="Avenir" panose="02000503020000020003" pitchFamily="2" charset="0"/>
                <a:cs typeface="Poppins" pitchFamily="2" charset="77"/>
              </a:rPr>
              <a:t>kullanım</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örneğinde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video </a:t>
            </a:r>
            <a:r>
              <a:rPr lang="en-GB" sz="1800" b="0" dirty="0" err="1">
                <a:solidFill>
                  <a:srgbClr val="7F7F7F"/>
                </a:solidFill>
                <a:latin typeface="Avenir" panose="02000503020000020003" pitchFamily="2" charset="0"/>
                <a:cs typeface="Poppins" pitchFamily="2" charset="77"/>
              </a:rPr>
              <a:t>için</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resme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tıklayın</a:t>
            </a:r>
            <a:endParaRPr lang="en-GB" sz="1800" b="0" dirty="0">
              <a:solidFill>
                <a:srgbClr val="7F7F7F"/>
              </a:solidFill>
              <a:latin typeface="Avenir" panose="02000503020000020003" pitchFamily="2" charset="0"/>
              <a:cs typeface="Poppins" pitchFamily="2" charset="77"/>
            </a:endParaRPr>
          </a:p>
        </p:txBody>
      </p:sp>
    </p:spTree>
    <p:extLst>
      <p:ext uri="{BB962C8B-B14F-4D97-AF65-F5344CB8AC3E}">
        <p14:creationId xmlns:p14="http://schemas.microsoft.com/office/powerpoint/2010/main" val="9621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1" y="2083092"/>
            <a:ext cx="5614879" cy="4862919"/>
          </a:xfrm>
        </p:spPr>
        <p:txBody>
          <a:bodyPr/>
          <a:lstStyle/>
          <a:p>
            <a:pPr lvl="0" algn="just">
              <a:buClr>
                <a:schemeClr val="dk1"/>
              </a:buClr>
              <a:buSzPts val="1100"/>
            </a:pPr>
            <a:r>
              <a:rPr lang="en-GB" dirty="0" err="1">
                <a:solidFill>
                  <a:schemeClr val="bg1">
                    <a:lumMod val="50000"/>
                  </a:schemeClr>
                </a:solidFill>
              </a:rPr>
              <a:t>Artırılmış</a:t>
            </a:r>
            <a:r>
              <a:rPr lang="en-GB" dirty="0">
                <a:solidFill>
                  <a:schemeClr val="bg1">
                    <a:lumMod val="50000"/>
                  </a:schemeClr>
                </a:solidFill>
              </a:rPr>
              <a:t> </a:t>
            </a:r>
            <a:r>
              <a:rPr lang="en-GB" dirty="0" err="1">
                <a:solidFill>
                  <a:schemeClr val="bg1">
                    <a:lumMod val="50000"/>
                  </a:schemeClr>
                </a:solidFill>
              </a:rPr>
              <a:t>gerçeklik</a:t>
            </a:r>
            <a:r>
              <a:rPr lang="en-GB" dirty="0">
                <a:solidFill>
                  <a:schemeClr val="bg1">
                    <a:lumMod val="50000"/>
                  </a:schemeClr>
                </a:solidFill>
              </a:rPr>
              <a:t> </a:t>
            </a:r>
            <a:r>
              <a:rPr lang="en-GB" dirty="0" err="1">
                <a:solidFill>
                  <a:schemeClr val="bg1">
                    <a:lumMod val="50000"/>
                  </a:schemeClr>
                </a:solidFill>
              </a:rPr>
              <a:t>ile</a:t>
            </a:r>
            <a:r>
              <a:rPr lang="en-GB" dirty="0">
                <a:solidFill>
                  <a:schemeClr val="bg1">
                    <a:lumMod val="50000"/>
                  </a:schemeClr>
                </a:solidFill>
              </a:rPr>
              <a:t> </a:t>
            </a:r>
            <a:r>
              <a:rPr lang="en-GB" dirty="0" err="1">
                <a:solidFill>
                  <a:schemeClr val="bg1">
                    <a:lumMod val="50000"/>
                  </a:schemeClr>
                </a:solidFill>
              </a:rPr>
              <a:t>şunları</a:t>
            </a:r>
            <a:r>
              <a:rPr lang="en-GB" dirty="0">
                <a:solidFill>
                  <a:schemeClr val="bg1">
                    <a:lumMod val="50000"/>
                  </a:schemeClr>
                </a:solidFill>
              </a:rPr>
              <a:t> </a:t>
            </a:r>
            <a:r>
              <a:rPr lang="en-GB" dirty="0" err="1">
                <a:solidFill>
                  <a:schemeClr val="bg1">
                    <a:lumMod val="50000"/>
                  </a:schemeClr>
                </a:solidFill>
              </a:rPr>
              <a:t>yapabilirsiniz</a:t>
            </a:r>
            <a:r>
              <a:rPr lang="en-GB" dirty="0">
                <a:solidFill>
                  <a:schemeClr val="bg1">
                    <a:lumMod val="50000"/>
                  </a:schemeClr>
                </a:solidFill>
              </a:rPr>
              <a:t>:</a:t>
            </a:r>
          </a:p>
          <a:p>
            <a:pPr marL="0" lvl="0" indent="0" algn="just" rtl="0">
              <a:spcBef>
                <a:spcPts val="0"/>
              </a:spcBef>
              <a:spcAft>
                <a:spcPts val="0"/>
              </a:spcAft>
              <a:buClr>
                <a:schemeClr val="dk1"/>
              </a:buClr>
              <a:buSzPts val="1100"/>
              <a:buFont typeface="Arial"/>
              <a:buNone/>
            </a:pPr>
            <a:endParaRPr lang="en-GB" sz="1000" dirty="0">
              <a:solidFill>
                <a:schemeClr val="bg1">
                  <a:lumMod val="50000"/>
                </a:schemeClr>
              </a:solidFill>
            </a:endParaRPr>
          </a:p>
          <a:p>
            <a:pPr marL="285750" lvl="0" indent="-285750" algn="just">
              <a:buClr>
                <a:schemeClr val="dk1"/>
              </a:buClr>
              <a:buSzPts val="1100"/>
              <a:buFont typeface="Arial" panose="020B0604020202020204" pitchFamily="34" charset="0"/>
              <a:buChar char="•"/>
            </a:pPr>
            <a:r>
              <a:rPr lang="en-GB" dirty="0" err="1">
                <a:solidFill>
                  <a:schemeClr val="bg1">
                    <a:lumMod val="50000"/>
                  </a:schemeClr>
                </a:solidFill>
              </a:rPr>
              <a:t>sergilere</a:t>
            </a:r>
            <a:r>
              <a:rPr lang="en-GB" dirty="0">
                <a:solidFill>
                  <a:schemeClr val="bg1">
                    <a:lumMod val="50000"/>
                  </a:schemeClr>
                </a:solidFill>
              </a:rPr>
              <a:t> </a:t>
            </a:r>
            <a:r>
              <a:rPr lang="en-GB" dirty="0" err="1">
                <a:solidFill>
                  <a:schemeClr val="bg1">
                    <a:lumMod val="50000"/>
                  </a:schemeClr>
                </a:solidFill>
              </a:rPr>
              <a:t>hayat</a:t>
            </a:r>
            <a:r>
              <a:rPr lang="en-GB" dirty="0">
                <a:solidFill>
                  <a:schemeClr val="bg1">
                    <a:lumMod val="50000"/>
                  </a:schemeClr>
                </a:solidFill>
              </a:rPr>
              <a:t> </a:t>
            </a:r>
            <a:r>
              <a:rPr lang="tr-TR" dirty="0">
                <a:solidFill>
                  <a:schemeClr val="bg1">
                    <a:lumMod val="50000"/>
                  </a:schemeClr>
                </a:solidFill>
              </a:rPr>
              <a:t>vermek,</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a:buClr>
                <a:schemeClr val="dk1"/>
              </a:buClr>
              <a:buSzPts val="1100"/>
              <a:buFont typeface="Arial" panose="020B0604020202020204" pitchFamily="34" charset="0"/>
              <a:buChar char="•"/>
            </a:pPr>
            <a:r>
              <a:rPr lang="en-GB" dirty="0" err="1">
                <a:solidFill>
                  <a:schemeClr val="bg1">
                    <a:lumMod val="50000"/>
                  </a:schemeClr>
                </a:solidFill>
              </a:rPr>
              <a:t>oyna</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öğren</a:t>
            </a:r>
            <a:r>
              <a:rPr lang="en-GB" dirty="0">
                <a:solidFill>
                  <a:schemeClr val="bg1">
                    <a:lumMod val="50000"/>
                  </a:schemeClr>
                </a:solidFill>
              </a:rPr>
              <a:t> </a:t>
            </a:r>
            <a:r>
              <a:rPr lang="en-GB" dirty="0" err="1">
                <a:solidFill>
                  <a:schemeClr val="bg1">
                    <a:lumMod val="50000"/>
                  </a:schemeClr>
                </a:solidFill>
              </a:rPr>
              <a:t>deneyimi</a:t>
            </a:r>
            <a:r>
              <a:rPr lang="en-GB" dirty="0">
                <a:solidFill>
                  <a:schemeClr val="bg1">
                    <a:lumMod val="50000"/>
                  </a:schemeClr>
                </a:solidFill>
              </a:rPr>
              <a:t> </a:t>
            </a:r>
            <a:r>
              <a:rPr lang="en-GB" dirty="0" err="1">
                <a:solidFill>
                  <a:schemeClr val="bg1">
                    <a:lumMod val="50000"/>
                  </a:schemeClr>
                </a:solidFill>
              </a:rPr>
              <a:t>sağlamak</a:t>
            </a:r>
            <a:r>
              <a:rPr lang="en-GB" dirty="0">
                <a:solidFill>
                  <a:schemeClr val="bg1">
                    <a:lumMod val="50000"/>
                  </a:schemeClr>
                </a:solidFill>
              </a:rPr>
              <a:t>,</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a:buClr>
                <a:schemeClr val="dk1"/>
              </a:buClr>
              <a:buSzPts val="1100"/>
              <a:buFont typeface="Arial" panose="020B0604020202020204" pitchFamily="34" charset="0"/>
              <a:buChar char="•"/>
            </a:pPr>
            <a:r>
              <a:rPr lang="tr-TR" dirty="0">
                <a:solidFill>
                  <a:schemeClr val="bg1">
                    <a:lumMod val="50000"/>
                  </a:schemeClr>
                </a:solidFill>
              </a:rPr>
              <a:t>y</a:t>
            </a:r>
            <a:r>
              <a:rPr lang="en-GB" dirty="0" err="1">
                <a:solidFill>
                  <a:schemeClr val="bg1">
                    <a:lumMod val="50000"/>
                  </a:schemeClr>
                </a:solidFill>
              </a:rPr>
              <a:t>eri</a:t>
            </a:r>
            <a:r>
              <a:rPr lang="en-GB" dirty="0">
                <a:solidFill>
                  <a:schemeClr val="bg1">
                    <a:lumMod val="50000"/>
                  </a:schemeClr>
                </a:solidFill>
              </a:rPr>
              <a:t> </a:t>
            </a:r>
            <a:r>
              <a:rPr lang="en-GB" dirty="0" err="1">
                <a:solidFill>
                  <a:schemeClr val="bg1">
                    <a:lumMod val="50000"/>
                  </a:schemeClr>
                </a:solidFill>
              </a:rPr>
              <a:t>yenilemek</a:t>
            </a:r>
            <a:r>
              <a:rPr lang="en-GB" dirty="0">
                <a:solidFill>
                  <a:schemeClr val="bg1">
                    <a:lumMod val="50000"/>
                  </a:schemeClr>
                </a:solidFill>
              </a:rPr>
              <a:t>,</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a:buClr>
                <a:schemeClr val="dk1"/>
              </a:buClr>
              <a:buSzPts val="1100"/>
              <a:buFont typeface="Arial" panose="020B0604020202020204" pitchFamily="34" charset="0"/>
              <a:buChar char="•"/>
            </a:pPr>
            <a:r>
              <a:rPr lang="en-GB" dirty="0" err="1">
                <a:solidFill>
                  <a:schemeClr val="bg1">
                    <a:lumMod val="50000"/>
                  </a:schemeClr>
                </a:solidFill>
              </a:rPr>
              <a:t>ziyaretçilerin</a:t>
            </a:r>
            <a:r>
              <a:rPr lang="en-GB" dirty="0">
                <a:solidFill>
                  <a:schemeClr val="bg1">
                    <a:lumMod val="50000"/>
                  </a:schemeClr>
                </a:solidFill>
              </a:rPr>
              <a:t> </a:t>
            </a: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önce</a:t>
            </a:r>
            <a:r>
              <a:rPr lang="en-GB" dirty="0">
                <a:solidFill>
                  <a:schemeClr val="bg1">
                    <a:lumMod val="50000"/>
                  </a:schemeClr>
                </a:solidFill>
              </a:rPr>
              <a:t> </a:t>
            </a:r>
            <a:r>
              <a:rPr lang="en-GB" dirty="0" err="1">
                <a:solidFill>
                  <a:schemeClr val="bg1">
                    <a:lumMod val="50000"/>
                  </a:schemeClr>
                </a:solidFill>
              </a:rPr>
              <a:t>nasıl</a:t>
            </a:r>
            <a:r>
              <a:rPr lang="en-GB" dirty="0">
                <a:solidFill>
                  <a:schemeClr val="bg1">
                    <a:lumMod val="50000"/>
                  </a:schemeClr>
                </a:solidFill>
              </a:rPr>
              <a:t> </a:t>
            </a:r>
            <a:r>
              <a:rPr lang="en-GB" dirty="0" err="1">
                <a:solidFill>
                  <a:schemeClr val="bg1">
                    <a:lumMod val="50000"/>
                  </a:schemeClr>
                </a:solidFill>
              </a:rPr>
              <a:t>olduğunu</a:t>
            </a:r>
            <a:r>
              <a:rPr lang="en-GB" dirty="0">
                <a:solidFill>
                  <a:schemeClr val="bg1">
                    <a:lumMod val="50000"/>
                  </a:schemeClr>
                </a:solidFill>
              </a:rPr>
              <a:t> </a:t>
            </a:r>
            <a:r>
              <a:rPr lang="en-GB" dirty="0" err="1">
                <a:solidFill>
                  <a:schemeClr val="bg1">
                    <a:lumMod val="50000"/>
                  </a:schemeClr>
                </a:solidFill>
              </a:rPr>
              <a:t>görmelerine</a:t>
            </a:r>
            <a:r>
              <a:rPr lang="en-GB" dirty="0">
                <a:solidFill>
                  <a:schemeClr val="bg1">
                    <a:lumMod val="50000"/>
                  </a:schemeClr>
                </a:solidFill>
              </a:rPr>
              <a:t> </a:t>
            </a:r>
            <a:r>
              <a:rPr lang="en-GB" dirty="0" err="1">
                <a:solidFill>
                  <a:schemeClr val="bg1">
                    <a:lumMod val="50000"/>
                  </a:schemeClr>
                </a:solidFill>
              </a:rPr>
              <a:t>izin</a:t>
            </a:r>
            <a:r>
              <a:rPr lang="en-GB" dirty="0">
                <a:solidFill>
                  <a:schemeClr val="bg1">
                    <a:lumMod val="50000"/>
                  </a:schemeClr>
                </a:solidFill>
              </a:rPr>
              <a:t> </a:t>
            </a:r>
            <a:r>
              <a:rPr lang="en-GB" dirty="0" err="1">
                <a:solidFill>
                  <a:schemeClr val="bg1">
                    <a:lumMod val="50000"/>
                  </a:schemeClr>
                </a:solidFill>
              </a:rPr>
              <a:t>verin</a:t>
            </a:r>
            <a:r>
              <a:rPr lang="en-GB" dirty="0">
                <a:solidFill>
                  <a:schemeClr val="bg1">
                    <a:lumMod val="50000"/>
                  </a:schemeClr>
                </a:solidFill>
              </a:rPr>
              <a:t>. </a:t>
            </a:r>
          </a:p>
          <a:p>
            <a:pPr algn="just">
              <a:buClr>
                <a:schemeClr val="dk1"/>
              </a:buClr>
              <a:buSzPts val="1100"/>
            </a:pPr>
            <a:r>
              <a:rPr lang="en-GB" dirty="0">
                <a:solidFill>
                  <a:schemeClr val="bg1">
                    <a:lumMod val="50000"/>
                  </a:schemeClr>
                </a:solidFill>
              </a:rPr>
              <a:t>    </a:t>
            </a:r>
            <a:endParaRPr lang="sl-SI" dirty="0">
              <a:solidFill>
                <a:schemeClr val="bg1">
                  <a:lumMod val="50000"/>
                </a:schemeClr>
              </a:solidFill>
            </a:endParaRPr>
          </a:p>
          <a:p>
            <a:pPr algn="just">
              <a:buClr>
                <a:schemeClr val="dk1"/>
              </a:buClr>
              <a:buSzPts val="1100"/>
            </a:pPr>
            <a:r>
              <a:rPr lang="en-GB" dirty="0" err="1">
                <a:solidFill>
                  <a:schemeClr val="bg1">
                    <a:lumMod val="50000"/>
                  </a:schemeClr>
                </a:solidFill>
              </a:rPr>
              <a:t>İşte</a:t>
            </a:r>
            <a:r>
              <a:rPr lang="en-GB" dirty="0">
                <a:solidFill>
                  <a:schemeClr val="bg1">
                    <a:lumMod val="50000"/>
                  </a:schemeClr>
                </a:solidFill>
              </a:rPr>
              <a:t> </a:t>
            </a:r>
            <a:r>
              <a:rPr lang="en-GB" dirty="0" err="1">
                <a:solidFill>
                  <a:schemeClr val="bg1">
                    <a:lumMod val="50000"/>
                  </a:schemeClr>
                </a:solidFill>
              </a:rPr>
              <a:t>tarihi</a:t>
            </a:r>
            <a:r>
              <a:rPr lang="en-GB" dirty="0">
                <a:solidFill>
                  <a:schemeClr val="bg1">
                    <a:lumMod val="50000"/>
                  </a:schemeClr>
                </a:solidFill>
              </a:rPr>
              <a:t> </a:t>
            </a:r>
            <a:r>
              <a:rPr lang="en-GB" dirty="0" err="1">
                <a:solidFill>
                  <a:schemeClr val="bg1">
                    <a:lumMod val="50000"/>
                  </a:schemeClr>
                </a:solidFill>
              </a:rPr>
              <a:t>görüntüler</a:t>
            </a:r>
            <a:r>
              <a:rPr lang="en-GB" dirty="0">
                <a:solidFill>
                  <a:schemeClr val="bg1">
                    <a:lumMod val="50000"/>
                  </a:schemeClr>
                </a:solidFill>
              </a:rPr>
              <a:t> </a:t>
            </a:r>
            <a:r>
              <a:rPr lang="en-GB" dirty="0" err="1">
                <a:solidFill>
                  <a:schemeClr val="bg1">
                    <a:lumMod val="50000"/>
                  </a:schemeClr>
                </a:solidFill>
              </a:rPr>
              <a:t>aracılığıyla</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şehri</a:t>
            </a:r>
            <a:r>
              <a:rPr lang="en-GB" dirty="0">
                <a:solidFill>
                  <a:schemeClr val="bg1">
                    <a:lumMod val="50000"/>
                  </a:schemeClr>
                </a:solidFill>
              </a:rPr>
              <a:t> </a:t>
            </a:r>
            <a:r>
              <a:rPr lang="en-GB" dirty="0" err="1">
                <a:solidFill>
                  <a:schemeClr val="bg1">
                    <a:lumMod val="50000"/>
                  </a:schemeClr>
                </a:solidFill>
              </a:rPr>
              <a:t>keşfetmek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GoFind'i</a:t>
            </a:r>
            <a:r>
              <a:rPr lang="en-GB" dirty="0">
                <a:solidFill>
                  <a:schemeClr val="bg1">
                    <a:lumMod val="50000"/>
                  </a:schemeClr>
                </a:solidFill>
              </a:rPr>
              <a:t> </a:t>
            </a:r>
            <a:r>
              <a:rPr lang="en-GB" dirty="0" err="1">
                <a:solidFill>
                  <a:schemeClr val="bg1">
                    <a:lumMod val="50000"/>
                  </a:schemeClr>
                </a:solidFill>
              </a:rPr>
              <a:t>kullanma</a:t>
            </a:r>
            <a:r>
              <a:rPr lang="en-GB" dirty="0">
                <a:solidFill>
                  <a:schemeClr val="bg1">
                    <a:lumMod val="50000"/>
                  </a:schemeClr>
                </a:solidFill>
              </a:rPr>
              <a:t> </a:t>
            </a:r>
            <a:r>
              <a:rPr lang="en-GB" dirty="0" err="1">
                <a:solidFill>
                  <a:schemeClr val="bg1">
                    <a:lumMod val="50000"/>
                  </a:schemeClr>
                </a:solidFill>
              </a:rPr>
              <a:t>hakkında</a:t>
            </a:r>
            <a:r>
              <a:rPr lang="en-GB" dirty="0">
                <a:solidFill>
                  <a:schemeClr val="bg1">
                    <a:lumMod val="50000"/>
                  </a:schemeClr>
                </a:solidFill>
              </a:rPr>
              <a:t> </a:t>
            </a:r>
            <a:r>
              <a:rPr lang="en-GB" dirty="0" err="1">
                <a:solidFill>
                  <a:schemeClr val="bg1">
                    <a:lumMod val="50000"/>
                  </a:schemeClr>
                </a:solidFill>
              </a:rPr>
              <a:t>kısa</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video: </a:t>
            </a:r>
            <a:r>
              <a:rPr lang="en-GB" dirty="0" err="1">
                <a:solidFill>
                  <a:schemeClr val="bg1">
                    <a:lumMod val="50000"/>
                  </a:schemeClr>
                </a:solidFill>
                <a:hlinkClick r:id="rId2"/>
              </a:rPr>
              <a:t>GoFind</a:t>
            </a:r>
            <a:endParaRPr lang="en-GB" dirty="0">
              <a:solidFill>
                <a:schemeClr val="bg1">
                  <a:lumMod val="50000"/>
                </a:schemeClr>
              </a:solidFill>
            </a:endParaRPr>
          </a:p>
          <a:p>
            <a:pPr algn="just">
              <a:buClr>
                <a:schemeClr val="dk1"/>
              </a:buClr>
              <a:buSzPts val="1100"/>
            </a:pPr>
            <a:r>
              <a:rPr lang="en-GB" dirty="0">
                <a:solidFill>
                  <a:schemeClr val="bg1">
                    <a:lumMod val="50000"/>
                  </a:schemeClr>
                </a:solidFill>
              </a:rPr>
              <a:t>.    </a:t>
            </a:r>
          </a:p>
        </p:txBody>
      </p:sp>
      <p:pic>
        <p:nvPicPr>
          <p:cNvPr id="8" name="Označba mesta slike 7">
            <a:hlinkClick r:id="rId3"/>
            <a:extLst>
              <a:ext uri="{FF2B5EF4-FFF2-40B4-BE49-F238E27FC236}">
                <a16:creationId xmlns:a16="http://schemas.microsoft.com/office/drawing/2014/main" id="{98E21C9D-AA94-454F-89B1-1A20C363EBA4}"/>
              </a:ext>
            </a:extLst>
          </p:cNvPr>
          <p:cNvPicPr>
            <a:picLocks noGrp="1" noChangeAspect="1"/>
          </p:cNvPicPr>
          <p:nvPr>
            <p:ph type="pic" sz="quarter" idx="13"/>
          </p:nvPr>
        </p:nvPicPr>
        <p:blipFill rotWithShape="1">
          <a:blip r:embed="rId4"/>
          <a:srcRect t="2200" b="2200"/>
          <a:stretch/>
        </p:blipFill>
        <p:spPr>
          <a:xfrm>
            <a:off x="7030105" y="3028280"/>
            <a:ext cx="3691822" cy="3829719"/>
          </a:xfrm>
        </p:spPr>
      </p:pic>
      <p:sp>
        <p:nvSpPr>
          <p:cNvPr id="7" name="Text Placeholder 4">
            <a:extLst>
              <a:ext uri="{FF2B5EF4-FFF2-40B4-BE49-F238E27FC236}">
                <a16:creationId xmlns:a16="http://schemas.microsoft.com/office/drawing/2014/main" id="{BE446C2E-16F0-40F2-984C-D2ABA135EAEB}"/>
              </a:ext>
            </a:extLst>
          </p:cNvPr>
          <p:cNvSpPr txBox="1">
            <a:spLocks/>
          </p:cNvSpPr>
          <p:nvPr/>
        </p:nvSpPr>
        <p:spPr>
          <a:xfrm>
            <a:off x="7030104" y="2227031"/>
            <a:ext cx="3691823" cy="62589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latin typeface="Avenir" panose="02000503020000020003" pitchFamily="2" charset="0"/>
                <a:cs typeface="Poppins" pitchFamily="2" charset="77"/>
              </a:rPr>
              <a:t>AR'nin</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sergiyi</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hayata</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geçirdiğini</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görmek</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için</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resme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tıklayın</a:t>
            </a:r>
            <a:endParaRPr lang="en-GB" sz="1800" b="0" dirty="0">
              <a:solidFill>
                <a:srgbClr val="7F7F7F"/>
              </a:solidFill>
              <a:latin typeface="Avenir" panose="02000503020000020003" pitchFamily="2" charset="0"/>
              <a:cs typeface="Poppins" pitchFamily="2" charset="77"/>
            </a:endParaRPr>
          </a:p>
        </p:txBody>
      </p:sp>
      <p:sp>
        <p:nvSpPr>
          <p:cNvPr id="9" name="Text Placeholder 4">
            <a:extLst>
              <a:ext uri="{FF2B5EF4-FFF2-40B4-BE49-F238E27FC236}">
                <a16:creationId xmlns:a16="http://schemas.microsoft.com/office/drawing/2014/main" id="{67AAB656-2DAD-4095-9CFA-92C251BC6625}"/>
              </a:ext>
            </a:extLst>
          </p:cNvPr>
          <p:cNvSpPr>
            <a:spLocks noGrp="1"/>
          </p:cNvSpPr>
          <p:nvPr>
            <p:ph type="body" sz="quarter" idx="15"/>
          </p:nvPr>
        </p:nvSpPr>
        <p:spPr>
          <a:xfrm>
            <a:off x="481121" y="618752"/>
            <a:ext cx="5614878" cy="1215990"/>
          </a:xfrm>
        </p:spPr>
        <p:txBody>
          <a:bodyPr/>
          <a:lstStyle/>
          <a:p>
            <a:pPr lvl="0">
              <a:lnSpc>
                <a:spcPct val="100000"/>
              </a:lnSpc>
              <a:spcBef>
                <a:spcPts val="0"/>
              </a:spcBef>
              <a:buClr>
                <a:srgbClr val="E43794"/>
              </a:buClr>
              <a:buSzPts val="2000"/>
            </a:pPr>
            <a:r>
              <a:rPr lang="tr-TR" dirty="0"/>
              <a:t>Arttırılmış Gerçeklik </a:t>
            </a:r>
            <a:r>
              <a:rPr lang="en-GB" dirty="0"/>
              <a:t>(AR) </a:t>
            </a:r>
            <a:r>
              <a:rPr lang="tr-TR" dirty="0"/>
              <a:t> </a:t>
            </a:r>
            <a:r>
              <a:rPr lang="en-GB" b="0" dirty="0" err="1"/>
              <a:t>mobil</a:t>
            </a:r>
            <a:r>
              <a:rPr lang="tr-TR" b="0" dirty="0"/>
              <a:t> ve </a:t>
            </a:r>
            <a:r>
              <a:rPr lang="en-GB" b="0" dirty="0"/>
              <a:t>web </a:t>
            </a:r>
            <a:r>
              <a:rPr lang="tr-TR" b="0" dirty="0"/>
              <a:t>uygulamaları</a:t>
            </a:r>
            <a:endParaRPr lang="en-GB" b="0" dirty="0"/>
          </a:p>
        </p:txBody>
      </p:sp>
    </p:spTree>
    <p:extLst>
      <p:ext uri="{BB962C8B-B14F-4D97-AF65-F5344CB8AC3E}">
        <p14:creationId xmlns:p14="http://schemas.microsoft.com/office/powerpoint/2010/main" val="18159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189832" y="-8904"/>
            <a:ext cx="5614878" cy="631527"/>
          </a:xfrm>
        </p:spPr>
        <p:txBody>
          <a:bodyPr/>
          <a:lstStyle/>
          <a:p>
            <a:pPr marL="0" lvl="0" indent="0" algn="just" rtl="0">
              <a:lnSpc>
                <a:spcPct val="100000"/>
              </a:lnSpc>
              <a:spcBef>
                <a:spcPts val="0"/>
              </a:spcBef>
              <a:spcAft>
                <a:spcPts val="0"/>
              </a:spcAft>
              <a:buClr>
                <a:srgbClr val="E43794"/>
              </a:buClr>
              <a:buSzPts val="2000"/>
              <a:buNone/>
            </a:pPr>
            <a:r>
              <a:rPr lang="tr-TR" b="1" dirty="0"/>
              <a:t>Sanal gerçeklik</a:t>
            </a:r>
            <a:r>
              <a:rPr lang="en-GB" b="1" dirty="0"/>
              <a:t> </a:t>
            </a:r>
            <a:r>
              <a:rPr lang="en-GB" dirty="0"/>
              <a:t>(VR)</a:t>
            </a:r>
            <a:endParaRPr lang="en-GB" b="1" dirty="0"/>
          </a:p>
          <a:p>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189832" y="588755"/>
            <a:ext cx="6666320" cy="5627690"/>
          </a:xfrm>
        </p:spPr>
        <p:txBody>
          <a:bodyPr/>
          <a:lstStyle/>
          <a:p>
            <a:pPr>
              <a:buClr>
                <a:schemeClr val="dk1"/>
              </a:buClr>
              <a:buSzPts val="1100"/>
            </a:pPr>
            <a:r>
              <a:rPr lang="en-GB" sz="2000" dirty="0" err="1">
                <a:solidFill>
                  <a:schemeClr val="bg1">
                    <a:lumMod val="50000"/>
                  </a:schemeClr>
                </a:solidFill>
              </a:rPr>
              <a:t>Günümüzün</a:t>
            </a:r>
            <a:r>
              <a:rPr lang="en-GB" sz="2000" dirty="0">
                <a:solidFill>
                  <a:schemeClr val="bg1">
                    <a:lumMod val="50000"/>
                  </a:schemeClr>
                </a:solidFill>
              </a:rPr>
              <a:t> </a:t>
            </a:r>
            <a:r>
              <a:rPr lang="en-GB" sz="2000" dirty="0" err="1">
                <a:solidFill>
                  <a:schemeClr val="bg1">
                    <a:lumMod val="50000"/>
                  </a:schemeClr>
                </a:solidFill>
              </a:rPr>
              <a:t>en</a:t>
            </a:r>
            <a:r>
              <a:rPr lang="en-GB" sz="2000" dirty="0">
                <a:solidFill>
                  <a:schemeClr val="bg1">
                    <a:lumMod val="50000"/>
                  </a:schemeClr>
                </a:solidFill>
              </a:rPr>
              <a:t> </a:t>
            </a:r>
            <a:r>
              <a:rPr lang="en-GB" sz="2000" dirty="0" err="1">
                <a:solidFill>
                  <a:schemeClr val="bg1">
                    <a:lumMod val="50000"/>
                  </a:schemeClr>
                </a:solidFill>
              </a:rPr>
              <a:t>yeni</a:t>
            </a:r>
            <a:r>
              <a:rPr lang="en-GB" sz="2000" dirty="0">
                <a:solidFill>
                  <a:schemeClr val="bg1">
                    <a:lumMod val="50000"/>
                  </a:schemeClr>
                </a:solidFill>
              </a:rPr>
              <a:t> </a:t>
            </a:r>
            <a:r>
              <a:rPr lang="en-GB" sz="2000" dirty="0" err="1">
                <a:solidFill>
                  <a:schemeClr val="bg1">
                    <a:lumMod val="50000"/>
                  </a:schemeClr>
                </a:solidFill>
              </a:rPr>
              <a:t>oyun</a:t>
            </a:r>
            <a:r>
              <a:rPr lang="en-GB" sz="2000" dirty="0">
                <a:solidFill>
                  <a:schemeClr val="bg1">
                    <a:lumMod val="50000"/>
                  </a:schemeClr>
                </a:solidFill>
              </a:rPr>
              <a:t> </a:t>
            </a:r>
            <a:r>
              <a:rPr lang="en-GB" sz="2000" dirty="0" err="1">
                <a:solidFill>
                  <a:schemeClr val="bg1">
                    <a:lumMod val="50000"/>
                  </a:schemeClr>
                </a:solidFill>
              </a:rPr>
              <a:t>motorları</a:t>
            </a:r>
            <a:r>
              <a:rPr lang="en-GB" sz="2000" dirty="0">
                <a:solidFill>
                  <a:schemeClr val="bg1">
                    <a:lumMod val="50000"/>
                  </a:schemeClr>
                </a:solidFill>
              </a:rPr>
              <a:t> </a:t>
            </a:r>
            <a:r>
              <a:rPr lang="en-GB" sz="2000" dirty="0" err="1">
                <a:solidFill>
                  <a:schemeClr val="bg1">
                    <a:lumMod val="50000"/>
                  </a:schemeClr>
                </a:solidFill>
              </a:rPr>
              <a:t>ve</a:t>
            </a:r>
            <a:r>
              <a:rPr lang="en-GB" sz="2000" dirty="0">
                <a:solidFill>
                  <a:schemeClr val="bg1">
                    <a:lumMod val="50000"/>
                  </a:schemeClr>
                </a:solidFill>
              </a:rPr>
              <a:t> </a:t>
            </a:r>
            <a:r>
              <a:rPr lang="en-GB" sz="2000" dirty="0" err="1">
                <a:solidFill>
                  <a:schemeClr val="bg1">
                    <a:lumMod val="50000"/>
                  </a:schemeClr>
                </a:solidFill>
              </a:rPr>
              <a:t>sanal</a:t>
            </a:r>
            <a:r>
              <a:rPr lang="en-GB" sz="2000" dirty="0">
                <a:solidFill>
                  <a:schemeClr val="bg1">
                    <a:lumMod val="50000"/>
                  </a:schemeClr>
                </a:solidFill>
              </a:rPr>
              <a:t> </a:t>
            </a:r>
            <a:r>
              <a:rPr lang="en-GB" sz="2000" dirty="0" err="1">
                <a:solidFill>
                  <a:schemeClr val="bg1">
                    <a:lumMod val="50000"/>
                  </a:schemeClr>
                </a:solidFill>
              </a:rPr>
              <a:t>gerçeklik</a:t>
            </a:r>
            <a:r>
              <a:rPr lang="en-GB" sz="2000" dirty="0">
                <a:solidFill>
                  <a:schemeClr val="bg1">
                    <a:lumMod val="50000"/>
                  </a:schemeClr>
                </a:solidFill>
              </a:rPr>
              <a:t> </a:t>
            </a:r>
            <a:r>
              <a:rPr lang="en-GB" sz="2000" dirty="0" err="1">
                <a:solidFill>
                  <a:schemeClr val="bg1">
                    <a:lumMod val="50000"/>
                  </a:schemeClr>
                </a:solidFill>
              </a:rPr>
              <a:t>cihazları</a:t>
            </a:r>
            <a:r>
              <a:rPr lang="en-GB" sz="2000" dirty="0">
                <a:solidFill>
                  <a:schemeClr val="bg1">
                    <a:lumMod val="50000"/>
                  </a:schemeClr>
                </a:solidFill>
              </a:rPr>
              <a:t>, </a:t>
            </a:r>
            <a:r>
              <a:rPr lang="en-GB" sz="2000" b="1" dirty="0" err="1">
                <a:solidFill>
                  <a:srgbClr val="4D4D4D"/>
                </a:solidFill>
                <a:latin typeface="Avenir" panose="02000503020000020003"/>
              </a:rPr>
              <a:t>antik</a:t>
            </a:r>
            <a:r>
              <a:rPr lang="en-GB" sz="2000" b="1" dirty="0">
                <a:solidFill>
                  <a:srgbClr val="4D4D4D"/>
                </a:solidFill>
                <a:latin typeface="Avenir" panose="02000503020000020003"/>
              </a:rPr>
              <a:t> </a:t>
            </a:r>
            <a:r>
              <a:rPr lang="en-GB" sz="2000" b="1" dirty="0" err="1">
                <a:solidFill>
                  <a:srgbClr val="4D4D4D"/>
                </a:solidFill>
                <a:latin typeface="Avenir" panose="02000503020000020003"/>
              </a:rPr>
              <a:t>dünyaları</a:t>
            </a:r>
            <a:r>
              <a:rPr lang="en-GB" sz="2000" b="1" dirty="0">
                <a:solidFill>
                  <a:srgbClr val="4D4D4D"/>
                </a:solidFill>
                <a:latin typeface="Avenir" panose="02000503020000020003"/>
              </a:rPr>
              <a:t> </a:t>
            </a:r>
            <a:r>
              <a:rPr lang="en-GB" sz="2000" b="1" dirty="0" err="1">
                <a:solidFill>
                  <a:srgbClr val="4D4D4D"/>
                </a:solidFill>
                <a:latin typeface="Avenir" panose="02000503020000020003"/>
              </a:rPr>
              <a:t>yeniden</a:t>
            </a:r>
            <a:r>
              <a:rPr lang="en-GB" sz="2000" b="1" dirty="0">
                <a:solidFill>
                  <a:srgbClr val="4D4D4D"/>
                </a:solidFill>
                <a:latin typeface="Avenir" panose="02000503020000020003"/>
              </a:rPr>
              <a:t> </a:t>
            </a:r>
            <a:r>
              <a:rPr lang="en-GB" sz="2000" b="1" dirty="0" err="1">
                <a:solidFill>
                  <a:srgbClr val="4D4D4D"/>
                </a:solidFill>
                <a:latin typeface="Avenir" panose="02000503020000020003"/>
              </a:rPr>
              <a:t>yaratmayı</a:t>
            </a:r>
            <a:r>
              <a:rPr lang="en-GB" sz="2000" b="1" dirty="0">
                <a:solidFill>
                  <a:srgbClr val="4D4D4D"/>
                </a:solidFill>
                <a:latin typeface="Avenir" panose="02000503020000020003"/>
              </a:rPr>
              <a:t> </a:t>
            </a:r>
            <a:r>
              <a:rPr lang="en-GB" sz="2000" dirty="0" err="1">
                <a:solidFill>
                  <a:schemeClr val="bg1">
                    <a:lumMod val="50000"/>
                  </a:schemeClr>
                </a:solidFill>
              </a:rPr>
              <a:t>ve</a:t>
            </a:r>
            <a:r>
              <a:rPr lang="en-GB" sz="2000" dirty="0">
                <a:solidFill>
                  <a:schemeClr val="bg1">
                    <a:lumMod val="50000"/>
                  </a:schemeClr>
                </a:solidFill>
              </a:rPr>
              <a:t> </a:t>
            </a:r>
            <a:r>
              <a:rPr lang="en-GB" sz="2000" dirty="0" err="1">
                <a:solidFill>
                  <a:schemeClr val="bg1">
                    <a:lumMod val="50000"/>
                  </a:schemeClr>
                </a:solidFill>
              </a:rPr>
              <a:t>yeni</a:t>
            </a:r>
            <a:r>
              <a:rPr lang="en-GB" sz="2000" dirty="0">
                <a:solidFill>
                  <a:schemeClr val="bg1">
                    <a:lumMod val="50000"/>
                  </a:schemeClr>
                </a:solidFill>
              </a:rPr>
              <a:t> </a:t>
            </a:r>
            <a:r>
              <a:rPr lang="en-GB" sz="2000" dirty="0" err="1">
                <a:solidFill>
                  <a:schemeClr val="bg1">
                    <a:lumMod val="50000"/>
                  </a:schemeClr>
                </a:solidFill>
              </a:rPr>
              <a:t>bir</a:t>
            </a:r>
            <a:r>
              <a:rPr lang="en-GB" sz="2000" dirty="0">
                <a:solidFill>
                  <a:schemeClr val="bg1">
                    <a:lumMod val="50000"/>
                  </a:schemeClr>
                </a:solidFill>
              </a:rPr>
              <a:t> </a:t>
            </a:r>
            <a:r>
              <a:rPr lang="en-GB" sz="2000" dirty="0" err="1">
                <a:solidFill>
                  <a:schemeClr val="bg1">
                    <a:lumMod val="50000"/>
                  </a:schemeClr>
                </a:solidFill>
              </a:rPr>
              <a:t>amaç</a:t>
            </a:r>
            <a:r>
              <a:rPr lang="en-GB" sz="2000" dirty="0">
                <a:solidFill>
                  <a:schemeClr val="bg1">
                    <a:lumMod val="50000"/>
                  </a:schemeClr>
                </a:solidFill>
              </a:rPr>
              <a:t> </a:t>
            </a:r>
            <a:r>
              <a:rPr lang="en-GB" sz="2000" dirty="0" err="1">
                <a:solidFill>
                  <a:schemeClr val="bg1">
                    <a:lumMod val="50000"/>
                  </a:schemeClr>
                </a:solidFill>
              </a:rPr>
              <a:t>doğrultusunda</a:t>
            </a:r>
            <a:r>
              <a:rPr lang="en-GB" sz="2000" dirty="0">
                <a:solidFill>
                  <a:schemeClr val="bg1">
                    <a:lumMod val="50000"/>
                  </a:schemeClr>
                </a:solidFill>
              </a:rPr>
              <a:t> </a:t>
            </a:r>
            <a:r>
              <a:rPr lang="en-GB" sz="2000" dirty="0" err="1">
                <a:solidFill>
                  <a:schemeClr val="bg1">
                    <a:lumMod val="50000"/>
                  </a:schemeClr>
                </a:solidFill>
              </a:rPr>
              <a:t>deneyimler</a:t>
            </a:r>
            <a:r>
              <a:rPr lang="en-GB" sz="2000" dirty="0">
                <a:solidFill>
                  <a:schemeClr val="bg1">
                    <a:lumMod val="50000"/>
                  </a:schemeClr>
                </a:solidFill>
              </a:rPr>
              <a:t> </a:t>
            </a:r>
            <a:r>
              <a:rPr lang="en-GB" sz="2000" dirty="0" err="1">
                <a:solidFill>
                  <a:schemeClr val="bg1">
                    <a:lumMod val="50000"/>
                  </a:schemeClr>
                </a:solidFill>
              </a:rPr>
              <a:t>oluşturmayı</a:t>
            </a:r>
            <a:r>
              <a:rPr lang="en-GB" sz="2000" dirty="0">
                <a:solidFill>
                  <a:schemeClr val="bg1">
                    <a:lumMod val="50000"/>
                  </a:schemeClr>
                </a:solidFill>
              </a:rPr>
              <a:t> </a:t>
            </a:r>
            <a:r>
              <a:rPr lang="en-GB" sz="2000" dirty="0" err="1">
                <a:solidFill>
                  <a:schemeClr val="bg1">
                    <a:lumMod val="50000"/>
                  </a:schemeClr>
                </a:solidFill>
              </a:rPr>
              <a:t>mümkün</a:t>
            </a:r>
            <a:r>
              <a:rPr lang="en-GB" sz="2000" dirty="0">
                <a:solidFill>
                  <a:schemeClr val="bg1">
                    <a:lumMod val="50000"/>
                  </a:schemeClr>
                </a:solidFill>
              </a:rPr>
              <a:t> </a:t>
            </a:r>
            <a:r>
              <a:rPr lang="en-GB" sz="2000" dirty="0" err="1">
                <a:solidFill>
                  <a:schemeClr val="bg1">
                    <a:lumMod val="50000"/>
                  </a:schemeClr>
                </a:solidFill>
              </a:rPr>
              <a:t>kılıyor</a:t>
            </a:r>
            <a:r>
              <a:rPr lang="en-GB" sz="2000" dirty="0">
                <a:solidFill>
                  <a:schemeClr val="bg1">
                    <a:lumMod val="50000"/>
                  </a:schemeClr>
                </a:solidFill>
              </a:rPr>
              <a:t>, </a:t>
            </a:r>
            <a:r>
              <a:rPr lang="en-GB" sz="2000" dirty="0" err="1">
                <a:solidFill>
                  <a:schemeClr val="bg1">
                    <a:lumMod val="50000"/>
                  </a:schemeClr>
                </a:solidFill>
              </a:rPr>
              <a:t>yalnızca</a:t>
            </a:r>
            <a:r>
              <a:rPr lang="en-GB" sz="2000" dirty="0">
                <a:solidFill>
                  <a:schemeClr val="bg1">
                    <a:lumMod val="50000"/>
                  </a:schemeClr>
                </a:solidFill>
              </a:rPr>
              <a:t> </a:t>
            </a:r>
            <a:r>
              <a:rPr lang="en-GB" sz="2000" dirty="0" err="1">
                <a:solidFill>
                  <a:schemeClr val="bg1">
                    <a:lumMod val="50000"/>
                  </a:schemeClr>
                </a:solidFill>
              </a:rPr>
              <a:t>eski</a:t>
            </a:r>
            <a:r>
              <a:rPr lang="en-GB" sz="2000" dirty="0">
                <a:solidFill>
                  <a:schemeClr val="bg1">
                    <a:lumMod val="50000"/>
                  </a:schemeClr>
                </a:solidFill>
              </a:rPr>
              <a:t> </a:t>
            </a:r>
            <a:r>
              <a:rPr lang="en-GB" sz="2000" dirty="0" err="1">
                <a:solidFill>
                  <a:schemeClr val="bg1">
                    <a:lumMod val="50000"/>
                  </a:schemeClr>
                </a:solidFill>
              </a:rPr>
              <a:t>bir</a:t>
            </a:r>
            <a:r>
              <a:rPr lang="en-GB" sz="2000" dirty="0">
                <a:solidFill>
                  <a:schemeClr val="bg1">
                    <a:lumMod val="50000"/>
                  </a:schemeClr>
                </a:solidFill>
              </a:rPr>
              <a:t> </a:t>
            </a:r>
            <a:r>
              <a:rPr lang="en-GB" sz="2000" dirty="0" err="1">
                <a:solidFill>
                  <a:schemeClr val="bg1">
                    <a:lumMod val="50000"/>
                  </a:schemeClr>
                </a:solidFill>
              </a:rPr>
              <a:t>kasabadaki</a:t>
            </a:r>
            <a:r>
              <a:rPr lang="en-GB" sz="2000" dirty="0">
                <a:solidFill>
                  <a:schemeClr val="bg1">
                    <a:lumMod val="50000"/>
                  </a:schemeClr>
                </a:solidFill>
              </a:rPr>
              <a:t> </a:t>
            </a:r>
            <a:r>
              <a:rPr lang="en-GB" sz="2000" dirty="0" err="1">
                <a:solidFill>
                  <a:schemeClr val="bg1">
                    <a:lumMod val="50000"/>
                  </a:schemeClr>
                </a:solidFill>
              </a:rPr>
              <a:t>binaları</a:t>
            </a:r>
            <a:r>
              <a:rPr lang="en-GB" sz="2000" dirty="0">
                <a:solidFill>
                  <a:schemeClr val="bg1">
                    <a:lumMod val="50000"/>
                  </a:schemeClr>
                </a:solidFill>
              </a:rPr>
              <a:t> </a:t>
            </a:r>
            <a:r>
              <a:rPr lang="en-GB" sz="2000" dirty="0" err="1">
                <a:solidFill>
                  <a:schemeClr val="bg1">
                    <a:lumMod val="50000"/>
                  </a:schemeClr>
                </a:solidFill>
              </a:rPr>
              <a:t>görmekle</a:t>
            </a:r>
            <a:r>
              <a:rPr lang="en-GB" sz="2000" dirty="0">
                <a:solidFill>
                  <a:schemeClr val="bg1">
                    <a:lumMod val="50000"/>
                  </a:schemeClr>
                </a:solidFill>
              </a:rPr>
              <a:t> </a:t>
            </a:r>
            <a:r>
              <a:rPr lang="en-GB" sz="2000" dirty="0" err="1">
                <a:solidFill>
                  <a:schemeClr val="bg1">
                    <a:lumMod val="50000"/>
                  </a:schemeClr>
                </a:solidFill>
              </a:rPr>
              <a:t>kalmıyor</a:t>
            </a:r>
            <a:r>
              <a:rPr lang="en-GB" sz="2000" dirty="0">
                <a:solidFill>
                  <a:schemeClr val="bg1">
                    <a:lumMod val="50000"/>
                  </a:schemeClr>
                </a:solidFill>
              </a:rPr>
              <a:t>, o </a:t>
            </a:r>
            <a:r>
              <a:rPr lang="en-GB" sz="2000" dirty="0" err="1">
                <a:solidFill>
                  <a:schemeClr val="bg1">
                    <a:lumMod val="50000"/>
                  </a:schemeClr>
                </a:solidFill>
              </a:rPr>
              <a:t>zamanlar</a:t>
            </a:r>
            <a:r>
              <a:rPr lang="en-GB" sz="2000" dirty="0">
                <a:solidFill>
                  <a:schemeClr val="bg1">
                    <a:lumMod val="50000"/>
                  </a:schemeClr>
                </a:solidFill>
              </a:rPr>
              <a:t> </a:t>
            </a:r>
            <a:r>
              <a:rPr lang="en-GB" sz="2000" dirty="0" err="1">
                <a:solidFill>
                  <a:schemeClr val="bg1">
                    <a:lumMod val="50000"/>
                  </a:schemeClr>
                </a:solidFill>
              </a:rPr>
              <a:t>kendinizi</a:t>
            </a:r>
            <a:r>
              <a:rPr lang="en-GB" sz="2000" dirty="0">
                <a:solidFill>
                  <a:schemeClr val="bg1">
                    <a:lumMod val="50000"/>
                  </a:schemeClr>
                </a:solidFill>
              </a:rPr>
              <a:t> o </a:t>
            </a:r>
            <a:r>
              <a:rPr lang="en-GB" sz="2000" dirty="0" err="1">
                <a:solidFill>
                  <a:schemeClr val="bg1">
                    <a:lumMod val="50000"/>
                  </a:schemeClr>
                </a:solidFill>
              </a:rPr>
              <a:t>zamandaymış</a:t>
            </a:r>
            <a:r>
              <a:rPr lang="en-GB" sz="2000" dirty="0">
                <a:solidFill>
                  <a:schemeClr val="bg1">
                    <a:lumMod val="50000"/>
                  </a:schemeClr>
                </a:solidFill>
              </a:rPr>
              <a:t> </a:t>
            </a:r>
            <a:r>
              <a:rPr lang="en-GB" sz="2000" dirty="0" err="1">
                <a:solidFill>
                  <a:schemeClr val="bg1">
                    <a:lumMod val="50000"/>
                  </a:schemeClr>
                </a:solidFill>
              </a:rPr>
              <a:t>gibi</a:t>
            </a:r>
            <a:r>
              <a:rPr lang="en-GB" sz="2000" dirty="0">
                <a:solidFill>
                  <a:schemeClr val="bg1">
                    <a:lumMod val="50000"/>
                  </a:schemeClr>
                </a:solidFill>
              </a:rPr>
              <a:t> </a:t>
            </a:r>
            <a:r>
              <a:rPr lang="en-GB" sz="2000" dirty="0" err="1">
                <a:solidFill>
                  <a:schemeClr val="bg1">
                    <a:lumMod val="50000"/>
                  </a:schemeClr>
                </a:solidFill>
              </a:rPr>
              <a:t>hissettiriyor</a:t>
            </a:r>
            <a:r>
              <a:rPr lang="en-GB" sz="2000" dirty="0">
                <a:solidFill>
                  <a:schemeClr val="bg1">
                    <a:lumMod val="50000"/>
                  </a:schemeClr>
                </a:solidFill>
              </a:rPr>
              <a:t>.</a:t>
            </a:r>
            <a:endParaRPr lang="tr-TR" sz="2000" dirty="0">
              <a:solidFill>
                <a:schemeClr val="bg1">
                  <a:lumMod val="50000"/>
                </a:schemeClr>
              </a:solidFill>
            </a:endParaRPr>
          </a:p>
          <a:p>
            <a:pPr>
              <a:buClr>
                <a:schemeClr val="dk1"/>
              </a:buClr>
              <a:buSzPts val="1100"/>
            </a:pPr>
            <a:r>
              <a:rPr lang="en-GB" sz="2000" dirty="0">
                <a:solidFill>
                  <a:schemeClr val="bg1">
                    <a:lumMod val="50000"/>
                  </a:schemeClr>
                </a:solidFill>
              </a:rPr>
              <a:t>VR, </a:t>
            </a:r>
            <a:r>
              <a:rPr lang="en-GB" sz="2000" dirty="0" err="1">
                <a:solidFill>
                  <a:schemeClr val="bg1">
                    <a:lumMod val="50000"/>
                  </a:schemeClr>
                </a:solidFill>
              </a:rPr>
              <a:t>fiyatlar</a:t>
            </a:r>
            <a:r>
              <a:rPr lang="en-GB" sz="2000" dirty="0">
                <a:solidFill>
                  <a:schemeClr val="bg1">
                    <a:lumMod val="50000"/>
                  </a:schemeClr>
                </a:solidFill>
              </a:rPr>
              <a:t> </a:t>
            </a:r>
            <a:r>
              <a:rPr lang="en-GB" sz="2000" dirty="0" err="1">
                <a:solidFill>
                  <a:schemeClr val="bg1">
                    <a:lumMod val="50000"/>
                  </a:schemeClr>
                </a:solidFill>
              </a:rPr>
              <a:t>düştükçe</a:t>
            </a:r>
            <a:r>
              <a:rPr lang="en-GB" sz="2000" dirty="0">
                <a:solidFill>
                  <a:schemeClr val="bg1">
                    <a:lumMod val="50000"/>
                  </a:schemeClr>
                </a:solidFill>
              </a:rPr>
              <a:t> </a:t>
            </a:r>
            <a:r>
              <a:rPr lang="en-GB" sz="2000" dirty="0" err="1">
                <a:solidFill>
                  <a:schemeClr val="bg1">
                    <a:lumMod val="50000"/>
                  </a:schemeClr>
                </a:solidFill>
              </a:rPr>
              <a:t>daha</a:t>
            </a:r>
            <a:r>
              <a:rPr lang="en-GB" sz="2000" dirty="0">
                <a:solidFill>
                  <a:schemeClr val="bg1">
                    <a:lumMod val="50000"/>
                  </a:schemeClr>
                </a:solidFill>
              </a:rPr>
              <a:t> </a:t>
            </a:r>
            <a:r>
              <a:rPr lang="en-GB" sz="2000" dirty="0" err="1">
                <a:solidFill>
                  <a:schemeClr val="bg1">
                    <a:lumMod val="50000"/>
                  </a:schemeClr>
                </a:solidFill>
              </a:rPr>
              <a:t>gerçekçi</a:t>
            </a:r>
            <a:r>
              <a:rPr lang="en-GB" sz="2000" dirty="0">
                <a:solidFill>
                  <a:schemeClr val="bg1">
                    <a:lumMod val="50000"/>
                  </a:schemeClr>
                </a:solidFill>
              </a:rPr>
              <a:t> </a:t>
            </a:r>
            <a:r>
              <a:rPr lang="en-GB" sz="2000" dirty="0" err="1">
                <a:solidFill>
                  <a:schemeClr val="bg1">
                    <a:lumMod val="50000"/>
                  </a:schemeClr>
                </a:solidFill>
              </a:rPr>
              <a:t>bir</a:t>
            </a:r>
            <a:r>
              <a:rPr lang="en-GB" sz="2000" dirty="0">
                <a:solidFill>
                  <a:schemeClr val="bg1">
                    <a:lumMod val="50000"/>
                  </a:schemeClr>
                </a:solidFill>
              </a:rPr>
              <a:t> </a:t>
            </a:r>
            <a:r>
              <a:rPr lang="en-GB" sz="2000" dirty="0" err="1">
                <a:solidFill>
                  <a:schemeClr val="bg1">
                    <a:lumMod val="50000"/>
                  </a:schemeClr>
                </a:solidFill>
              </a:rPr>
              <a:t>araç</a:t>
            </a:r>
            <a:r>
              <a:rPr lang="en-GB" sz="2000" dirty="0">
                <a:solidFill>
                  <a:schemeClr val="bg1">
                    <a:lumMod val="50000"/>
                  </a:schemeClr>
                </a:solidFill>
              </a:rPr>
              <a:t> </a:t>
            </a:r>
            <a:r>
              <a:rPr lang="en-GB" sz="2000" dirty="0" err="1">
                <a:solidFill>
                  <a:schemeClr val="bg1">
                    <a:lumMod val="50000"/>
                  </a:schemeClr>
                </a:solidFill>
              </a:rPr>
              <a:t>haline</a:t>
            </a:r>
            <a:r>
              <a:rPr lang="en-GB" sz="2000" dirty="0">
                <a:solidFill>
                  <a:schemeClr val="bg1">
                    <a:lumMod val="50000"/>
                  </a:schemeClr>
                </a:solidFill>
              </a:rPr>
              <a:t> </a:t>
            </a:r>
            <a:r>
              <a:rPr lang="en-GB" sz="2000" dirty="0" err="1">
                <a:solidFill>
                  <a:schemeClr val="bg1">
                    <a:lumMod val="50000"/>
                  </a:schemeClr>
                </a:solidFill>
              </a:rPr>
              <a:t>gelen</a:t>
            </a:r>
            <a:r>
              <a:rPr lang="en-GB" sz="2000" dirty="0">
                <a:solidFill>
                  <a:schemeClr val="bg1">
                    <a:lumMod val="50000"/>
                  </a:schemeClr>
                </a:solidFill>
              </a:rPr>
              <a:t> </a:t>
            </a:r>
            <a:r>
              <a:rPr lang="en-GB" sz="2000" dirty="0" err="1">
                <a:solidFill>
                  <a:schemeClr val="bg1">
                    <a:lumMod val="50000"/>
                  </a:schemeClr>
                </a:solidFill>
              </a:rPr>
              <a:t>kulaklıklar</a:t>
            </a:r>
            <a:r>
              <a:rPr lang="en-GB" sz="2000" dirty="0">
                <a:solidFill>
                  <a:schemeClr val="bg1">
                    <a:lumMod val="50000"/>
                  </a:schemeClr>
                </a:solidFill>
              </a:rPr>
              <a:t> </a:t>
            </a:r>
            <a:r>
              <a:rPr lang="en-GB" sz="2000" dirty="0" err="1">
                <a:solidFill>
                  <a:schemeClr val="bg1">
                    <a:lumMod val="50000"/>
                  </a:schemeClr>
                </a:solidFill>
              </a:rPr>
              <a:t>kullanılarak</a:t>
            </a:r>
            <a:r>
              <a:rPr lang="en-GB" sz="2000" dirty="0">
                <a:solidFill>
                  <a:schemeClr val="bg1">
                    <a:lumMod val="50000"/>
                  </a:schemeClr>
                </a:solidFill>
              </a:rPr>
              <a:t> </a:t>
            </a:r>
            <a:r>
              <a:rPr lang="en-GB" sz="2000" dirty="0" err="1">
                <a:solidFill>
                  <a:schemeClr val="bg1">
                    <a:lumMod val="50000"/>
                  </a:schemeClr>
                </a:solidFill>
              </a:rPr>
              <a:t>mümkün</a:t>
            </a:r>
            <a:r>
              <a:rPr lang="en-GB" sz="2000" dirty="0">
                <a:solidFill>
                  <a:schemeClr val="bg1">
                    <a:lumMod val="50000"/>
                  </a:schemeClr>
                </a:solidFill>
              </a:rPr>
              <a:t> hale </a:t>
            </a:r>
            <a:r>
              <a:rPr lang="en-GB" sz="2000" dirty="0" err="1">
                <a:solidFill>
                  <a:schemeClr val="bg1">
                    <a:lumMod val="50000"/>
                  </a:schemeClr>
                </a:solidFill>
              </a:rPr>
              <a:t>getiril</a:t>
            </a:r>
            <a:r>
              <a:rPr lang="tr-TR" sz="2000" dirty="0" err="1">
                <a:solidFill>
                  <a:schemeClr val="bg1">
                    <a:lumMod val="50000"/>
                  </a:schemeClr>
                </a:solidFill>
              </a:rPr>
              <a:t>iyor</a:t>
            </a:r>
            <a:r>
              <a:rPr lang="tr-TR" sz="2000" dirty="0">
                <a:solidFill>
                  <a:schemeClr val="bg1">
                    <a:lumMod val="50000"/>
                  </a:schemeClr>
                </a:solidFill>
              </a:rPr>
              <a:t>.</a:t>
            </a:r>
            <a:endParaRPr lang="en-GB" sz="2000" dirty="0">
              <a:solidFill>
                <a:schemeClr val="bg1">
                  <a:lumMod val="50000"/>
                </a:schemeClr>
              </a:solidFill>
            </a:endParaRPr>
          </a:p>
          <a:p>
            <a:pPr>
              <a:buClr>
                <a:schemeClr val="dk1"/>
              </a:buClr>
              <a:buSzPts val="1100"/>
            </a:pPr>
            <a:endParaRPr lang="en-GB" sz="2000" dirty="0">
              <a:solidFill>
                <a:schemeClr val="bg1">
                  <a:lumMod val="50000"/>
                </a:schemeClr>
              </a:solidFill>
            </a:endParaRPr>
          </a:p>
          <a:p>
            <a:pPr>
              <a:buClr>
                <a:schemeClr val="dk1"/>
              </a:buClr>
              <a:buSzPts val="1100"/>
            </a:pPr>
            <a:r>
              <a:rPr lang="en-GB" sz="2000" dirty="0">
                <a:solidFill>
                  <a:schemeClr val="bg1">
                    <a:lumMod val="50000"/>
                  </a:schemeClr>
                </a:solidFill>
              </a:rPr>
              <a:t>VR </a:t>
            </a:r>
            <a:r>
              <a:rPr lang="en-GB" sz="2000" dirty="0" err="1">
                <a:solidFill>
                  <a:schemeClr val="bg1">
                    <a:lumMod val="50000"/>
                  </a:schemeClr>
                </a:solidFill>
              </a:rPr>
              <a:t>te</a:t>
            </a:r>
            <a:r>
              <a:rPr lang="tr-TR" sz="2000" dirty="0" err="1">
                <a:solidFill>
                  <a:schemeClr val="bg1">
                    <a:lumMod val="50000"/>
                  </a:schemeClr>
                </a:solidFill>
              </a:rPr>
              <a:t>knolojisi</a:t>
            </a:r>
            <a:r>
              <a:rPr lang="tr-TR" sz="2000" dirty="0">
                <a:solidFill>
                  <a:schemeClr val="bg1">
                    <a:lumMod val="50000"/>
                  </a:schemeClr>
                </a:solidFill>
              </a:rPr>
              <a:t> şu amaçlar ile kullanılabilir:</a:t>
            </a:r>
            <a:r>
              <a:rPr lang="en-GB" sz="2000" dirty="0">
                <a:solidFill>
                  <a:schemeClr val="bg1">
                    <a:lumMod val="50000"/>
                  </a:schemeClr>
                </a:solidFill>
              </a:rPr>
              <a:t> </a:t>
            </a:r>
          </a:p>
          <a:p>
            <a:pPr>
              <a:buClr>
                <a:schemeClr val="dk1"/>
              </a:buClr>
              <a:buSzPts val="1100"/>
            </a:pPr>
            <a:endParaRPr lang="en-GB" sz="2000" dirty="0">
              <a:solidFill>
                <a:schemeClr val="bg1">
                  <a:lumMod val="50000"/>
                </a:schemeClr>
              </a:solidFill>
            </a:endParaRPr>
          </a:p>
          <a:p>
            <a:pPr marL="342900" indent="-342900">
              <a:buClr>
                <a:schemeClr val="dk1"/>
              </a:buClr>
              <a:buSzPts val="1100"/>
              <a:buFont typeface="Arial" panose="020B0604020202020204" pitchFamily="34" charset="0"/>
              <a:buChar char="•"/>
            </a:pPr>
            <a:r>
              <a:rPr lang="sl-SI" sz="2000" dirty="0">
                <a:solidFill>
                  <a:schemeClr val="bg1">
                    <a:lumMod val="50000"/>
                  </a:schemeClr>
                </a:solidFill>
              </a:rPr>
              <a:t>simüle edilmiş dünyaları görselleştirmek,</a:t>
            </a:r>
            <a:endParaRPr lang="tr-TR" sz="2000" dirty="0">
              <a:solidFill>
                <a:schemeClr val="bg1">
                  <a:lumMod val="50000"/>
                </a:schemeClr>
              </a:solidFill>
            </a:endParaRPr>
          </a:p>
          <a:p>
            <a:pPr marL="342900" indent="-342900">
              <a:buClr>
                <a:schemeClr val="dk1"/>
              </a:buClr>
              <a:buSzPts val="1100"/>
              <a:buFont typeface="Arial" panose="020B0604020202020204" pitchFamily="34" charset="0"/>
              <a:buChar char="•"/>
            </a:pPr>
            <a:r>
              <a:rPr lang="tr-TR" sz="2000" dirty="0">
                <a:solidFill>
                  <a:schemeClr val="bg1">
                    <a:lumMod val="50000"/>
                  </a:schemeClr>
                </a:solidFill>
              </a:rPr>
              <a:t>n</a:t>
            </a:r>
            <a:r>
              <a:rPr lang="sl-SI" sz="2000" dirty="0">
                <a:solidFill>
                  <a:schemeClr val="bg1">
                    <a:lumMod val="50000"/>
                  </a:schemeClr>
                </a:solidFill>
              </a:rPr>
              <a:t>adir nesnelerle görsel etkileşim,</a:t>
            </a:r>
            <a:endParaRPr lang="tr-TR" sz="2000" dirty="0">
              <a:solidFill>
                <a:schemeClr val="bg1">
                  <a:lumMod val="50000"/>
                </a:schemeClr>
              </a:solidFill>
            </a:endParaRPr>
          </a:p>
          <a:p>
            <a:pPr marL="342900" indent="-342900">
              <a:buClr>
                <a:schemeClr val="dk1"/>
              </a:buClr>
              <a:buSzPts val="1100"/>
              <a:buFont typeface="Arial" panose="020B0604020202020204" pitchFamily="34" charset="0"/>
              <a:buChar char="•"/>
            </a:pPr>
            <a:r>
              <a:rPr lang="sl-SI" sz="2000" dirty="0">
                <a:solidFill>
                  <a:schemeClr val="bg1">
                    <a:lumMod val="50000"/>
                  </a:schemeClr>
                </a:solidFill>
              </a:rPr>
              <a:t>turlar sunmak,</a:t>
            </a:r>
            <a:endParaRPr lang="tr-TR" sz="2000" dirty="0">
              <a:solidFill>
                <a:schemeClr val="bg1">
                  <a:lumMod val="50000"/>
                </a:schemeClr>
              </a:solidFill>
            </a:endParaRPr>
          </a:p>
          <a:p>
            <a:pPr marL="342900" indent="-342900">
              <a:buClr>
                <a:schemeClr val="dk1"/>
              </a:buClr>
              <a:buSzPts val="1100"/>
              <a:buFont typeface="Arial" panose="020B0604020202020204" pitchFamily="34" charset="0"/>
              <a:buChar char="•"/>
            </a:pPr>
            <a:r>
              <a:rPr lang="sl-SI" sz="2000" dirty="0">
                <a:solidFill>
                  <a:schemeClr val="bg1">
                    <a:lumMod val="50000"/>
                  </a:schemeClr>
                </a:solidFill>
              </a:rPr>
              <a:t>oyun oynamak …</a:t>
            </a:r>
          </a:p>
          <a:p>
            <a:pPr>
              <a:buClr>
                <a:schemeClr val="dk1"/>
              </a:buClr>
              <a:buSzPts val="1100"/>
            </a:pPr>
            <a:endParaRPr lang="en-GB" sz="2000" dirty="0">
              <a:solidFill>
                <a:schemeClr val="bg1">
                  <a:lumMod val="50000"/>
                </a:schemeClr>
              </a:solidFill>
            </a:endParaRPr>
          </a:p>
          <a:p>
            <a:pPr>
              <a:buClr>
                <a:schemeClr val="dk1"/>
              </a:buClr>
              <a:buSzPts val="1100"/>
            </a:pPr>
            <a:r>
              <a:rPr lang="tr-TR" sz="2000" dirty="0">
                <a:solidFill>
                  <a:schemeClr val="bg1">
                    <a:lumMod val="50000"/>
                  </a:schemeClr>
                </a:solidFill>
              </a:rPr>
              <a:t>Öğrenmek için linke </a:t>
            </a:r>
            <a:r>
              <a:rPr lang="tr-TR" sz="2000" dirty="0" err="1">
                <a:solidFill>
                  <a:schemeClr val="bg1">
                    <a:lumMod val="50000"/>
                  </a:schemeClr>
                </a:solidFill>
              </a:rPr>
              <a:t>tıklayınız:</a:t>
            </a:r>
            <a:r>
              <a:rPr lang="tr-TR" sz="2000" dirty="0" err="1">
                <a:hlinkClick r:id="rId2"/>
              </a:rPr>
              <a:t>S</a:t>
            </a:r>
            <a:r>
              <a:rPr lang="tr-TR" sz="2000" b="0" dirty="0" err="1">
                <a:solidFill>
                  <a:srgbClr val="7F7F7F"/>
                </a:solidFill>
                <a:hlinkClick r:id="rId2"/>
              </a:rPr>
              <a:t>anal</a:t>
            </a:r>
            <a:r>
              <a:rPr lang="tr-TR" sz="2000" b="0" dirty="0">
                <a:solidFill>
                  <a:srgbClr val="7F7F7F"/>
                </a:solidFill>
                <a:hlinkClick r:id="rId2"/>
              </a:rPr>
              <a:t> Gerçeklik nedir?</a:t>
            </a:r>
            <a:endParaRPr lang="en-GB" sz="2000" b="0" dirty="0">
              <a:solidFill>
                <a:srgbClr val="7F7F7F"/>
              </a:solidFill>
            </a:endParaRPr>
          </a:p>
          <a:p>
            <a:pPr>
              <a:buClr>
                <a:schemeClr val="dk1"/>
              </a:buClr>
              <a:buSzPts val="1100"/>
            </a:pPr>
            <a:endParaRPr lang="en-GB" sz="2000" b="0" dirty="0">
              <a:solidFill>
                <a:srgbClr val="7F7F7F"/>
              </a:solidFill>
            </a:endParaRPr>
          </a:p>
          <a:p>
            <a:pPr>
              <a:buClr>
                <a:schemeClr val="dk1"/>
              </a:buClr>
              <a:buSzPts val="1100"/>
            </a:pPr>
            <a:r>
              <a:rPr lang="en-GB" sz="2000" dirty="0">
                <a:solidFill>
                  <a:schemeClr val="bg1">
                    <a:lumMod val="50000"/>
                  </a:schemeClr>
                </a:solidFill>
              </a:rPr>
              <a:t>Wikipedia</a:t>
            </a:r>
            <a:r>
              <a:rPr lang="tr-TR" sz="2000" dirty="0">
                <a:solidFill>
                  <a:schemeClr val="bg1">
                    <a:lumMod val="50000"/>
                  </a:schemeClr>
                </a:solidFill>
              </a:rPr>
              <a:t>’da VR hakkında bilgi edinin</a:t>
            </a:r>
            <a:r>
              <a:rPr lang="en-GB" sz="2000" dirty="0">
                <a:solidFill>
                  <a:schemeClr val="bg1">
                    <a:lumMod val="50000"/>
                  </a:schemeClr>
                </a:solidFill>
              </a:rPr>
              <a:t> </a:t>
            </a:r>
            <a:r>
              <a:rPr lang="en-GB" sz="2000" b="1" dirty="0">
                <a:solidFill>
                  <a:schemeClr val="bg1">
                    <a:lumMod val="50000"/>
                  </a:schemeClr>
                </a:solidFill>
                <a:hlinkClick r:id="rId3">
                  <a:extLst>
                    <a:ext uri="{A12FA001-AC4F-418D-AE19-62706E023703}">
                      <ahyp:hlinkClr xmlns:ahyp="http://schemas.microsoft.com/office/drawing/2018/hyperlinkcolor" val="tx"/>
                    </a:ext>
                  </a:extLst>
                </a:hlinkClick>
              </a:rPr>
              <a:t>🕮</a:t>
            </a:r>
            <a:r>
              <a:rPr lang="en-GB" sz="2000" dirty="0">
                <a:solidFill>
                  <a:schemeClr val="bg1">
                    <a:lumMod val="50000"/>
                  </a:schemeClr>
                </a:solidFill>
              </a:rPr>
              <a:t> </a:t>
            </a:r>
            <a:r>
              <a:rPr lang="en-GB" sz="2000" b="1" dirty="0">
                <a:solidFill>
                  <a:schemeClr val="bg1">
                    <a:lumMod val="50000"/>
                  </a:schemeClr>
                </a:solidFill>
                <a:hlinkClick r:id="rId4">
                  <a:extLst>
                    <a:ext uri="{A12FA001-AC4F-418D-AE19-62706E023703}">
                      <ahyp:hlinkClr xmlns:ahyp="http://schemas.microsoft.com/office/drawing/2018/hyperlinkcolor" val="tx"/>
                    </a:ext>
                  </a:extLst>
                </a:hlinkClick>
              </a:rPr>
              <a:t>🕮</a:t>
            </a:r>
            <a:r>
              <a:rPr lang="en-GB" sz="2000" dirty="0">
                <a:solidFill>
                  <a:schemeClr val="bg1">
                    <a:lumMod val="50000"/>
                  </a:schemeClr>
                </a:solidFill>
              </a:rPr>
              <a:t> </a:t>
            </a:r>
            <a:endParaRPr lang="en-GB" sz="2000" b="1" dirty="0"/>
          </a:p>
        </p:txBody>
      </p:sp>
      <p:sp>
        <p:nvSpPr>
          <p:cNvPr id="7" name="Text Placeholder 4">
            <a:extLst>
              <a:ext uri="{FF2B5EF4-FFF2-40B4-BE49-F238E27FC236}">
                <a16:creationId xmlns:a16="http://schemas.microsoft.com/office/drawing/2014/main" id="{29AF6613-C5FB-4185-A535-D3479AFD8D63}"/>
              </a:ext>
            </a:extLst>
          </p:cNvPr>
          <p:cNvSpPr txBox="1">
            <a:spLocks/>
          </p:cNvSpPr>
          <p:nvPr/>
        </p:nvSpPr>
        <p:spPr>
          <a:xfrm>
            <a:off x="7019925" y="2220173"/>
            <a:ext cx="3692525" cy="66018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latin typeface="Avenir" panose="02000503020000020003" pitchFamily="2" charset="0"/>
                <a:cs typeface="Poppins" pitchFamily="2" charset="77"/>
              </a:rPr>
              <a:t>etkileşimli</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VR </a:t>
            </a:r>
            <a:r>
              <a:rPr lang="en-GB" sz="1800" b="0" dirty="0" err="1">
                <a:solidFill>
                  <a:srgbClr val="7F7F7F"/>
                </a:solidFill>
                <a:latin typeface="Avenir" panose="02000503020000020003" pitchFamily="2" charset="0"/>
                <a:cs typeface="Poppins" pitchFamily="2" charset="77"/>
              </a:rPr>
              <a:t>örneği</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için</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resme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tıklayın</a:t>
            </a:r>
            <a:endParaRPr lang="en-GB" sz="1800" b="0" dirty="0">
              <a:solidFill>
                <a:srgbClr val="7F7F7F"/>
              </a:solidFill>
              <a:latin typeface="Avenir" panose="02000503020000020003" pitchFamily="2" charset="0"/>
              <a:cs typeface="Poppins" pitchFamily="2" charset="77"/>
            </a:endParaRPr>
          </a:p>
          <a:p>
            <a:pPr algn="just">
              <a:lnSpc>
                <a:spcPct val="100000"/>
              </a:lnSpc>
              <a:spcBef>
                <a:spcPts val="0"/>
              </a:spcBef>
              <a:buClr>
                <a:srgbClr val="E43794"/>
              </a:buClr>
              <a:buSzPts val="2000"/>
            </a:pPr>
            <a:endParaRPr lang="en-GB" sz="1800" b="0" dirty="0">
              <a:solidFill>
                <a:srgbClr val="7F7F7F"/>
              </a:solidFill>
              <a:cs typeface="Poppins" pitchFamily="2" charset="77"/>
            </a:endParaRPr>
          </a:p>
        </p:txBody>
      </p:sp>
      <p:pic>
        <p:nvPicPr>
          <p:cNvPr id="20" name="Označba mesta slike 8">
            <a:hlinkClick r:id="rId5"/>
            <a:extLst>
              <a:ext uri="{FF2B5EF4-FFF2-40B4-BE49-F238E27FC236}">
                <a16:creationId xmlns:a16="http://schemas.microsoft.com/office/drawing/2014/main" id="{0980D7FF-CD65-406D-AB8D-CC9385EFD636}"/>
              </a:ext>
            </a:extLst>
          </p:cNvPr>
          <p:cNvPicPr>
            <a:picLocks noGrp="1" noChangeAspect="1"/>
          </p:cNvPicPr>
          <p:nvPr>
            <p:ph type="pic" sz="quarter" idx="13"/>
          </p:nvPr>
        </p:nvPicPr>
        <p:blipFill>
          <a:blip r:embed="rId6"/>
          <a:srcRect t="7111" b="7111"/>
          <a:stretch>
            <a:fillRect/>
          </a:stretch>
        </p:blipFill>
        <p:spPr>
          <a:xfrm>
            <a:off x="7019925" y="3028950"/>
            <a:ext cx="3692525" cy="3829050"/>
          </a:xfrm>
          <a:prstGeom prst="rect">
            <a:avLst/>
          </a:prstGeom>
        </p:spPr>
      </p:pic>
    </p:spTree>
    <p:extLst>
      <p:ext uri="{BB962C8B-B14F-4D97-AF65-F5344CB8AC3E}">
        <p14:creationId xmlns:p14="http://schemas.microsoft.com/office/powerpoint/2010/main" val="372319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723754"/>
            <a:ext cx="5868290" cy="5925089"/>
          </a:xfrm>
        </p:spPr>
        <p:txBody>
          <a:bodyPr/>
          <a:lstStyle/>
          <a:p>
            <a:pPr>
              <a:buClr>
                <a:schemeClr val="dk1"/>
              </a:buClr>
              <a:buSzPts val="1100"/>
            </a:pPr>
            <a:r>
              <a:rPr lang="en-GB" dirty="0">
                <a:solidFill>
                  <a:schemeClr val="bg1">
                    <a:lumMod val="50000"/>
                  </a:schemeClr>
                </a:solidFill>
              </a:rPr>
              <a:t>VR </a:t>
            </a:r>
            <a:r>
              <a:rPr lang="en-GB" dirty="0" err="1">
                <a:solidFill>
                  <a:schemeClr val="bg1">
                    <a:lumMod val="50000"/>
                  </a:schemeClr>
                </a:solidFill>
              </a:rPr>
              <a:t>oyunu</a:t>
            </a:r>
            <a:r>
              <a:rPr lang="en-GB" dirty="0">
                <a:solidFill>
                  <a:schemeClr val="bg1">
                    <a:lumMod val="50000"/>
                  </a:schemeClr>
                </a:solidFill>
              </a:rPr>
              <a:t>, </a:t>
            </a:r>
            <a:r>
              <a:rPr lang="en-GB" b="1" dirty="0" err="1">
                <a:solidFill>
                  <a:schemeClr val="bg1">
                    <a:lumMod val="50000"/>
                  </a:schemeClr>
                </a:solidFill>
              </a:rPr>
              <a:t>gelişmiş</a:t>
            </a:r>
            <a:r>
              <a:rPr lang="en-GB" b="1" dirty="0">
                <a:solidFill>
                  <a:schemeClr val="bg1">
                    <a:lumMod val="50000"/>
                  </a:schemeClr>
                </a:solidFill>
              </a:rPr>
              <a:t> </a:t>
            </a:r>
            <a:r>
              <a:rPr lang="en-GB" b="1" dirty="0" err="1">
                <a:solidFill>
                  <a:schemeClr val="bg1">
                    <a:lumMod val="50000"/>
                  </a:schemeClr>
                </a:solidFill>
              </a:rPr>
              <a:t>etkileşim</a:t>
            </a:r>
            <a:r>
              <a:rPr lang="en-GB" b="1" dirty="0">
                <a:solidFill>
                  <a:schemeClr val="bg1">
                    <a:lumMod val="50000"/>
                  </a:schemeClr>
                </a:solidFill>
              </a:rPr>
              <a:t> </a:t>
            </a:r>
            <a:r>
              <a:rPr lang="en-GB" b="1" dirty="0" err="1">
                <a:solidFill>
                  <a:schemeClr val="bg1">
                    <a:lumMod val="50000"/>
                  </a:schemeClr>
                </a:solidFill>
              </a:rPr>
              <a:t>sunan</a:t>
            </a:r>
            <a:r>
              <a:rPr lang="en-GB" b="1" dirty="0">
                <a:solidFill>
                  <a:schemeClr val="bg1">
                    <a:lumMod val="50000"/>
                  </a:schemeClr>
                </a:solidFill>
              </a:rPr>
              <a:t> </a:t>
            </a:r>
            <a:r>
              <a:rPr lang="en-GB" b="1" dirty="0" err="1">
                <a:solidFill>
                  <a:schemeClr val="bg1">
                    <a:lumMod val="50000"/>
                  </a:schemeClr>
                </a:solidFill>
              </a:rPr>
              <a:t>sanal</a:t>
            </a:r>
            <a:r>
              <a:rPr lang="en-GB" b="1" dirty="0">
                <a:solidFill>
                  <a:schemeClr val="bg1">
                    <a:lumMod val="50000"/>
                  </a:schemeClr>
                </a:solidFill>
              </a:rPr>
              <a:t> </a:t>
            </a:r>
            <a:r>
              <a:rPr lang="en-GB" b="1" dirty="0" err="1">
                <a:solidFill>
                  <a:schemeClr val="bg1">
                    <a:lumMod val="50000"/>
                  </a:schemeClr>
                </a:solidFill>
              </a:rPr>
              <a:t>gerçeklik</a:t>
            </a:r>
            <a:r>
              <a:rPr lang="en-GB" b="1" dirty="0">
                <a:solidFill>
                  <a:schemeClr val="bg1">
                    <a:lumMod val="50000"/>
                  </a:schemeClr>
                </a:solidFill>
              </a:rPr>
              <a:t> (VR) </a:t>
            </a:r>
            <a:r>
              <a:rPr lang="en-GB" b="1" dirty="0" err="1">
                <a:solidFill>
                  <a:schemeClr val="bg1">
                    <a:lumMod val="50000"/>
                  </a:schemeClr>
                </a:solidFill>
              </a:rPr>
              <a:t>donanımında</a:t>
            </a:r>
            <a:r>
              <a:rPr lang="en-GB" b="1" dirty="0">
                <a:solidFill>
                  <a:schemeClr val="bg1">
                    <a:lumMod val="50000"/>
                  </a:schemeClr>
                </a:solidFill>
              </a:rPr>
              <a:t> </a:t>
            </a:r>
            <a:r>
              <a:rPr lang="en-GB" b="1" dirty="0" err="1">
                <a:solidFill>
                  <a:schemeClr val="bg1">
                    <a:lumMod val="50000"/>
                  </a:schemeClr>
                </a:solidFill>
              </a:rPr>
              <a:t>oynanan</a:t>
            </a:r>
            <a:r>
              <a:rPr lang="en-GB" b="1" dirty="0">
                <a:solidFill>
                  <a:schemeClr val="bg1">
                    <a:lumMod val="50000"/>
                  </a:schemeClr>
                </a:solidFill>
              </a:rPr>
              <a:t> </a:t>
            </a:r>
            <a:r>
              <a:rPr lang="en-GB" b="1" dirty="0" err="1">
                <a:solidFill>
                  <a:schemeClr val="bg1">
                    <a:lumMod val="50000"/>
                  </a:schemeClr>
                </a:solidFill>
              </a:rPr>
              <a:t>bir</a:t>
            </a:r>
            <a:r>
              <a:rPr lang="en-GB" b="1" dirty="0">
                <a:solidFill>
                  <a:schemeClr val="bg1">
                    <a:lumMod val="50000"/>
                  </a:schemeClr>
                </a:solidFill>
              </a:rPr>
              <a:t> video </a:t>
            </a:r>
            <a:r>
              <a:rPr lang="en-GB" b="1" dirty="0" err="1">
                <a:solidFill>
                  <a:schemeClr val="bg1">
                    <a:lumMod val="50000"/>
                  </a:schemeClr>
                </a:solidFill>
              </a:rPr>
              <a:t>oyunudur</a:t>
            </a:r>
            <a:r>
              <a:rPr lang="en-GB" b="1" dirty="0">
                <a:solidFill>
                  <a:schemeClr val="bg1">
                    <a:lumMod val="50000"/>
                  </a:schemeClr>
                </a:solidFill>
              </a:rPr>
              <a:t>.</a:t>
            </a:r>
            <a:endParaRPr lang="tr-TR" b="1" dirty="0">
              <a:solidFill>
                <a:schemeClr val="bg1">
                  <a:lumMod val="50000"/>
                </a:schemeClr>
              </a:solidFill>
            </a:endParaRPr>
          </a:p>
          <a:p>
            <a:pPr>
              <a:buClr>
                <a:schemeClr val="dk1"/>
              </a:buClr>
              <a:buSzPts val="1100"/>
            </a:pPr>
            <a:endParaRPr lang="tr-TR" b="1" dirty="0">
              <a:solidFill>
                <a:schemeClr val="bg1">
                  <a:lumMod val="50000"/>
                </a:schemeClr>
              </a:solidFill>
            </a:endParaRPr>
          </a:p>
          <a:p>
            <a:pPr>
              <a:buClr>
                <a:schemeClr val="dk1"/>
              </a:buClr>
              <a:buSzPts val="1100"/>
            </a:pPr>
            <a:r>
              <a:rPr lang="en-GB" dirty="0" err="1">
                <a:solidFill>
                  <a:schemeClr val="bg1">
                    <a:lumMod val="50000"/>
                  </a:schemeClr>
                </a:solidFill>
              </a:rPr>
              <a:t>Çoğu</a:t>
            </a:r>
            <a:r>
              <a:rPr lang="en-GB" dirty="0">
                <a:solidFill>
                  <a:schemeClr val="bg1">
                    <a:lumMod val="50000"/>
                  </a:schemeClr>
                </a:solidFill>
              </a:rPr>
              <a:t> VR </a:t>
            </a:r>
            <a:r>
              <a:rPr lang="en-GB" dirty="0" err="1">
                <a:solidFill>
                  <a:schemeClr val="bg1">
                    <a:lumMod val="50000"/>
                  </a:schemeClr>
                </a:solidFill>
              </a:rPr>
              <a:t>oyunu</a:t>
            </a:r>
            <a:r>
              <a:rPr lang="en-GB" dirty="0">
                <a:solidFill>
                  <a:schemeClr val="bg1">
                    <a:lumMod val="50000"/>
                  </a:schemeClr>
                </a:solidFill>
              </a:rPr>
              <a:t>, </a:t>
            </a:r>
            <a:r>
              <a:rPr lang="en-GB" dirty="0" err="1">
                <a:solidFill>
                  <a:schemeClr val="bg1">
                    <a:lumMod val="50000"/>
                  </a:schemeClr>
                </a:solidFill>
              </a:rPr>
              <a:t>üç</a:t>
            </a:r>
            <a:r>
              <a:rPr lang="en-GB" dirty="0">
                <a:solidFill>
                  <a:schemeClr val="bg1">
                    <a:lumMod val="50000"/>
                  </a:schemeClr>
                </a:solidFill>
              </a:rPr>
              <a:t> </a:t>
            </a:r>
            <a:r>
              <a:rPr lang="en-GB" dirty="0" err="1">
                <a:solidFill>
                  <a:schemeClr val="bg1">
                    <a:lumMod val="50000"/>
                  </a:schemeClr>
                </a:solidFill>
              </a:rPr>
              <a:t>tür</a:t>
            </a:r>
            <a:r>
              <a:rPr lang="en-GB" dirty="0">
                <a:solidFill>
                  <a:schemeClr val="bg1">
                    <a:lumMod val="50000"/>
                  </a:schemeClr>
                </a:solidFill>
              </a:rPr>
              <a:t> </a:t>
            </a:r>
            <a:r>
              <a:rPr lang="en-GB" dirty="0" err="1">
                <a:solidFill>
                  <a:schemeClr val="bg1">
                    <a:lumMod val="50000"/>
                  </a:schemeClr>
                </a:solidFill>
              </a:rPr>
              <a:t>daldırma</a:t>
            </a:r>
            <a:r>
              <a:rPr lang="en-GB" dirty="0">
                <a:solidFill>
                  <a:schemeClr val="bg1">
                    <a:lumMod val="50000"/>
                  </a:schemeClr>
                </a:solidFill>
              </a:rPr>
              <a:t> </a:t>
            </a:r>
            <a:r>
              <a:rPr lang="en-GB" b="1" dirty="0" err="1">
                <a:solidFill>
                  <a:schemeClr val="bg1">
                    <a:lumMod val="50000"/>
                  </a:schemeClr>
                </a:solidFill>
              </a:rPr>
              <a:t>üzerine</a:t>
            </a:r>
            <a:r>
              <a:rPr lang="en-GB" dirty="0">
                <a:solidFill>
                  <a:schemeClr val="bg1">
                    <a:lumMod val="50000"/>
                  </a:schemeClr>
                </a:solidFill>
              </a:rPr>
              <a:t> </a:t>
            </a:r>
            <a:r>
              <a:rPr lang="en-GB" dirty="0" err="1">
                <a:solidFill>
                  <a:schemeClr val="bg1">
                    <a:lumMod val="50000"/>
                  </a:schemeClr>
                </a:solidFill>
              </a:rPr>
              <a:t>kuruludur</a:t>
            </a:r>
            <a:r>
              <a:rPr lang="en-GB" dirty="0">
                <a:solidFill>
                  <a:schemeClr val="bg1">
                    <a:lumMod val="50000"/>
                  </a:schemeClr>
                </a:solidFill>
              </a:rPr>
              <a:t>:</a:t>
            </a:r>
            <a:endParaRPr lang="tr-TR" dirty="0">
              <a:solidFill>
                <a:schemeClr val="bg1">
                  <a:lumMod val="50000"/>
                </a:schemeClr>
              </a:solidFill>
            </a:endParaRPr>
          </a:p>
          <a:p>
            <a:pPr>
              <a:buClr>
                <a:schemeClr val="dk1"/>
              </a:buClr>
              <a:buSzPts val="1100"/>
            </a:pPr>
            <a:endParaRPr lang="tr-TR" b="1" dirty="0">
              <a:solidFill>
                <a:schemeClr val="bg1">
                  <a:lumMod val="50000"/>
                </a:schemeClr>
              </a:solidFill>
            </a:endParaRPr>
          </a:p>
          <a:p>
            <a:pPr marL="342900" indent="-342900">
              <a:buClr>
                <a:schemeClr val="dk1"/>
              </a:buClr>
              <a:buSzPts val="1100"/>
              <a:buFont typeface="Arial" panose="020B0604020202020204" pitchFamily="34" charset="0"/>
              <a:buChar char="•"/>
            </a:pPr>
            <a:r>
              <a:rPr lang="tr-TR" b="1" dirty="0"/>
              <a:t>Öyküleme </a:t>
            </a:r>
            <a:r>
              <a:rPr lang="en-GB" b="1" dirty="0" err="1"/>
              <a:t>daldırma</a:t>
            </a:r>
            <a:r>
              <a:rPr lang="en-GB" b="1" dirty="0"/>
              <a:t>: </a:t>
            </a:r>
            <a:r>
              <a:rPr lang="en-GB" dirty="0" err="1">
                <a:solidFill>
                  <a:schemeClr val="bg1">
                    <a:lumMod val="50000"/>
                  </a:schemeClr>
                </a:solidFill>
              </a:rPr>
              <a:t>kullanıcı</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hikayeye</a:t>
            </a:r>
            <a:r>
              <a:rPr lang="en-GB" dirty="0">
                <a:solidFill>
                  <a:schemeClr val="bg1">
                    <a:lumMod val="50000"/>
                  </a:schemeClr>
                </a:solidFill>
              </a:rPr>
              <a:t> </a:t>
            </a:r>
            <a:r>
              <a:rPr lang="en-GB" dirty="0" err="1">
                <a:solidFill>
                  <a:schemeClr val="bg1">
                    <a:lumMod val="50000"/>
                  </a:schemeClr>
                </a:solidFill>
              </a:rPr>
              <a:t>yatırım</a:t>
            </a:r>
            <a:r>
              <a:rPr lang="en-GB" dirty="0">
                <a:solidFill>
                  <a:schemeClr val="bg1">
                    <a:lumMod val="50000"/>
                  </a:schemeClr>
                </a:solidFill>
              </a:rPr>
              <a:t> </a:t>
            </a:r>
            <a:r>
              <a:rPr lang="en-GB" dirty="0" err="1">
                <a:solidFill>
                  <a:schemeClr val="bg1">
                    <a:lumMod val="50000"/>
                  </a:schemeClr>
                </a:solidFill>
              </a:rPr>
              <a:t>yapar</a:t>
            </a:r>
            <a:endParaRPr lang="tr-TR" dirty="0">
              <a:solidFill>
                <a:schemeClr val="bg1">
                  <a:lumMod val="50000"/>
                </a:schemeClr>
              </a:solidFill>
            </a:endParaRPr>
          </a:p>
          <a:p>
            <a:pPr marL="342900" indent="-342900">
              <a:buClr>
                <a:schemeClr val="dk1"/>
              </a:buClr>
              <a:buSzPts val="1100"/>
              <a:buFont typeface="Arial" panose="020B0604020202020204" pitchFamily="34" charset="0"/>
              <a:buChar char="•"/>
            </a:pPr>
            <a:r>
              <a:rPr lang="en-GB" b="1" dirty="0" err="1"/>
              <a:t>Taktik</a:t>
            </a:r>
            <a:r>
              <a:rPr lang="en-GB" b="1" dirty="0"/>
              <a:t> </a:t>
            </a:r>
            <a:r>
              <a:rPr lang="en-GB" b="1" dirty="0" err="1"/>
              <a:t>daldırma</a:t>
            </a:r>
            <a:r>
              <a:rPr lang="en-GB" b="1" dirty="0"/>
              <a:t>: </a:t>
            </a:r>
            <a:r>
              <a:rPr lang="en-GB" dirty="0" err="1">
                <a:solidFill>
                  <a:schemeClr val="bg1">
                    <a:lumMod val="50000"/>
                  </a:schemeClr>
                </a:solidFill>
              </a:rPr>
              <a:t>beceri</a:t>
            </a:r>
            <a:r>
              <a:rPr lang="en-GB" dirty="0">
                <a:solidFill>
                  <a:schemeClr val="bg1">
                    <a:lumMod val="50000"/>
                  </a:schemeClr>
                </a:solidFill>
              </a:rPr>
              <a:t> </a:t>
            </a:r>
            <a:r>
              <a:rPr lang="en-GB" dirty="0" err="1">
                <a:solidFill>
                  <a:schemeClr val="bg1">
                    <a:lumMod val="50000"/>
                  </a:schemeClr>
                </a:solidFill>
              </a:rPr>
              <a:t>içeren</a:t>
            </a:r>
            <a:r>
              <a:rPr lang="en-GB" dirty="0">
                <a:solidFill>
                  <a:schemeClr val="bg1">
                    <a:lumMod val="50000"/>
                  </a:schemeClr>
                </a:solidFill>
              </a:rPr>
              <a:t> </a:t>
            </a:r>
            <a:r>
              <a:rPr lang="en-GB" dirty="0" err="1">
                <a:solidFill>
                  <a:schemeClr val="bg1">
                    <a:lumMod val="50000"/>
                  </a:schemeClr>
                </a:solidFill>
              </a:rPr>
              <a:t>dokunsal</a:t>
            </a:r>
            <a:r>
              <a:rPr lang="en-GB" dirty="0">
                <a:solidFill>
                  <a:schemeClr val="bg1">
                    <a:lumMod val="50000"/>
                  </a:schemeClr>
                </a:solidFill>
              </a:rPr>
              <a:t> </a:t>
            </a:r>
            <a:r>
              <a:rPr lang="en-GB" dirty="0" err="1">
                <a:solidFill>
                  <a:schemeClr val="bg1">
                    <a:lumMod val="50000"/>
                  </a:schemeClr>
                </a:solidFill>
              </a:rPr>
              <a:t>işlemler</a:t>
            </a:r>
            <a:r>
              <a:rPr lang="en-GB" dirty="0">
                <a:solidFill>
                  <a:schemeClr val="bg1">
                    <a:lumMod val="50000"/>
                  </a:schemeClr>
                </a:solidFill>
              </a:rPr>
              <a:t> </a:t>
            </a:r>
            <a:r>
              <a:rPr lang="en-GB" dirty="0" err="1">
                <a:solidFill>
                  <a:schemeClr val="bg1">
                    <a:lumMod val="50000"/>
                  </a:schemeClr>
                </a:solidFill>
              </a:rPr>
              <a:t>gerçekleştirme</a:t>
            </a:r>
            <a:endParaRPr lang="tr-TR" dirty="0">
              <a:solidFill>
                <a:schemeClr val="bg1">
                  <a:lumMod val="50000"/>
                </a:schemeClr>
              </a:solidFill>
            </a:endParaRPr>
          </a:p>
          <a:p>
            <a:pPr marL="342900" indent="-342900">
              <a:buClr>
                <a:schemeClr val="dk1"/>
              </a:buClr>
              <a:buSzPts val="1100"/>
              <a:buFont typeface="Arial" panose="020B0604020202020204" pitchFamily="34" charset="0"/>
              <a:buChar char="•"/>
            </a:pPr>
            <a:r>
              <a:rPr lang="en-GB" b="1" dirty="0" err="1"/>
              <a:t>Stratejik</a:t>
            </a:r>
            <a:r>
              <a:rPr lang="en-GB" b="1" dirty="0"/>
              <a:t> </a:t>
            </a:r>
            <a:r>
              <a:rPr lang="en-GB" b="1" dirty="0" err="1"/>
              <a:t>daldırma</a:t>
            </a:r>
            <a:r>
              <a:rPr lang="en-GB" b="1" dirty="0"/>
              <a:t>: </a:t>
            </a:r>
            <a:r>
              <a:rPr lang="en-GB" dirty="0" err="1">
                <a:solidFill>
                  <a:schemeClr val="bg1">
                    <a:lumMod val="50000"/>
                  </a:schemeClr>
                </a:solidFill>
              </a:rPr>
              <a:t>zihinsel</a:t>
            </a:r>
            <a:r>
              <a:rPr lang="en-GB" dirty="0">
                <a:solidFill>
                  <a:schemeClr val="bg1">
                    <a:lumMod val="50000"/>
                  </a:schemeClr>
                </a:solidFill>
              </a:rPr>
              <a:t> </a:t>
            </a:r>
            <a:r>
              <a:rPr lang="en-GB" dirty="0" err="1">
                <a:solidFill>
                  <a:schemeClr val="bg1">
                    <a:lumMod val="50000"/>
                  </a:schemeClr>
                </a:solidFill>
              </a:rPr>
              <a:t>meydan</a:t>
            </a:r>
            <a:r>
              <a:rPr lang="en-GB" dirty="0">
                <a:solidFill>
                  <a:schemeClr val="bg1">
                    <a:lumMod val="50000"/>
                  </a:schemeClr>
                </a:solidFill>
              </a:rPr>
              <a:t> </a:t>
            </a:r>
            <a:r>
              <a:rPr lang="en-GB" dirty="0" err="1">
                <a:solidFill>
                  <a:schemeClr val="bg1">
                    <a:lumMod val="50000"/>
                  </a:schemeClr>
                </a:solidFill>
              </a:rPr>
              <a:t>okuma</a:t>
            </a:r>
            <a:r>
              <a:rPr lang="en-GB" dirty="0">
                <a:solidFill>
                  <a:schemeClr val="bg1">
                    <a:lumMod val="50000"/>
                  </a:schemeClr>
                </a:solidFill>
              </a:rPr>
              <a:t> </a:t>
            </a:r>
            <a:r>
              <a:rPr lang="en-GB" dirty="0" err="1">
                <a:solidFill>
                  <a:schemeClr val="bg1">
                    <a:lumMod val="50000"/>
                  </a:schemeClr>
                </a:solidFill>
              </a:rPr>
              <a:t>içeren</a:t>
            </a:r>
            <a:r>
              <a:rPr lang="en-GB" dirty="0">
                <a:solidFill>
                  <a:schemeClr val="bg1">
                    <a:lumMod val="50000"/>
                  </a:schemeClr>
                </a:solidFill>
              </a:rPr>
              <a:t> </a:t>
            </a:r>
            <a:r>
              <a:rPr lang="en-GB" dirty="0" err="1">
                <a:solidFill>
                  <a:schemeClr val="bg1">
                    <a:lumMod val="50000"/>
                  </a:schemeClr>
                </a:solidFill>
              </a:rPr>
              <a:t>dokunsal</a:t>
            </a:r>
            <a:r>
              <a:rPr lang="en-GB" dirty="0">
                <a:solidFill>
                  <a:schemeClr val="bg1">
                    <a:lumMod val="50000"/>
                  </a:schemeClr>
                </a:solidFill>
              </a:rPr>
              <a:t> </a:t>
            </a:r>
            <a:r>
              <a:rPr lang="en-GB" dirty="0" err="1">
                <a:solidFill>
                  <a:schemeClr val="bg1">
                    <a:lumMod val="50000"/>
                  </a:schemeClr>
                </a:solidFill>
              </a:rPr>
              <a:t>operasyonlar</a:t>
            </a:r>
            <a:r>
              <a:rPr lang="en-GB" dirty="0">
                <a:solidFill>
                  <a:schemeClr val="bg1">
                    <a:lumMod val="50000"/>
                  </a:schemeClr>
                </a:solidFill>
              </a:rPr>
              <a:t> </a:t>
            </a:r>
            <a:r>
              <a:rPr lang="en-GB" dirty="0" err="1">
                <a:solidFill>
                  <a:schemeClr val="bg1">
                    <a:lumMod val="50000"/>
                  </a:schemeClr>
                </a:solidFill>
              </a:rPr>
              <a:t>gerçekleştirme</a:t>
            </a:r>
            <a:endParaRPr lang="en-GB" dirty="0">
              <a:solidFill>
                <a:schemeClr val="bg1">
                  <a:lumMod val="50000"/>
                </a:schemeClr>
              </a:solidFill>
            </a:endParaRPr>
          </a:p>
          <a:p>
            <a:pPr>
              <a:buClr>
                <a:schemeClr val="dk1"/>
              </a:buClr>
              <a:buSzPts val="1100"/>
            </a:pPr>
            <a:endParaRPr lang="en-GB" sz="1000" dirty="0"/>
          </a:p>
          <a:p>
            <a:pPr marL="342900" indent="-342900">
              <a:buClr>
                <a:schemeClr val="dk1"/>
              </a:buClr>
              <a:buSzPts val="1100"/>
              <a:buFont typeface="Arial" panose="020B0604020202020204" pitchFamily="34" charset="0"/>
              <a:buChar char="•"/>
            </a:pPr>
            <a:endParaRPr lang="en-GB" sz="1000" b="1" dirty="0"/>
          </a:p>
          <a:p>
            <a:pPr marL="342900" indent="-342900" algn="just">
              <a:buClr>
                <a:schemeClr val="dk1"/>
              </a:buClr>
              <a:buSzPts val="1100"/>
              <a:buFont typeface="Arial" panose="020B0604020202020204" pitchFamily="34" charset="0"/>
              <a:buChar char="•"/>
            </a:pPr>
            <a:endParaRPr lang="en-GB" dirty="0"/>
          </a:p>
        </p:txBody>
      </p:sp>
      <p:sp>
        <p:nvSpPr>
          <p:cNvPr id="10" name="Text Placeholder 4">
            <a:extLst>
              <a:ext uri="{FF2B5EF4-FFF2-40B4-BE49-F238E27FC236}">
                <a16:creationId xmlns:a16="http://schemas.microsoft.com/office/drawing/2014/main" id="{D78ECA82-427A-440D-A8C5-B309FEFD4BF7}"/>
              </a:ext>
            </a:extLst>
          </p:cNvPr>
          <p:cNvSpPr>
            <a:spLocks noGrp="1"/>
          </p:cNvSpPr>
          <p:nvPr>
            <p:ph type="body" sz="quarter" idx="15"/>
          </p:nvPr>
        </p:nvSpPr>
        <p:spPr>
          <a:xfrm>
            <a:off x="418978" y="15398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VR </a:t>
            </a:r>
            <a:r>
              <a:rPr lang="tr-TR" b="1" dirty="0"/>
              <a:t>oyunu</a:t>
            </a:r>
            <a:endParaRPr lang="en-US" b="1" dirty="0"/>
          </a:p>
        </p:txBody>
      </p:sp>
      <p:sp>
        <p:nvSpPr>
          <p:cNvPr id="7" name="PoljeZBesedilom 6">
            <a:extLst>
              <a:ext uri="{FF2B5EF4-FFF2-40B4-BE49-F238E27FC236}">
                <a16:creationId xmlns:a16="http://schemas.microsoft.com/office/drawing/2014/main" id="{FF27D498-812E-47BB-8852-F354EADB6B98}"/>
              </a:ext>
            </a:extLst>
          </p:cNvPr>
          <p:cNvSpPr txBox="1"/>
          <p:nvPr/>
        </p:nvSpPr>
        <p:spPr>
          <a:xfrm>
            <a:off x="7019922" y="2237412"/>
            <a:ext cx="360449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tr-TR" dirty="0" err="1">
                <a:solidFill>
                  <a:srgbClr val="7F7F7F"/>
                </a:solidFill>
                <a:cs typeface="Poppins" pitchFamily="2" charset="77"/>
              </a:rPr>
              <a:t>Bi</a:t>
            </a:r>
            <a:r>
              <a:rPr lang="en-GB" dirty="0">
                <a:solidFill>
                  <a:srgbClr val="7F7F7F"/>
                </a:solidFill>
                <a:cs typeface="Poppins" pitchFamily="2" charset="77"/>
              </a:rPr>
              <a:t>r VR </a:t>
            </a:r>
            <a:r>
              <a:rPr lang="en-GB" dirty="0" err="1">
                <a:solidFill>
                  <a:srgbClr val="7F7F7F"/>
                </a:solidFill>
                <a:cs typeface="Poppins" pitchFamily="2" charset="77"/>
              </a:rPr>
              <a:t>oyununun</a:t>
            </a:r>
            <a:r>
              <a:rPr lang="en-GB" dirty="0">
                <a:solidFill>
                  <a:srgbClr val="7F7F7F"/>
                </a:solidFill>
                <a:cs typeface="Poppins" pitchFamily="2" charset="77"/>
              </a:rPr>
              <a:t> 1. </a:t>
            </a:r>
            <a:r>
              <a:rPr lang="en-GB" dirty="0" err="1">
                <a:solidFill>
                  <a:srgbClr val="7F7F7F"/>
                </a:solidFill>
                <a:cs typeface="Poppins" pitchFamily="2" charset="77"/>
              </a:rPr>
              <a:t>örneğini</a:t>
            </a:r>
            <a:r>
              <a:rPr lang="en-GB" dirty="0">
                <a:solidFill>
                  <a:srgbClr val="7F7F7F"/>
                </a:solidFill>
                <a:cs typeface="Poppins" pitchFamily="2" charset="77"/>
              </a:rPr>
              <a:t> </a:t>
            </a:r>
            <a:r>
              <a:rPr lang="en-GB" dirty="0" err="1">
                <a:solidFill>
                  <a:srgbClr val="7F7F7F"/>
                </a:solidFill>
                <a:cs typeface="Poppins" pitchFamily="2" charset="77"/>
              </a:rPr>
              <a:t>görmek</a:t>
            </a:r>
            <a:r>
              <a:rPr lang="en-GB" dirty="0">
                <a:solidFill>
                  <a:srgbClr val="7F7F7F"/>
                </a:solidFill>
                <a:cs typeface="Poppins" pitchFamily="2" charset="77"/>
              </a:rPr>
              <a:t> </a:t>
            </a:r>
            <a:r>
              <a:rPr lang="en-GB" dirty="0" err="1">
                <a:solidFill>
                  <a:srgbClr val="7F7F7F"/>
                </a:solidFill>
                <a:cs typeface="Poppins" pitchFamily="2" charset="77"/>
              </a:rPr>
              <a:t>için</a:t>
            </a:r>
            <a:r>
              <a:rPr lang="en-GB" dirty="0">
                <a:solidFill>
                  <a:srgbClr val="7F7F7F"/>
                </a:solidFill>
                <a:cs typeface="Poppins" pitchFamily="2" charset="77"/>
              </a:rPr>
              <a:t> </a:t>
            </a:r>
            <a:r>
              <a:rPr lang="en-GB" dirty="0" err="1">
                <a:solidFill>
                  <a:srgbClr val="7F7F7F"/>
                </a:solidFill>
                <a:cs typeface="Poppins" pitchFamily="2" charset="77"/>
              </a:rPr>
              <a:t>bir</a:t>
            </a:r>
            <a:r>
              <a:rPr lang="en-GB" dirty="0">
                <a:solidFill>
                  <a:srgbClr val="7F7F7F"/>
                </a:solidFill>
                <a:cs typeface="Poppins" pitchFamily="2" charset="77"/>
              </a:rPr>
              <a:t> </a:t>
            </a:r>
            <a:r>
              <a:rPr lang="en-GB" dirty="0" err="1">
                <a:solidFill>
                  <a:srgbClr val="7F7F7F"/>
                </a:solidFill>
                <a:cs typeface="Poppins" pitchFamily="2" charset="77"/>
              </a:rPr>
              <a:t>resme</a:t>
            </a:r>
            <a:r>
              <a:rPr lang="en-GB" dirty="0">
                <a:solidFill>
                  <a:srgbClr val="7F7F7F"/>
                </a:solidFill>
                <a:cs typeface="Poppins" pitchFamily="2" charset="77"/>
              </a:rPr>
              <a:t> </a:t>
            </a:r>
            <a:r>
              <a:rPr lang="en-GB" dirty="0" err="1">
                <a:solidFill>
                  <a:srgbClr val="7F7F7F"/>
                </a:solidFill>
                <a:cs typeface="Poppins" pitchFamily="2" charset="77"/>
              </a:rPr>
              <a:t>tıklayın</a:t>
            </a:r>
            <a:endParaRPr lang="en-GB" dirty="0">
              <a:solidFill>
                <a:srgbClr val="7F7F7F"/>
              </a:solidFill>
              <a:cs typeface="Poppins" pitchFamily="2" charset="77"/>
            </a:endParaRPr>
          </a:p>
        </p:txBody>
      </p:sp>
      <p:pic>
        <p:nvPicPr>
          <p:cNvPr id="13" name="Google Shape;514;p47" descr="Young couple playing virtual reality games together Young couple playing virtual reality games together. Kyoto, Japan. May 2016 VR GAME  stock pictures, royalty-free photos &amp; images">
            <a:hlinkClick r:id="rId2"/>
            <a:extLst>
              <a:ext uri="{FF2B5EF4-FFF2-40B4-BE49-F238E27FC236}">
                <a16:creationId xmlns:a16="http://schemas.microsoft.com/office/drawing/2014/main" id="{475CF8E2-A678-4495-88B3-22E06C33653F}"/>
              </a:ext>
            </a:extLst>
          </p:cNvPr>
          <p:cNvPicPr preferRelativeResize="0">
            <a:picLocks noGrp="1"/>
          </p:cNvPicPr>
          <p:nvPr>
            <p:ph type="pic" sz="quarter" idx="13"/>
          </p:nvPr>
        </p:nvPicPr>
        <p:blipFill>
          <a:blip r:embed="rId3">
            <a:alphaModFix/>
          </a:blip>
          <a:srcRect l="17855" r="17855"/>
          <a:stretch>
            <a:fillRect/>
          </a:stretch>
        </p:blipFill>
        <p:spPr>
          <a:xfrm>
            <a:off x="7019922" y="3037828"/>
            <a:ext cx="3692525" cy="3829050"/>
          </a:xfrm>
          <a:prstGeom prst="rect">
            <a:avLst/>
          </a:prstGeom>
          <a:noFill/>
          <a:ln>
            <a:noFill/>
          </a:ln>
        </p:spPr>
      </p:pic>
    </p:spTree>
    <p:extLst>
      <p:ext uri="{BB962C8B-B14F-4D97-AF65-F5344CB8AC3E}">
        <p14:creationId xmlns:p14="http://schemas.microsoft.com/office/powerpoint/2010/main" val="258528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28624" y="373226"/>
            <a:ext cx="6811615" cy="425329"/>
          </a:xfrm>
        </p:spPr>
        <p:txBody>
          <a:bodyPr/>
          <a:lstStyle/>
          <a:p>
            <a:r>
              <a:rPr lang="tr-TR" dirty="0"/>
              <a:t>İÇİNDEKİLER</a:t>
            </a:r>
            <a:endParaRPr lang="en-US" dirty="0"/>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794137"/>
            <a:ext cx="558216" cy="673765"/>
          </a:xfrm>
        </p:spPr>
        <p:txBody>
          <a:bodyPr/>
          <a:lstStyle/>
          <a:p>
            <a:r>
              <a:rPr lang="sl-SI" dirty="0"/>
              <a:t>01</a:t>
            </a:r>
            <a:endParaRPr lang="en-US" dirty="0"/>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794137"/>
            <a:ext cx="6255134" cy="673765"/>
          </a:xfrm>
        </p:spPr>
        <p:txBody>
          <a:bodyPr/>
          <a:lstStyle/>
          <a:p>
            <a:pPr lvl="0">
              <a:spcBef>
                <a:spcPts val="0"/>
              </a:spcBef>
              <a:buClr>
                <a:srgbClr val="7F7F7F"/>
              </a:buClr>
              <a:buSzPts val="1400"/>
            </a:pPr>
            <a:r>
              <a:rPr lang="en-US" dirty="0" err="1"/>
              <a:t>Sürükleyici</a:t>
            </a:r>
            <a:r>
              <a:rPr lang="en-US" dirty="0"/>
              <a:t> </a:t>
            </a:r>
            <a:r>
              <a:rPr lang="en-US" dirty="0" err="1"/>
              <a:t>Turizm</a:t>
            </a:r>
            <a:r>
              <a:rPr lang="en-US" dirty="0"/>
              <a:t> </a:t>
            </a:r>
            <a:r>
              <a:rPr lang="en-US" dirty="0" err="1"/>
              <a:t>Deneyimleri</a:t>
            </a:r>
            <a:r>
              <a:rPr lang="en-US" dirty="0"/>
              <a:t> (</a:t>
            </a:r>
            <a:r>
              <a:rPr lang="tr-TR" dirty="0"/>
              <a:t>STD</a:t>
            </a:r>
            <a:r>
              <a:rPr lang="en-US" dirty="0"/>
              <a:t>)</a:t>
            </a:r>
            <a:r>
              <a:rPr lang="tr-TR" dirty="0"/>
              <a:t> </a:t>
            </a:r>
            <a:r>
              <a:rPr lang="en-US" dirty="0" err="1"/>
              <a:t>Nelerdir</a:t>
            </a:r>
            <a:r>
              <a:rPr lang="tr-TR" dirty="0"/>
              <a:t>?</a:t>
            </a:r>
            <a:endParaRPr lang="en-US" dirty="0"/>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675256"/>
            <a:ext cx="558216" cy="673765"/>
          </a:xfrm>
        </p:spPr>
        <p:txBody>
          <a:bodyPr/>
          <a:lstStyle/>
          <a:p>
            <a:r>
              <a:rPr lang="sl-SI" dirty="0"/>
              <a:t>02</a:t>
            </a:r>
            <a:endParaRPr lang="en-US" dirty="0"/>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675256"/>
            <a:ext cx="7299678" cy="673765"/>
          </a:xfrm>
        </p:spPr>
        <p:txBody>
          <a:bodyPr/>
          <a:lstStyle/>
          <a:p>
            <a:pPr marL="0" lvl="0" indent="0" algn="l" rtl="0">
              <a:lnSpc>
                <a:spcPct val="90000"/>
              </a:lnSpc>
              <a:spcBef>
                <a:spcPts val="0"/>
              </a:spcBef>
              <a:spcAft>
                <a:spcPts val="0"/>
              </a:spcAft>
              <a:buClr>
                <a:srgbClr val="7F7F7F"/>
              </a:buClr>
              <a:buSzPts val="1400"/>
              <a:buNone/>
            </a:pPr>
            <a:r>
              <a:rPr lang="tr-TR" dirty="0"/>
              <a:t>STD için yapı taşları</a:t>
            </a:r>
            <a:endParaRPr lang="en-GB" dirty="0"/>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569841"/>
            <a:ext cx="558216" cy="673765"/>
          </a:xfrm>
        </p:spPr>
        <p:txBody>
          <a:bodyPr/>
          <a:lstStyle/>
          <a:p>
            <a:r>
              <a:rPr lang="sl-SI" dirty="0"/>
              <a:t>03</a:t>
            </a:r>
            <a:endParaRPr lang="en-US" dirty="0"/>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541598"/>
            <a:ext cx="8053454" cy="673765"/>
          </a:xfrm>
        </p:spPr>
        <p:txBody>
          <a:bodyPr/>
          <a:lstStyle/>
          <a:p>
            <a:pPr lvl="0">
              <a:spcBef>
                <a:spcPts val="0"/>
              </a:spcBef>
              <a:buClr>
                <a:srgbClr val="7F7F7F"/>
              </a:buClr>
              <a:buSzPts val="1400"/>
            </a:pPr>
            <a:r>
              <a:rPr lang="sl-SI" dirty="0"/>
              <a:t>Değerli bir kültürel </a:t>
            </a:r>
            <a:r>
              <a:rPr lang="tr-TR" dirty="0"/>
              <a:t>STD </a:t>
            </a:r>
            <a:r>
              <a:rPr lang="sl-SI" dirty="0"/>
              <a:t>tasarlamak</a:t>
            </a:r>
            <a:endParaRPr lang="en-GB" dirty="0"/>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50960"/>
            <a:ext cx="558216" cy="673765"/>
          </a:xfrm>
        </p:spPr>
        <p:txBody>
          <a:bodyPr/>
          <a:lstStyle/>
          <a:p>
            <a:r>
              <a:rPr lang="sl-SI" dirty="0"/>
              <a:t>04</a:t>
            </a:r>
            <a:endParaRPr lang="en-US" dirty="0"/>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7922" y="4450960"/>
            <a:ext cx="6503811" cy="673765"/>
          </a:xfrm>
        </p:spPr>
        <p:txBody>
          <a:bodyPr/>
          <a:lstStyle/>
          <a:p>
            <a:pPr lvl="0">
              <a:spcBef>
                <a:spcPts val="0"/>
              </a:spcBef>
              <a:buClr>
                <a:srgbClr val="7F7F7F"/>
              </a:buClr>
              <a:buSzPts val="1400"/>
            </a:pPr>
            <a:r>
              <a:rPr lang="sl-SI" dirty="0"/>
              <a:t>Turizm </a:t>
            </a:r>
            <a:r>
              <a:rPr lang="tr-TR" dirty="0"/>
              <a:t>d</a:t>
            </a:r>
            <a:r>
              <a:rPr lang="sl-SI" dirty="0"/>
              <a:t>eneyiminin </a:t>
            </a:r>
            <a:r>
              <a:rPr lang="tr-TR" dirty="0"/>
              <a:t>b</a:t>
            </a:r>
            <a:r>
              <a:rPr lang="sl-SI" dirty="0"/>
              <a:t>ir </a:t>
            </a:r>
            <a:r>
              <a:rPr lang="tr-TR" dirty="0" err="1"/>
              <a:t>SDE’ye</a:t>
            </a:r>
            <a:r>
              <a:rPr lang="tr-TR" dirty="0"/>
              <a:t> d</a:t>
            </a:r>
            <a:r>
              <a:rPr lang="sl-SI" dirty="0"/>
              <a:t>önüştürülmesi</a:t>
            </a:r>
            <a:r>
              <a:rPr lang="tr-TR" dirty="0"/>
              <a:t> </a:t>
            </a:r>
            <a:endParaRPr lang="en-US" dirty="0"/>
          </a:p>
        </p:txBody>
      </p:sp>
      <p:sp>
        <p:nvSpPr>
          <p:cNvPr id="16" name="Text Placeholder 11">
            <a:extLst>
              <a:ext uri="{FF2B5EF4-FFF2-40B4-BE49-F238E27FC236}">
                <a16:creationId xmlns:a16="http://schemas.microsoft.com/office/drawing/2014/main" id="{77FB18E1-7F4F-4ED8-A177-50BF93348A4B}"/>
              </a:ext>
            </a:extLst>
          </p:cNvPr>
          <p:cNvSpPr txBox="1">
            <a:spLocks/>
          </p:cNvSpPr>
          <p:nvPr/>
        </p:nvSpPr>
        <p:spPr>
          <a:xfrm>
            <a:off x="530560" y="533488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05</a:t>
            </a:r>
            <a:endParaRPr lang="en-US" dirty="0"/>
          </a:p>
        </p:txBody>
      </p:sp>
      <p:sp>
        <p:nvSpPr>
          <p:cNvPr id="17" name="Text Placeholder 12">
            <a:extLst>
              <a:ext uri="{FF2B5EF4-FFF2-40B4-BE49-F238E27FC236}">
                <a16:creationId xmlns:a16="http://schemas.microsoft.com/office/drawing/2014/main" id="{ED30FCAF-7C6A-4738-87ED-575F9FD4845F}"/>
              </a:ext>
            </a:extLst>
          </p:cNvPr>
          <p:cNvSpPr txBox="1">
            <a:spLocks/>
          </p:cNvSpPr>
          <p:nvPr/>
        </p:nvSpPr>
        <p:spPr>
          <a:xfrm>
            <a:off x="1437922" y="533488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7F7F7F"/>
              </a:buClr>
              <a:buSzPts val="1400"/>
            </a:pPr>
            <a:r>
              <a:rPr lang="tr-TR" dirty="0"/>
              <a:t>Başarılı STD örnek vakaları</a:t>
            </a:r>
            <a:endParaRPr lang="en-US" dirty="0"/>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1407942"/>
            <a:ext cx="5946309" cy="5450058"/>
          </a:xfrm>
        </p:spPr>
        <p:txBody>
          <a:bodyPr/>
          <a:lstStyle/>
          <a:p>
            <a:pPr lvl="0" algn="just">
              <a:buClr>
                <a:schemeClr val="dk1"/>
              </a:buClr>
              <a:buSzPts val="1100"/>
            </a:pPr>
            <a:r>
              <a:rPr lang="en-GB" dirty="0">
                <a:solidFill>
                  <a:schemeClr val="bg1">
                    <a:lumMod val="50000"/>
                  </a:schemeClr>
                </a:solidFill>
              </a:rPr>
              <a:t>VR </a:t>
            </a:r>
            <a:r>
              <a:rPr lang="en-GB" dirty="0" err="1">
                <a:solidFill>
                  <a:schemeClr val="bg1">
                    <a:lumMod val="50000"/>
                  </a:schemeClr>
                </a:solidFill>
              </a:rPr>
              <a:t>oyunları</a:t>
            </a:r>
            <a:r>
              <a:rPr lang="en-GB" dirty="0">
                <a:solidFill>
                  <a:schemeClr val="bg1">
                    <a:lumMod val="50000"/>
                  </a:schemeClr>
                </a:solidFill>
              </a:rPr>
              <a:t>, </a:t>
            </a:r>
            <a:r>
              <a:rPr lang="en-GB" b="1" dirty="0" err="1">
                <a:solidFill>
                  <a:schemeClr val="bg1">
                    <a:lumMod val="50000"/>
                  </a:schemeClr>
                </a:solidFill>
              </a:rPr>
              <a:t>ziyaretçileri</a:t>
            </a:r>
            <a:r>
              <a:rPr lang="en-GB" b="1" dirty="0">
                <a:solidFill>
                  <a:schemeClr val="bg1">
                    <a:lumMod val="50000"/>
                  </a:schemeClr>
                </a:solidFill>
              </a:rPr>
              <a:t> </a:t>
            </a:r>
            <a:r>
              <a:rPr lang="en-GB" b="1" dirty="0" err="1">
                <a:solidFill>
                  <a:schemeClr val="bg1">
                    <a:lumMod val="50000"/>
                  </a:schemeClr>
                </a:solidFill>
              </a:rPr>
              <a:t>kültürel</a:t>
            </a:r>
            <a:r>
              <a:rPr lang="en-GB" b="1" dirty="0">
                <a:solidFill>
                  <a:schemeClr val="bg1">
                    <a:lumMod val="50000"/>
                  </a:schemeClr>
                </a:solidFill>
              </a:rPr>
              <a:t> </a:t>
            </a:r>
            <a:r>
              <a:rPr lang="en-GB" b="1" dirty="0" err="1">
                <a:solidFill>
                  <a:schemeClr val="bg1">
                    <a:lumMod val="50000"/>
                  </a:schemeClr>
                </a:solidFill>
              </a:rPr>
              <a:t>miras</a:t>
            </a:r>
            <a:r>
              <a:rPr lang="en-GB" b="1" dirty="0">
                <a:solidFill>
                  <a:schemeClr val="bg1">
                    <a:lumMod val="50000"/>
                  </a:schemeClr>
                </a:solidFill>
              </a:rPr>
              <a:t> </a:t>
            </a:r>
            <a:r>
              <a:rPr lang="en-GB" b="1" dirty="0" err="1">
                <a:solidFill>
                  <a:schemeClr val="bg1">
                    <a:lumMod val="50000"/>
                  </a:schemeClr>
                </a:solidFill>
              </a:rPr>
              <a:t>hikayelerine</a:t>
            </a:r>
            <a:r>
              <a:rPr lang="en-GB" b="1" dirty="0">
                <a:solidFill>
                  <a:schemeClr val="bg1">
                    <a:lumMod val="50000"/>
                  </a:schemeClr>
                </a:solidFill>
              </a:rPr>
              <a:t> </a:t>
            </a:r>
            <a:r>
              <a:rPr lang="en-GB" b="1" dirty="0" err="1">
                <a:solidFill>
                  <a:schemeClr val="bg1">
                    <a:lumMod val="50000"/>
                  </a:schemeClr>
                </a:solidFill>
              </a:rPr>
              <a:t>dahil</a:t>
            </a:r>
            <a:r>
              <a:rPr lang="en-GB" b="1" dirty="0">
                <a:solidFill>
                  <a:schemeClr val="bg1">
                    <a:lumMod val="50000"/>
                  </a:schemeClr>
                </a:solidFill>
              </a:rPr>
              <a:t> </a:t>
            </a:r>
            <a:r>
              <a:rPr lang="en-GB" b="1" dirty="0" err="1">
                <a:solidFill>
                  <a:schemeClr val="bg1">
                    <a:lumMod val="50000"/>
                  </a:schemeClr>
                </a:solidFill>
              </a:rPr>
              <a:t>etmek</a:t>
            </a:r>
            <a:r>
              <a:rPr lang="en-GB" b="1" dirty="0">
                <a:solidFill>
                  <a:schemeClr val="bg1">
                    <a:lumMod val="50000"/>
                  </a:schemeClr>
                </a:solidFill>
              </a:rPr>
              <a:t> </a:t>
            </a:r>
            <a:r>
              <a:rPr lang="en-GB" b="1" dirty="0" err="1">
                <a:solidFill>
                  <a:schemeClr val="bg1">
                    <a:lumMod val="50000"/>
                  </a:schemeClr>
                </a:solidFill>
              </a:rPr>
              <a:t>için</a:t>
            </a:r>
            <a:r>
              <a:rPr lang="en-GB" b="1" dirty="0">
                <a:solidFill>
                  <a:schemeClr val="bg1">
                    <a:lumMod val="50000"/>
                  </a:schemeClr>
                </a:solidFill>
              </a:rPr>
              <a:t> </a:t>
            </a:r>
            <a:r>
              <a:rPr lang="en-GB" dirty="0" err="1">
                <a:solidFill>
                  <a:schemeClr val="bg1">
                    <a:lumMod val="50000"/>
                  </a:schemeClr>
                </a:solidFill>
              </a:rPr>
              <a:t>özellikle</a:t>
            </a:r>
            <a:r>
              <a:rPr lang="en-GB" dirty="0">
                <a:solidFill>
                  <a:schemeClr val="bg1">
                    <a:lumMod val="50000"/>
                  </a:schemeClr>
                </a:solidFill>
              </a:rPr>
              <a:t> de </a:t>
            </a:r>
            <a:r>
              <a:rPr lang="en-GB" dirty="0" err="1">
                <a:solidFill>
                  <a:schemeClr val="bg1">
                    <a:lumMod val="50000"/>
                  </a:schemeClr>
                </a:solidFill>
              </a:rPr>
              <a:t>maddi</a:t>
            </a:r>
            <a:r>
              <a:rPr lang="en-GB" dirty="0">
                <a:solidFill>
                  <a:schemeClr val="bg1">
                    <a:lumMod val="50000"/>
                  </a:schemeClr>
                </a:solidFill>
              </a:rPr>
              <a:t> </a:t>
            </a:r>
            <a:r>
              <a:rPr lang="en-GB" dirty="0" err="1">
                <a:solidFill>
                  <a:schemeClr val="bg1">
                    <a:lumMod val="50000"/>
                  </a:schemeClr>
                </a:solidFill>
              </a:rPr>
              <a:t>kalıntılar</a:t>
            </a:r>
            <a:r>
              <a:rPr lang="en-GB" dirty="0">
                <a:solidFill>
                  <a:schemeClr val="bg1">
                    <a:lumMod val="50000"/>
                  </a:schemeClr>
                </a:solidFill>
              </a:rPr>
              <a:t> kıt </a:t>
            </a:r>
            <a:r>
              <a:rPr lang="en-GB" dirty="0" err="1">
                <a:solidFill>
                  <a:schemeClr val="bg1">
                    <a:lumMod val="50000"/>
                  </a:schemeClr>
                </a:solidFill>
              </a:rPr>
              <a:t>olduğunda</a:t>
            </a:r>
            <a:r>
              <a:rPr lang="en-GB" dirty="0">
                <a:solidFill>
                  <a:schemeClr val="bg1">
                    <a:lumMod val="50000"/>
                  </a:schemeClr>
                </a:solidFill>
              </a:rPr>
              <a:t>, </a:t>
            </a:r>
            <a:r>
              <a:rPr lang="en-GB" dirty="0" err="1">
                <a:solidFill>
                  <a:schemeClr val="bg1">
                    <a:lumMod val="50000"/>
                  </a:schemeClr>
                </a:solidFill>
              </a:rPr>
              <a:t>ulaşılması</a:t>
            </a:r>
            <a:r>
              <a:rPr lang="en-GB" dirty="0">
                <a:solidFill>
                  <a:schemeClr val="bg1">
                    <a:lumMod val="50000"/>
                  </a:schemeClr>
                </a:solidFill>
              </a:rPr>
              <a:t> </a:t>
            </a:r>
            <a:r>
              <a:rPr lang="en-GB" dirty="0" err="1">
                <a:solidFill>
                  <a:schemeClr val="bg1">
                    <a:lumMod val="50000"/>
                  </a:schemeClr>
                </a:solidFill>
              </a:rPr>
              <a:t>zor</a:t>
            </a:r>
            <a:r>
              <a:rPr lang="en-GB" dirty="0">
                <a:solidFill>
                  <a:schemeClr val="bg1">
                    <a:lumMod val="50000"/>
                  </a:schemeClr>
                </a:solidFill>
              </a:rPr>
              <a:t> </a:t>
            </a:r>
            <a:r>
              <a:rPr lang="en-GB" dirty="0" err="1">
                <a:solidFill>
                  <a:schemeClr val="bg1">
                    <a:lumMod val="50000"/>
                  </a:schemeClr>
                </a:solidFill>
              </a:rPr>
              <a:t>olduğunda</a:t>
            </a:r>
            <a:r>
              <a:rPr lang="en-GB" dirty="0">
                <a:solidFill>
                  <a:schemeClr val="bg1">
                    <a:lumMod val="50000"/>
                  </a:schemeClr>
                </a:solidFill>
              </a:rPr>
              <a:t> </a:t>
            </a:r>
            <a:r>
              <a:rPr lang="en-GB" dirty="0" err="1">
                <a:solidFill>
                  <a:schemeClr val="bg1">
                    <a:lumMod val="50000"/>
                  </a:schemeClr>
                </a:solidFill>
              </a:rPr>
              <a:t>veya</a:t>
            </a:r>
            <a:r>
              <a:rPr lang="en-GB" dirty="0">
                <a:solidFill>
                  <a:schemeClr val="bg1">
                    <a:lumMod val="50000"/>
                  </a:schemeClr>
                </a:solidFill>
              </a:rPr>
              <a:t> </a:t>
            </a:r>
            <a:r>
              <a:rPr lang="en-GB" dirty="0" err="1">
                <a:solidFill>
                  <a:schemeClr val="bg1">
                    <a:lumMod val="50000"/>
                  </a:schemeClr>
                </a:solidFill>
              </a:rPr>
              <a:t>şahsen</a:t>
            </a:r>
            <a:r>
              <a:rPr lang="en-GB" dirty="0">
                <a:solidFill>
                  <a:schemeClr val="bg1">
                    <a:lumMod val="50000"/>
                  </a:schemeClr>
                </a:solidFill>
              </a:rPr>
              <a:t> </a:t>
            </a:r>
            <a:r>
              <a:rPr lang="en-GB" dirty="0" err="1">
                <a:solidFill>
                  <a:schemeClr val="bg1">
                    <a:lumMod val="50000"/>
                  </a:schemeClr>
                </a:solidFill>
              </a:rPr>
              <a:t>erişilemez</a:t>
            </a:r>
            <a:r>
              <a:rPr lang="en-GB" dirty="0">
                <a:solidFill>
                  <a:schemeClr val="bg1">
                    <a:lumMod val="50000"/>
                  </a:schemeClr>
                </a:solidFill>
              </a:rPr>
              <a:t> </a:t>
            </a:r>
            <a:r>
              <a:rPr lang="en-GB" dirty="0" err="1">
                <a:solidFill>
                  <a:schemeClr val="bg1">
                    <a:lumMod val="50000"/>
                  </a:schemeClr>
                </a:solidFill>
              </a:rPr>
              <a:t>olduğunda</a:t>
            </a:r>
            <a:r>
              <a:rPr lang="tr-TR" dirty="0">
                <a:solidFill>
                  <a:schemeClr val="bg1">
                    <a:lumMod val="50000"/>
                  </a:schemeClr>
                </a:solidFill>
              </a:rPr>
              <a:t> </a:t>
            </a:r>
            <a:r>
              <a:rPr lang="en-GB" dirty="0" err="1">
                <a:solidFill>
                  <a:schemeClr val="bg1">
                    <a:lumMod val="50000"/>
                  </a:schemeClr>
                </a:solidFill>
              </a:rPr>
              <a:t>uygundur</a:t>
            </a:r>
            <a:r>
              <a:rPr lang="tr-TR" dirty="0">
                <a:solidFill>
                  <a:schemeClr val="bg1">
                    <a:lumMod val="50000"/>
                  </a:schemeClr>
                </a:solidFill>
              </a:rPr>
              <a:t>.</a:t>
            </a:r>
            <a:endParaRPr lang="sl-SI"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sl-SI" b="1" dirty="0">
              <a:solidFill>
                <a:schemeClr val="bg1">
                  <a:lumMod val="50000"/>
                </a:schemeClr>
              </a:solidFill>
            </a:endParaRPr>
          </a:p>
          <a:p>
            <a:pPr lvl="0" algn="just">
              <a:buClr>
                <a:schemeClr val="dk1"/>
              </a:buClr>
              <a:buSzPts val="1100"/>
            </a:pPr>
            <a:r>
              <a:rPr lang="en-GB" dirty="0">
                <a:solidFill>
                  <a:schemeClr val="bg1">
                    <a:lumMod val="50000"/>
                  </a:schemeClr>
                </a:solidFill>
              </a:rPr>
              <a:t>VR </a:t>
            </a:r>
            <a:r>
              <a:rPr lang="en-GB" dirty="0" err="1">
                <a:solidFill>
                  <a:schemeClr val="bg1">
                    <a:lumMod val="50000"/>
                  </a:schemeClr>
                </a:solidFill>
              </a:rPr>
              <a:t>oyunu</a:t>
            </a:r>
            <a:r>
              <a:rPr lang="en-GB" dirty="0">
                <a:solidFill>
                  <a:schemeClr val="bg1">
                    <a:lumMod val="50000"/>
                  </a:schemeClr>
                </a:solidFill>
              </a:rPr>
              <a:t> </a:t>
            </a:r>
            <a:r>
              <a:rPr lang="en-GB" dirty="0" err="1">
                <a:solidFill>
                  <a:schemeClr val="bg1">
                    <a:lumMod val="50000"/>
                  </a:schemeClr>
                </a:solidFill>
              </a:rPr>
              <a:t>ile</a:t>
            </a:r>
            <a:r>
              <a:rPr lang="en-GB" dirty="0">
                <a:solidFill>
                  <a:schemeClr val="bg1">
                    <a:lumMod val="50000"/>
                  </a:schemeClr>
                </a:solidFill>
              </a:rPr>
              <a:t> </a:t>
            </a:r>
            <a:r>
              <a:rPr lang="en-GB" dirty="0" err="1">
                <a:solidFill>
                  <a:schemeClr val="bg1">
                    <a:lumMod val="50000"/>
                  </a:schemeClr>
                </a:solidFill>
              </a:rPr>
              <a:t>şunları</a:t>
            </a:r>
            <a:r>
              <a:rPr lang="en-GB" dirty="0">
                <a:solidFill>
                  <a:schemeClr val="bg1">
                    <a:lumMod val="50000"/>
                  </a:schemeClr>
                </a:solidFill>
              </a:rPr>
              <a:t> </a:t>
            </a:r>
            <a:r>
              <a:rPr lang="en-GB" dirty="0" err="1">
                <a:solidFill>
                  <a:schemeClr val="bg1">
                    <a:lumMod val="50000"/>
                  </a:schemeClr>
                </a:solidFill>
              </a:rPr>
              <a:t>yapabilirsiniz</a:t>
            </a:r>
            <a:r>
              <a:rPr lang="en-GB" dirty="0">
                <a:solidFill>
                  <a:schemeClr val="bg1">
                    <a:lumMod val="50000"/>
                  </a:schemeClr>
                </a:solidFill>
              </a:rPr>
              <a:t>:</a:t>
            </a:r>
          </a:p>
          <a:p>
            <a:pPr marL="0" lvl="0" indent="0" algn="just" rtl="0">
              <a:spcBef>
                <a:spcPts val="0"/>
              </a:spcBef>
              <a:spcAft>
                <a:spcPts val="0"/>
              </a:spcAft>
              <a:buClr>
                <a:schemeClr val="dk1"/>
              </a:buClr>
              <a:buSzPts val="1100"/>
              <a:buFont typeface="Arial"/>
              <a:buNone/>
            </a:pPr>
            <a:endParaRPr lang="en-GB" sz="1000" dirty="0">
              <a:solidFill>
                <a:schemeClr val="bg1">
                  <a:lumMod val="50000"/>
                </a:schemeClr>
              </a:solidFill>
            </a:endParaRPr>
          </a:p>
          <a:p>
            <a:pPr marL="285750" lvl="0" indent="-285750" algn="just">
              <a:buClr>
                <a:schemeClr val="dk1"/>
              </a:buClr>
              <a:buSzPts val="1100"/>
              <a:buFont typeface="Arial" panose="020B0604020202020204" pitchFamily="34" charset="0"/>
              <a:buChar char="•"/>
            </a:pPr>
            <a:r>
              <a:rPr lang="en-GB" dirty="0" err="1">
                <a:solidFill>
                  <a:schemeClr val="bg1">
                    <a:lumMod val="50000"/>
                  </a:schemeClr>
                </a:solidFill>
              </a:rPr>
              <a:t>oyna</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öğren</a:t>
            </a:r>
            <a:r>
              <a:rPr lang="en-GB" dirty="0">
                <a:solidFill>
                  <a:schemeClr val="bg1">
                    <a:lumMod val="50000"/>
                  </a:schemeClr>
                </a:solidFill>
              </a:rPr>
              <a:t> </a:t>
            </a:r>
            <a:r>
              <a:rPr lang="en-GB" dirty="0" err="1">
                <a:solidFill>
                  <a:schemeClr val="bg1">
                    <a:lumMod val="50000"/>
                  </a:schemeClr>
                </a:solidFill>
              </a:rPr>
              <a:t>deneyimi</a:t>
            </a:r>
            <a:r>
              <a:rPr lang="en-GB" dirty="0">
                <a:solidFill>
                  <a:schemeClr val="bg1">
                    <a:lumMod val="50000"/>
                  </a:schemeClr>
                </a:solidFill>
              </a:rPr>
              <a:t> </a:t>
            </a:r>
            <a:r>
              <a:rPr lang="en-GB" dirty="0" err="1">
                <a:solidFill>
                  <a:schemeClr val="bg1">
                    <a:lumMod val="50000"/>
                  </a:schemeClr>
                </a:solidFill>
              </a:rPr>
              <a:t>sağlamak</a:t>
            </a:r>
            <a:r>
              <a:rPr lang="en-GB" dirty="0">
                <a:solidFill>
                  <a:schemeClr val="bg1">
                    <a:lumMod val="50000"/>
                  </a:schemeClr>
                </a:solidFill>
              </a:rPr>
              <a:t>,</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indent="-285750" algn="just">
              <a:buClr>
                <a:schemeClr val="dk1"/>
              </a:buClr>
              <a:buSzPts val="1100"/>
              <a:buFont typeface="Arial" panose="020B0604020202020204" pitchFamily="34" charset="0"/>
              <a:buChar char="•"/>
            </a:pP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hikaye</a:t>
            </a:r>
            <a:r>
              <a:rPr lang="en-GB" dirty="0">
                <a:solidFill>
                  <a:schemeClr val="bg1">
                    <a:lumMod val="50000"/>
                  </a:schemeClr>
                </a:solidFill>
              </a:rPr>
              <a:t> </a:t>
            </a:r>
            <a:r>
              <a:rPr lang="en-GB" dirty="0" err="1">
                <a:solidFill>
                  <a:schemeClr val="bg1">
                    <a:lumMod val="50000"/>
                  </a:schemeClr>
                </a:solidFill>
              </a:rPr>
              <a:t>anlat</a:t>
            </a:r>
            <a:r>
              <a:rPr lang="tr-TR" dirty="0" err="1">
                <a:solidFill>
                  <a:schemeClr val="bg1">
                    <a:lumMod val="50000"/>
                  </a:schemeClr>
                </a:solidFill>
              </a:rPr>
              <a:t>mak</a:t>
            </a:r>
            <a:r>
              <a:rPr lang="en-GB" dirty="0">
                <a:solidFill>
                  <a:schemeClr val="bg1">
                    <a:lumMod val="50000"/>
                  </a:schemeClr>
                </a:solidFill>
              </a:rPr>
              <a:t> (</a:t>
            </a:r>
            <a:r>
              <a:rPr lang="en-GB" dirty="0" err="1">
                <a:solidFill>
                  <a:schemeClr val="bg1">
                    <a:lumMod val="50000"/>
                  </a:schemeClr>
                </a:solidFill>
              </a:rPr>
              <a:t>ziyaretçiyi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kahraman</a:t>
            </a:r>
            <a:r>
              <a:rPr lang="en-GB" dirty="0">
                <a:solidFill>
                  <a:schemeClr val="bg1">
                    <a:lumMod val="50000"/>
                  </a:schemeClr>
                </a:solidFill>
              </a:rPr>
              <a:t> </a:t>
            </a:r>
            <a:r>
              <a:rPr lang="en-GB" dirty="0" err="1">
                <a:solidFill>
                  <a:schemeClr val="bg1">
                    <a:lumMod val="50000"/>
                  </a:schemeClr>
                </a:solidFill>
              </a:rPr>
              <a:t>yapın</a:t>
            </a:r>
            <a:r>
              <a:rPr lang="en-GB" dirty="0">
                <a:solidFill>
                  <a:schemeClr val="bg1">
                    <a:lumMod val="50000"/>
                  </a:schemeClr>
                </a:solidFill>
              </a:rPr>
              <a:t>)</a:t>
            </a:r>
            <a:r>
              <a:rPr lang="sl-SI" dirty="0"/>
              <a:t>,</a:t>
            </a:r>
          </a:p>
          <a:p>
            <a:pPr marL="285750" indent="-285750" algn="jus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err="1">
                <a:solidFill>
                  <a:schemeClr val="bg1">
                    <a:lumMod val="50000"/>
                  </a:schemeClr>
                </a:solidFill>
              </a:rPr>
              <a:t>nesneler</a:t>
            </a:r>
            <a:r>
              <a:rPr lang="en-GB" dirty="0">
                <a:solidFill>
                  <a:schemeClr val="bg1">
                    <a:lumMod val="50000"/>
                  </a:schemeClr>
                </a:solidFill>
              </a:rPr>
              <a:t> </a:t>
            </a:r>
            <a:r>
              <a:rPr lang="en-GB" dirty="0" err="1">
                <a:solidFill>
                  <a:schemeClr val="bg1">
                    <a:lumMod val="50000"/>
                  </a:schemeClr>
                </a:solidFill>
              </a:rPr>
              <a:t>veya</a:t>
            </a:r>
            <a:r>
              <a:rPr lang="en-GB" dirty="0">
                <a:solidFill>
                  <a:schemeClr val="bg1">
                    <a:lumMod val="50000"/>
                  </a:schemeClr>
                </a:solidFill>
              </a:rPr>
              <a:t> </a:t>
            </a:r>
            <a:r>
              <a:rPr lang="en-GB" dirty="0" err="1">
                <a:solidFill>
                  <a:schemeClr val="bg1">
                    <a:lumMod val="50000"/>
                  </a:schemeClr>
                </a:solidFill>
              </a:rPr>
              <a:t>yerler</a:t>
            </a:r>
            <a:r>
              <a:rPr lang="en-GB" dirty="0">
                <a:solidFill>
                  <a:schemeClr val="bg1">
                    <a:lumMod val="50000"/>
                  </a:schemeClr>
                </a:solidFill>
              </a:rPr>
              <a:t> </a:t>
            </a:r>
            <a:r>
              <a:rPr lang="en-GB" dirty="0" err="1">
                <a:solidFill>
                  <a:schemeClr val="bg1">
                    <a:lumMod val="50000"/>
                  </a:schemeClr>
                </a:solidFill>
              </a:rPr>
              <a:t>ile</a:t>
            </a:r>
            <a:r>
              <a:rPr lang="en-GB" dirty="0">
                <a:solidFill>
                  <a:schemeClr val="bg1">
                    <a:lumMod val="50000"/>
                  </a:schemeClr>
                </a:solidFill>
              </a:rPr>
              <a:t> </a:t>
            </a:r>
            <a:r>
              <a:rPr lang="en-GB" dirty="0" err="1">
                <a:solidFill>
                  <a:schemeClr val="bg1">
                    <a:lumMod val="50000"/>
                  </a:schemeClr>
                </a:solidFill>
              </a:rPr>
              <a:t>etkileşimi</a:t>
            </a:r>
            <a:r>
              <a:rPr lang="en-GB" dirty="0">
                <a:solidFill>
                  <a:schemeClr val="bg1">
                    <a:lumMod val="50000"/>
                  </a:schemeClr>
                </a:solidFill>
              </a:rPr>
              <a:t> </a:t>
            </a:r>
            <a:r>
              <a:rPr lang="en-GB" dirty="0" err="1">
                <a:solidFill>
                  <a:schemeClr val="bg1">
                    <a:lumMod val="50000"/>
                  </a:schemeClr>
                </a:solidFill>
              </a:rPr>
              <a:t>simüle</a:t>
            </a:r>
            <a:r>
              <a:rPr lang="en-GB" dirty="0">
                <a:solidFill>
                  <a:schemeClr val="bg1">
                    <a:lumMod val="50000"/>
                  </a:schemeClr>
                </a:solidFill>
              </a:rPr>
              <a:t> </a:t>
            </a:r>
            <a:r>
              <a:rPr lang="en-GB" dirty="0" err="1">
                <a:solidFill>
                  <a:schemeClr val="bg1">
                    <a:lumMod val="50000"/>
                  </a:schemeClr>
                </a:solidFill>
              </a:rPr>
              <a:t>etmek</a:t>
            </a:r>
            <a:r>
              <a:rPr lang="en-GB" dirty="0">
                <a:solidFill>
                  <a:schemeClr val="bg1">
                    <a:lumMod val="50000"/>
                  </a:schemeClr>
                </a:solidFill>
              </a:rPr>
              <a:t>,</a:t>
            </a:r>
          </a:p>
        </p:txBody>
      </p:sp>
      <p:sp>
        <p:nvSpPr>
          <p:cNvPr id="10" name="Text Placeholder 4">
            <a:extLst>
              <a:ext uri="{FF2B5EF4-FFF2-40B4-BE49-F238E27FC236}">
                <a16:creationId xmlns:a16="http://schemas.microsoft.com/office/drawing/2014/main" id="{FFE446CC-F05E-4023-AF59-B3323E55D20D}"/>
              </a:ext>
            </a:extLst>
          </p:cNvPr>
          <p:cNvSpPr txBox="1">
            <a:spLocks/>
          </p:cNvSpPr>
          <p:nvPr/>
        </p:nvSpPr>
        <p:spPr>
          <a:xfrm>
            <a:off x="7019925" y="2208743"/>
            <a:ext cx="3692525" cy="65332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VR </a:t>
            </a:r>
            <a:r>
              <a:rPr lang="en-GB" sz="1800" b="0" dirty="0" err="1">
                <a:solidFill>
                  <a:srgbClr val="7F7F7F"/>
                </a:solidFill>
                <a:latin typeface="Avenir" panose="02000503020000020003" pitchFamily="2" charset="0"/>
                <a:cs typeface="Poppins" pitchFamily="2" charset="77"/>
              </a:rPr>
              <a:t>oyununun</a:t>
            </a:r>
            <a:r>
              <a:rPr lang="en-GB" sz="1800" b="0" dirty="0">
                <a:solidFill>
                  <a:srgbClr val="7F7F7F"/>
                </a:solidFill>
                <a:latin typeface="Avenir" panose="02000503020000020003" pitchFamily="2" charset="0"/>
                <a:cs typeface="Poppins" pitchFamily="2" charset="77"/>
              </a:rPr>
              <a:t> 2. </a:t>
            </a:r>
            <a:r>
              <a:rPr lang="en-GB" sz="1800" b="0" dirty="0" err="1">
                <a:solidFill>
                  <a:srgbClr val="7F7F7F"/>
                </a:solidFill>
                <a:latin typeface="Avenir" panose="02000503020000020003" pitchFamily="2" charset="0"/>
                <a:cs typeface="Poppins" pitchFamily="2" charset="77"/>
              </a:rPr>
              <a:t>örneğini</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görmek</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için</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bir</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resme</a:t>
            </a:r>
            <a:r>
              <a:rPr lang="en-GB" sz="1800" b="0" dirty="0">
                <a:solidFill>
                  <a:srgbClr val="7F7F7F"/>
                </a:solidFill>
                <a:latin typeface="Avenir" panose="02000503020000020003" pitchFamily="2" charset="0"/>
                <a:cs typeface="Poppins" pitchFamily="2" charset="77"/>
              </a:rPr>
              <a:t> </a:t>
            </a:r>
            <a:r>
              <a:rPr lang="en-GB" sz="1800" b="0" dirty="0" err="1">
                <a:solidFill>
                  <a:srgbClr val="7F7F7F"/>
                </a:solidFill>
                <a:latin typeface="Avenir" panose="02000503020000020003" pitchFamily="2" charset="0"/>
                <a:cs typeface="Poppins" pitchFamily="2" charset="77"/>
              </a:rPr>
              <a:t>tıklayın</a:t>
            </a:r>
            <a:endParaRPr lang="en-GB" sz="1800" b="0" dirty="0">
              <a:solidFill>
                <a:srgbClr val="7F7F7F"/>
              </a:solidFill>
              <a:latin typeface="Avenir" panose="02000503020000020003" pitchFamily="2" charset="0"/>
              <a:cs typeface="Poppins" pitchFamily="2" charset="77"/>
            </a:endParaRPr>
          </a:p>
        </p:txBody>
      </p:sp>
      <p:pic>
        <p:nvPicPr>
          <p:cNvPr id="16" name="Označba mesta slike 15">
            <a:hlinkClick r:id="rId2"/>
            <a:extLst>
              <a:ext uri="{FF2B5EF4-FFF2-40B4-BE49-F238E27FC236}">
                <a16:creationId xmlns:a16="http://schemas.microsoft.com/office/drawing/2014/main" id="{99B3DE41-25C8-44E8-8737-8D84B134D5E7}"/>
              </a:ext>
            </a:extLst>
          </p:cNvPr>
          <p:cNvPicPr>
            <a:picLocks noGrp="1" noChangeAspect="1"/>
          </p:cNvPicPr>
          <p:nvPr>
            <p:ph type="pic" sz="quarter" idx="13"/>
          </p:nvPr>
        </p:nvPicPr>
        <p:blipFill>
          <a:blip r:embed="rId3"/>
          <a:srcRect l="4227" r="4227"/>
          <a:stretch>
            <a:fillRect/>
          </a:stretch>
        </p:blipFill>
        <p:spPr>
          <a:xfrm>
            <a:off x="7019925" y="3028950"/>
            <a:ext cx="3692525" cy="3829050"/>
          </a:xfrm>
          <a:prstGeom prst="rect">
            <a:avLst/>
          </a:prstGeom>
        </p:spPr>
      </p:pic>
      <p:sp>
        <p:nvSpPr>
          <p:cNvPr id="19" name="Text Placeholder 4">
            <a:extLst>
              <a:ext uri="{FF2B5EF4-FFF2-40B4-BE49-F238E27FC236}">
                <a16:creationId xmlns:a16="http://schemas.microsoft.com/office/drawing/2014/main" id="{480379AD-D27F-4551-8970-FA5144195712}"/>
              </a:ext>
            </a:extLst>
          </p:cNvPr>
          <p:cNvSpPr>
            <a:spLocks noGrp="1"/>
          </p:cNvSpPr>
          <p:nvPr>
            <p:ph type="body" sz="quarter" idx="15"/>
          </p:nvPr>
        </p:nvSpPr>
        <p:spPr>
          <a:xfrm>
            <a:off x="418978" y="40799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VR </a:t>
            </a:r>
            <a:r>
              <a:rPr lang="tr-TR" b="1" dirty="0"/>
              <a:t>oyunu</a:t>
            </a:r>
            <a:endParaRPr lang="en-US" b="1" dirty="0"/>
          </a:p>
        </p:txBody>
      </p:sp>
    </p:spTree>
    <p:extLst>
      <p:ext uri="{BB962C8B-B14F-4D97-AF65-F5344CB8AC3E}">
        <p14:creationId xmlns:p14="http://schemas.microsoft.com/office/powerpoint/2010/main" val="343845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tr-TR" b="1" dirty="0"/>
              <a:t>Sanal turlar</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023572"/>
            <a:ext cx="5755905" cy="5108344"/>
          </a:xfrm>
        </p:spPr>
        <p:txBody>
          <a:bodyPr/>
          <a:lstStyle/>
          <a:p>
            <a:pPr>
              <a:buClr>
                <a:schemeClr val="dk1"/>
              </a:buClr>
              <a:buSzPts val="1100"/>
            </a:pPr>
            <a:r>
              <a:rPr lang="en-GB" dirty="0" err="1">
                <a:solidFill>
                  <a:schemeClr val="bg1">
                    <a:lumMod val="50000"/>
                  </a:schemeClr>
                </a:solidFill>
              </a:rPr>
              <a:t>Sanal</a:t>
            </a:r>
            <a:r>
              <a:rPr lang="en-GB" dirty="0">
                <a:solidFill>
                  <a:schemeClr val="bg1">
                    <a:lumMod val="50000"/>
                  </a:schemeClr>
                </a:solidFill>
              </a:rPr>
              <a:t> </a:t>
            </a:r>
            <a:r>
              <a:rPr lang="en-GB" dirty="0" err="1">
                <a:solidFill>
                  <a:schemeClr val="bg1">
                    <a:lumMod val="50000"/>
                  </a:schemeClr>
                </a:solidFill>
              </a:rPr>
              <a:t>turlar</a:t>
            </a:r>
            <a:r>
              <a:rPr lang="en-GB" dirty="0">
                <a:solidFill>
                  <a:schemeClr val="bg1">
                    <a:lumMod val="50000"/>
                  </a:schemeClr>
                </a:solidFill>
              </a:rPr>
              <a:t>, </a:t>
            </a:r>
            <a:r>
              <a:rPr lang="en-GB" b="1" dirty="0" err="1"/>
              <a:t>bir</a:t>
            </a:r>
            <a:r>
              <a:rPr lang="en-GB" b="1" dirty="0"/>
              <a:t> </a:t>
            </a:r>
            <a:r>
              <a:rPr lang="en-GB" b="1" dirty="0" err="1"/>
              <a:t>yerin</a:t>
            </a:r>
            <a:r>
              <a:rPr lang="en-GB" b="1" dirty="0"/>
              <a:t> </a:t>
            </a:r>
            <a:r>
              <a:rPr lang="en-GB" b="1" dirty="0" err="1"/>
              <a:t>panoramik</a:t>
            </a:r>
            <a:r>
              <a:rPr lang="en-GB" b="1" dirty="0"/>
              <a:t> 360° </a:t>
            </a:r>
            <a:r>
              <a:rPr lang="en-GB" b="1" dirty="0" err="1"/>
              <a:t>görünümünü</a:t>
            </a:r>
            <a:r>
              <a:rPr lang="en-GB" b="1" dirty="0"/>
              <a:t> </a:t>
            </a:r>
            <a:r>
              <a:rPr lang="en-GB" b="1" dirty="0" err="1"/>
              <a:t>veya</a:t>
            </a:r>
            <a:r>
              <a:rPr lang="en-GB" b="1" dirty="0"/>
              <a:t> video </a:t>
            </a:r>
            <a:r>
              <a:rPr lang="en-GB" b="1" dirty="0" err="1"/>
              <a:t>simülasyonunu</a:t>
            </a:r>
            <a:r>
              <a:rPr lang="en-GB" b="1" dirty="0"/>
              <a:t> </a:t>
            </a:r>
            <a:r>
              <a:rPr lang="en-GB" b="1" dirty="0" err="1"/>
              <a:t>sunar</a:t>
            </a:r>
            <a:r>
              <a:rPr lang="en-GB" dirty="0">
                <a:solidFill>
                  <a:schemeClr val="bg1">
                    <a:lumMod val="50000"/>
                  </a:schemeClr>
                </a:solidFill>
              </a:rPr>
              <a:t>. </a:t>
            </a:r>
            <a:r>
              <a:rPr lang="en-GB" dirty="0" err="1">
                <a:solidFill>
                  <a:schemeClr val="bg1">
                    <a:lumMod val="50000"/>
                  </a:schemeClr>
                </a:solidFill>
              </a:rPr>
              <a:t>Bunlar</a:t>
            </a:r>
            <a:r>
              <a:rPr lang="en-GB" dirty="0">
                <a:solidFill>
                  <a:schemeClr val="bg1">
                    <a:lumMod val="50000"/>
                  </a:schemeClr>
                </a:solidFill>
              </a:rPr>
              <a:t>, </a:t>
            </a:r>
            <a:r>
              <a:rPr lang="en-GB" dirty="0" err="1">
                <a:solidFill>
                  <a:schemeClr val="bg1">
                    <a:lumMod val="50000"/>
                  </a:schemeClr>
                </a:solidFill>
              </a:rPr>
              <a:t>sürükleyici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deneyim</a:t>
            </a:r>
            <a:r>
              <a:rPr lang="en-GB" dirty="0">
                <a:solidFill>
                  <a:schemeClr val="bg1">
                    <a:lumMod val="50000"/>
                  </a:schemeClr>
                </a:solidFill>
              </a:rPr>
              <a:t> </a:t>
            </a:r>
            <a:r>
              <a:rPr lang="en-GB" dirty="0" err="1">
                <a:solidFill>
                  <a:schemeClr val="bg1">
                    <a:lumMod val="50000"/>
                  </a:schemeClr>
                </a:solidFill>
              </a:rPr>
              <a:t>yaratmak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düşük</a:t>
            </a:r>
            <a:r>
              <a:rPr lang="en-GB" dirty="0">
                <a:solidFill>
                  <a:schemeClr val="bg1">
                    <a:lumMod val="50000"/>
                  </a:schemeClr>
                </a:solidFill>
              </a:rPr>
              <a:t> </a:t>
            </a:r>
            <a:r>
              <a:rPr lang="en-GB" dirty="0" err="1">
                <a:solidFill>
                  <a:schemeClr val="bg1">
                    <a:lumMod val="50000"/>
                  </a:schemeClr>
                </a:solidFill>
              </a:rPr>
              <a:t>maliyetli</a:t>
            </a:r>
            <a:r>
              <a:rPr lang="en-GB" dirty="0">
                <a:solidFill>
                  <a:schemeClr val="bg1">
                    <a:lumMod val="50000"/>
                  </a:schemeClr>
                </a:solidFill>
              </a:rPr>
              <a:t> </a:t>
            </a:r>
            <a:r>
              <a:rPr lang="en-GB" dirty="0" err="1">
                <a:solidFill>
                  <a:schemeClr val="bg1">
                    <a:lumMod val="50000"/>
                  </a:schemeClr>
                </a:solidFill>
              </a:rPr>
              <a:t>seçeneklerden</a:t>
            </a:r>
            <a:r>
              <a:rPr lang="en-GB" dirty="0">
                <a:solidFill>
                  <a:schemeClr val="bg1">
                    <a:lumMod val="50000"/>
                  </a:schemeClr>
                </a:solidFill>
              </a:rPr>
              <a:t> </a:t>
            </a:r>
            <a:r>
              <a:rPr lang="en-GB" dirty="0" err="1">
                <a:solidFill>
                  <a:schemeClr val="bg1">
                    <a:lumMod val="50000"/>
                  </a:schemeClr>
                </a:solidFill>
              </a:rPr>
              <a:t>biri</a:t>
            </a:r>
            <a:r>
              <a:rPr lang="en-GB" dirty="0">
                <a:solidFill>
                  <a:schemeClr val="bg1">
                    <a:lumMod val="50000"/>
                  </a:schemeClr>
                </a:solidFill>
              </a:rPr>
              <a:t> </a:t>
            </a:r>
            <a:r>
              <a:rPr lang="en-GB" dirty="0" err="1">
                <a:solidFill>
                  <a:schemeClr val="bg1">
                    <a:lumMod val="50000"/>
                  </a:schemeClr>
                </a:solidFill>
              </a:rPr>
              <a:t>olabilir</a:t>
            </a:r>
            <a:r>
              <a:rPr lang="en-GB" dirty="0">
                <a:solidFill>
                  <a:schemeClr val="bg1">
                    <a:lumMod val="50000"/>
                  </a:schemeClr>
                </a:solidFill>
              </a:rPr>
              <a:t>.</a:t>
            </a:r>
          </a:p>
          <a:p>
            <a:pPr marL="0" lvl="0" indent="0" rtl="0">
              <a:spcBef>
                <a:spcPts val="0"/>
              </a:spcBef>
              <a:spcAft>
                <a:spcPts val="0"/>
              </a:spcAft>
              <a:buClr>
                <a:schemeClr val="dk1"/>
              </a:buClr>
              <a:buSzPts val="1100"/>
              <a:buFont typeface="Arial"/>
              <a:buNone/>
            </a:pPr>
            <a:endParaRPr lang="en-GB" sz="1000" dirty="0"/>
          </a:p>
          <a:p>
            <a:pPr lvl="0">
              <a:buClr>
                <a:schemeClr val="dk1"/>
              </a:buClr>
              <a:buSzPts val="1100"/>
            </a:pPr>
            <a:r>
              <a:rPr lang="en-GB" dirty="0" err="1"/>
              <a:t>Bir</a:t>
            </a:r>
            <a:r>
              <a:rPr lang="en-GB" dirty="0"/>
              <a:t> </a:t>
            </a:r>
            <a:r>
              <a:rPr lang="en-GB" b="1" dirty="0" err="1"/>
              <a:t>tarayıcı</a:t>
            </a:r>
            <a:r>
              <a:rPr lang="en-GB" dirty="0"/>
              <a:t>, </a:t>
            </a:r>
            <a:r>
              <a:rPr lang="en-GB" dirty="0" err="1"/>
              <a:t>bir</a:t>
            </a:r>
            <a:r>
              <a:rPr lang="en-GB" dirty="0"/>
              <a:t> </a:t>
            </a:r>
            <a:r>
              <a:rPr lang="en-GB" b="1" dirty="0" err="1"/>
              <a:t>uygulama</a:t>
            </a:r>
            <a:r>
              <a:rPr lang="en-GB" dirty="0"/>
              <a:t> </a:t>
            </a:r>
            <a:r>
              <a:rPr lang="en-GB" dirty="0" err="1"/>
              <a:t>veya</a:t>
            </a:r>
            <a:r>
              <a:rPr lang="en-GB" dirty="0"/>
              <a:t> </a:t>
            </a:r>
            <a:r>
              <a:rPr lang="en-GB" dirty="0" err="1"/>
              <a:t>bir</a:t>
            </a:r>
            <a:r>
              <a:rPr lang="en-GB" dirty="0"/>
              <a:t> </a:t>
            </a:r>
            <a:r>
              <a:rPr lang="en-GB" dirty="0" err="1"/>
              <a:t>dizi</a:t>
            </a:r>
            <a:r>
              <a:rPr lang="en-GB" dirty="0"/>
              <a:t> </a:t>
            </a:r>
            <a:r>
              <a:rPr lang="en-GB" b="1" dirty="0"/>
              <a:t>VR </a:t>
            </a:r>
            <a:r>
              <a:rPr lang="en-GB" b="1" dirty="0" err="1"/>
              <a:t>gözlüğü</a:t>
            </a:r>
            <a:r>
              <a:rPr lang="en-GB" dirty="0"/>
              <a:t> </a:t>
            </a:r>
            <a:r>
              <a:rPr lang="en-GB" dirty="0" err="1"/>
              <a:t>aracılığıyla</a:t>
            </a:r>
            <a:r>
              <a:rPr lang="en-GB" dirty="0"/>
              <a:t> </a:t>
            </a:r>
            <a:r>
              <a:rPr lang="tr-TR" dirty="0"/>
              <a:t>g</a:t>
            </a:r>
            <a:r>
              <a:rPr lang="en-GB" dirty="0" err="1"/>
              <a:t>örüntülenebilirler</a:t>
            </a:r>
            <a:r>
              <a:rPr lang="en-GB" dirty="0"/>
              <a:t>.</a:t>
            </a:r>
            <a:r>
              <a:rPr lang="tr-TR" dirty="0"/>
              <a:t> </a:t>
            </a:r>
            <a:endParaRPr lang="en-GB" dirty="0"/>
          </a:p>
          <a:p>
            <a:pPr marL="0" lvl="0" indent="0" rtl="0">
              <a:spcBef>
                <a:spcPts val="0"/>
              </a:spcBef>
              <a:spcAft>
                <a:spcPts val="0"/>
              </a:spcAft>
              <a:buClr>
                <a:schemeClr val="dk1"/>
              </a:buClr>
              <a:buSzPts val="1100"/>
              <a:buFont typeface="Arial"/>
              <a:buNone/>
            </a:pPr>
            <a:endParaRPr lang="en-GB" sz="1000" dirty="0"/>
          </a:p>
          <a:p>
            <a:pPr lvl="0">
              <a:buClr>
                <a:schemeClr val="dk1"/>
              </a:buClr>
              <a:buSzPts val="1100"/>
            </a:pPr>
            <a:r>
              <a:rPr lang="en-GB" dirty="0" err="1">
                <a:solidFill>
                  <a:schemeClr val="bg1">
                    <a:lumMod val="50000"/>
                  </a:schemeClr>
                </a:solidFill>
              </a:rPr>
              <a:t>Modelleri</a:t>
            </a:r>
            <a:r>
              <a:rPr lang="en-GB" dirty="0">
                <a:solidFill>
                  <a:schemeClr val="bg1">
                    <a:lumMod val="50000"/>
                  </a:schemeClr>
                </a:solidFill>
              </a:rPr>
              <a:t> </a:t>
            </a:r>
            <a:r>
              <a:rPr lang="en-GB" dirty="0" err="1">
                <a:solidFill>
                  <a:schemeClr val="bg1">
                    <a:lumMod val="50000"/>
                  </a:schemeClr>
                </a:solidFill>
              </a:rPr>
              <a:t>gerçek</a:t>
            </a:r>
            <a:r>
              <a:rPr lang="en-GB" dirty="0">
                <a:solidFill>
                  <a:schemeClr val="bg1">
                    <a:lumMod val="50000"/>
                  </a:schemeClr>
                </a:solidFill>
              </a:rPr>
              <a:t> </a:t>
            </a:r>
            <a:r>
              <a:rPr lang="en-GB" dirty="0" err="1">
                <a:solidFill>
                  <a:schemeClr val="bg1">
                    <a:lumMod val="50000"/>
                  </a:schemeClr>
                </a:solidFill>
              </a:rPr>
              <a:t>hayattaki</a:t>
            </a:r>
            <a:r>
              <a:rPr lang="en-GB" dirty="0">
                <a:solidFill>
                  <a:schemeClr val="bg1">
                    <a:lumMod val="50000"/>
                  </a:schemeClr>
                </a:solidFill>
              </a:rPr>
              <a:t> video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görüntüler</a:t>
            </a:r>
            <a:r>
              <a:rPr lang="en-GB" dirty="0">
                <a:solidFill>
                  <a:schemeClr val="bg1">
                    <a:lumMod val="50000"/>
                  </a:schemeClr>
                </a:solidFill>
              </a:rPr>
              <a:t> </a:t>
            </a:r>
            <a:r>
              <a:rPr lang="en-GB" dirty="0" err="1">
                <a:solidFill>
                  <a:schemeClr val="bg1">
                    <a:lumMod val="50000"/>
                  </a:schemeClr>
                </a:solidFill>
              </a:rPr>
              <a:t>yerine</a:t>
            </a:r>
            <a:r>
              <a:rPr lang="en-GB" dirty="0">
                <a:solidFill>
                  <a:schemeClr val="bg1">
                    <a:lumMod val="50000"/>
                  </a:schemeClr>
                </a:solidFill>
              </a:rPr>
              <a:t> de </a:t>
            </a:r>
            <a:r>
              <a:rPr lang="en-GB" dirty="0" err="1">
                <a:solidFill>
                  <a:schemeClr val="bg1">
                    <a:lumMod val="50000"/>
                  </a:schemeClr>
                </a:solidFill>
              </a:rPr>
              <a:t>kullanabilirler</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düzeyde</a:t>
            </a:r>
            <a:r>
              <a:rPr lang="en-GB" dirty="0">
                <a:solidFill>
                  <a:schemeClr val="bg1">
                    <a:lumMod val="50000"/>
                  </a:schemeClr>
                </a:solidFill>
              </a:rPr>
              <a:t> </a:t>
            </a:r>
            <a:r>
              <a:rPr lang="en-GB" dirty="0" err="1">
                <a:solidFill>
                  <a:schemeClr val="bg1">
                    <a:lumMod val="50000"/>
                  </a:schemeClr>
                </a:solidFill>
              </a:rPr>
              <a:t>etkileşim</a:t>
            </a:r>
            <a:r>
              <a:rPr lang="en-GB" dirty="0">
                <a:solidFill>
                  <a:schemeClr val="bg1">
                    <a:lumMod val="50000"/>
                  </a:schemeClr>
                </a:solidFill>
              </a:rPr>
              <a:t> </a:t>
            </a:r>
            <a:r>
              <a:rPr lang="en-GB" dirty="0" err="1">
                <a:solidFill>
                  <a:schemeClr val="bg1">
                    <a:lumMod val="50000"/>
                  </a:schemeClr>
                </a:solidFill>
              </a:rPr>
              <a:t>sunabilirler</a:t>
            </a:r>
            <a:r>
              <a:rPr lang="en-GB" dirty="0">
                <a:solidFill>
                  <a:schemeClr val="bg1">
                    <a:lumMod val="50000"/>
                  </a:schemeClr>
                </a:solidFill>
              </a:rPr>
              <a:t>.</a:t>
            </a:r>
          </a:p>
          <a:p>
            <a:pPr marL="0" lvl="0" indent="0" rtl="0">
              <a:spcBef>
                <a:spcPts val="0"/>
              </a:spcBef>
              <a:spcAft>
                <a:spcPts val="0"/>
              </a:spcAft>
              <a:buClr>
                <a:schemeClr val="dk1"/>
              </a:buClr>
              <a:buSzPts val="1100"/>
              <a:buFont typeface="Arial"/>
              <a:buNone/>
            </a:pPr>
            <a:endParaRPr lang="en-GB" dirty="0"/>
          </a:p>
          <a:p>
            <a:pPr>
              <a:buClr>
                <a:schemeClr val="dk1"/>
              </a:buClr>
              <a:buSzPts val="1100"/>
            </a:pPr>
            <a:r>
              <a:rPr lang="en-GB" dirty="0" err="1"/>
              <a:t>Wikipedia'da</a:t>
            </a:r>
            <a:r>
              <a:rPr lang="en-GB" dirty="0"/>
              <a:t> </a:t>
            </a:r>
            <a:r>
              <a:rPr lang="en-GB" dirty="0" err="1"/>
              <a:t>sanal</a:t>
            </a:r>
            <a:r>
              <a:rPr lang="en-GB" dirty="0"/>
              <a:t> </a:t>
            </a:r>
            <a:r>
              <a:rPr lang="en-GB" dirty="0" err="1"/>
              <a:t>turlar</a:t>
            </a:r>
            <a:r>
              <a:rPr lang="en-GB" dirty="0"/>
              <a:t> </a:t>
            </a:r>
            <a:r>
              <a:rPr lang="en-GB" dirty="0" err="1"/>
              <a:t>hakkında</a:t>
            </a:r>
            <a:r>
              <a:rPr lang="en-GB" dirty="0"/>
              <a:t> </a:t>
            </a:r>
            <a:r>
              <a:rPr lang="en-GB" dirty="0" err="1"/>
              <a:t>daha</a:t>
            </a:r>
            <a:r>
              <a:rPr lang="en-GB" dirty="0"/>
              <a:t> </a:t>
            </a:r>
            <a:r>
              <a:rPr lang="en-GB" dirty="0" err="1"/>
              <a:t>fazla</a:t>
            </a:r>
            <a:r>
              <a:rPr lang="en-GB" dirty="0"/>
              <a:t> </a:t>
            </a:r>
            <a:r>
              <a:rPr lang="en-GB" dirty="0" err="1"/>
              <a:t>bilgi</a:t>
            </a:r>
            <a:r>
              <a:rPr lang="en-GB" dirty="0"/>
              <a:t> </a:t>
            </a:r>
            <a:r>
              <a:rPr lang="en-GB" dirty="0" err="1"/>
              <a:t>edinin</a:t>
            </a:r>
            <a:r>
              <a:rPr lang="tr-TR" dirty="0"/>
              <a:t>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tr-TR" b="1" dirty="0">
              <a:solidFill>
                <a:schemeClr val="bg1">
                  <a:lumMod val="50000"/>
                </a:schemeClr>
              </a:solidFill>
            </a:endParaRPr>
          </a:p>
        </p:txBody>
      </p:sp>
      <p:pic>
        <p:nvPicPr>
          <p:cNvPr id="8" name="Označba mesta slike 7">
            <a:hlinkClick r:id="rId3"/>
            <a:extLst>
              <a:ext uri="{FF2B5EF4-FFF2-40B4-BE49-F238E27FC236}">
                <a16:creationId xmlns:a16="http://schemas.microsoft.com/office/drawing/2014/main" id="{4E60EFC7-C26A-4F53-9E3A-839BAD70C6EC}"/>
              </a:ext>
            </a:extLst>
          </p:cNvPr>
          <p:cNvPicPr>
            <a:picLocks noGrp="1" noChangeAspect="1"/>
          </p:cNvPicPr>
          <p:nvPr>
            <p:ph type="pic" sz="quarter" idx="13"/>
          </p:nvPr>
        </p:nvPicPr>
        <p:blipFill rotWithShape="1">
          <a:blip r:embed="rId4"/>
          <a:srcRect t="13082" b="13082"/>
          <a:stretch/>
        </p:blipFill>
        <p:spPr>
          <a:xfrm>
            <a:off x="7030105" y="3028280"/>
            <a:ext cx="3691822" cy="3829719"/>
          </a:xfrm>
        </p:spPr>
      </p:pic>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30105" y="2223449"/>
            <a:ext cx="3691822" cy="6328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Louvre </a:t>
            </a:r>
            <a:r>
              <a:rPr lang="en-GB" sz="1800" b="0" dirty="0" err="1">
                <a:solidFill>
                  <a:srgbClr val="7F7F7F"/>
                </a:solidFill>
                <a:cs typeface="Poppins" pitchFamily="2" charset="77"/>
              </a:rPr>
              <a:t>müzesinde</a:t>
            </a:r>
            <a:r>
              <a:rPr lang="en-GB" sz="1800" b="0" dirty="0">
                <a:solidFill>
                  <a:srgbClr val="7F7F7F"/>
                </a:solidFill>
                <a:cs typeface="Poppins" pitchFamily="2" charset="77"/>
              </a:rPr>
              <a:t> </a:t>
            </a:r>
            <a:r>
              <a:rPr lang="en-GB" sz="1800" b="0" dirty="0" err="1">
                <a:solidFill>
                  <a:srgbClr val="7F7F7F"/>
                </a:solidFill>
                <a:cs typeface="Poppins" pitchFamily="2" charset="77"/>
              </a:rPr>
              <a:t>sanal</a:t>
            </a:r>
            <a:r>
              <a:rPr lang="en-GB" sz="1800" b="0" dirty="0">
                <a:solidFill>
                  <a:srgbClr val="7F7F7F"/>
                </a:solidFill>
                <a:cs typeface="Poppins" pitchFamily="2" charset="77"/>
              </a:rPr>
              <a:t> </a:t>
            </a:r>
            <a:r>
              <a:rPr lang="en-GB" sz="1800" b="0" dirty="0" err="1">
                <a:solidFill>
                  <a:srgbClr val="7F7F7F"/>
                </a:solidFill>
                <a:cs typeface="Poppins" pitchFamily="2" charset="77"/>
              </a:rPr>
              <a:t>turlar</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resmin</a:t>
            </a:r>
            <a:r>
              <a:rPr lang="en-GB" sz="1800" b="0" dirty="0">
                <a:solidFill>
                  <a:srgbClr val="7F7F7F"/>
                </a:solidFill>
                <a:cs typeface="Poppins" pitchFamily="2" charset="77"/>
              </a:rPr>
              <a:t> </a:t>
            </a:r>
            <a:r>
              <a:rPr lang="en-GB" sz="1800" b="0" dirty="0" err="1">
                <a:solidFill>
                  <a:srgbClr val="7F7F7F"/>
                </a:solidFill>
                <a:cs typeface="Poppins" pitchFamily="2" charset="77"/>
              </a:rPr>
              <a:t>üzerine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latin typeface="Avenir" panose="02000503020000020003" pitchFamily="2" charset="0"/>
              <a:cs typeface="Poppins" pitchFamily="2" charset="77"/>
            </a:endParaRPr>
          </a:p>
        </p:txBody>
      </p:sp>
    </p:spTree>
    <p:extLst>
      <p:ext uri="{BB962C8B-B14F-4D97-AF65-F5344CB8AC3E}">
        <p14:creationId xmlns:p14="http://schemas.microsoft.com/office/powerpoint/2010/main" val="23592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tr-TR" b="1" dirty="0"/>
              <a:t>Sanal turlar</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216241"/>
            <a:ext cx="5614877" cy="5472795"/>
          </a:xfrm>
        </p:spPr>
        <p:txBody>
          <a:bodyPr/>
          <a:lstStyle/>
          <a:p>
            <a:pPr>
              <a:buClr>
                <a:schemeClr val="dk1"/>
              </a:buClr>
              <a:buSzPts val="1100"/>
            </a:pPr>
            <a:r>
              <a:rPr lang="tr-TR" dirty="0">
                <a:solidFill>
                  <a:schemeClr val="bg1">
                    <a:lumMod val="50000"/>
                  </a:schemeClr>
                </a:solidFill>
              </a:rPr>
              <a:t>Sanal tur çeşitleri:</a:t>
            </a:r>
            <a:endParaRPr lang="en-GB" dirty="0">
              <a:solidFill>
                <a:schemeClr val="bg1">
                  <a:lumMod val="50000"/>
                </a:schemeClr>
              </a:solidFill>
            </a:endParaRPr>
          </a:p>
          <a:p>
            <a:pPr marL="285750" indent="-285750">
              <a:buClr>
                <a:schemeClr val="dk1"/>
              </a:buClr>
              <a:buSzPts val="1100"/>
              <a:buFont typeface="Arial" panose="020B0604020202020204" pitchFamily="34" charset="0"/>
              <a:buChar char="•"/>
            </a:pPr>
            <a:endParaRPr lang="en-GB" b="1" dirty="0">
              <a:solidFill>
                <a:schemeClr val="bg1">
                  <a:lumMod val="50000"/>
                </a:schemeClr>
              </a:solidFill>
            </a:endParaRPr>
          </a:p>
          <a:p>
            <a:pPr marL="285750" indent="-285750">
              <a:buClr>
                <a:schemeClr val="dk1"/>
              </a:buClr>
              <a:buSzPts val="1100"/>
              <a:buFont typeface="Arial" panose="020B0604020202020204" pitchFamily="34" charset="0"/>
              <a:buChar char="•"/>
            </a:pPr>
            <a:r>
              <a:rPr lang="en-GB" b="1" dirty="0" err="1">
                <a:solidFill>
                  <a:schemeClr val="bg1">
                    <a:lumMod val="50000"/>
                  </a:schemeClr>
                </a:solidFill>
              </a:rPr>
              <a:t>Çevrimiçi</a:t>
            </a:r>
            <a:r>
              <a:rPr lang="en-GB" dirty="0">
                <a:solidFill>
                  <a:schemeClr val="bg1">
                    <a:lumMod val="50000"/>
                  </a:schemeClr>
                </a:solidFill>
              </a:rPr>
              <a:t> </a:t>
            </a:r>
            <a:r>
              <a:rPr lang="en-GB" dirty="0" err="1">
                <a:solidFill>
                  <a:schemeClr val="bg1">
                    <a:lumMod val="50000"/>
                  </a:schemeClr>
                </a:solidFill>
              </a:rPr>
              <a:t>sanal</a:t>
            </a:r>
            <a:r>
              <a:rPr lang="en-GB" dirty="0">
                <a:solidFill>
                  <a:schemeClr val="bg1">
                    <a:lumMod val="50000"/>
                  </a:schemeClr>
                </a:solidFill>
              </a:rPr>
              <a:t> </a:t>
            </a:r>
            <a:r>
              <a:rPr lang="en-GB" dirty="0" err="1">
                <a:solidFill>
                  <a:schemeClr val="bg1">
                    <a:lumMod val="50000"/>
                  </a:schemeClr>
                </a:solidFill>
              </a:rPr>
              <a:t>turlar</a:t>
            </a:r>
            <a:r>
              <a:rPr lang="en-GB" dirty="0">
                <a:solidFill>
                  <a:schemeClr val="bg1">
                    <a:lumMod val="50000"/>
                  </a:schemeClr>
                </a:solidFill>
              </a:rPr>
              <a:t>, </a:t>
            </a:r>
            <a:r>
              <a:rPr lang="en-GB" dirty="0" err="1">
                <a:solidFill>
                  <a:schemeClr val="bg1">
                    <a:lumMod val="50000"/>
                  </a:schemeClr>
                </a:solidFill>
              </a:rPr>
              <a:t>genellikle</a:t>
            </a:r>
            <a:r>
              <a:rPr lang="en-GB" dirty="0">
                <a:solidFill>
                  <a:schemeClr val="bg1">
                    <a:lumMod val="50000"/>
                  </a:schemeClr>
                </a:solidFill>
              </a:rPr>
              <a:t>, </a:t>
            </a:r>
            <a:r>
              <a:rPr lang="en-GB" dirty="0" err="1">
                <a:solidFill>
                  <a:schemeClr val="bg1">
                    <a:lumMod val="50000"/>
                  </a:schemeClr>
                </a:solidFill>
              </a:rPr>
              <a:t>eklenen</a:t>
            </a:r>
            <a:r>
              <a:rPr lang="en-GB" dirty="0">
                <a:solidFill>
                  <a:schemeClr val="bg1">
                    <a:lumMod val="50000"/>
                  </a:schemeClr>
                </a:solidFill>
              </a:rPr>
              <a:t> </a:t>
            </a:r>
            <a:r>
              <a:rPr lang="en-GB" dirty="0" err="1">
                <a:solidFill>
                  <a:schemeClr val="bg1">
                    <a:lumMod val="50000"/>
                  </a:schemeClr>
                </a:solidFill>
              </a:rPr>
              <a:t>ses</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metin</a:t>
            </a:r>
            <a:r>
              <a:rPr lang="en-GB" dirty="0">
                <a:solidFill>
                  <a:schemeClr val="bg1">
                    <a:lumMod val="50000"/>
                  </a:schemeClr>
                </a:solidFill>
              </a:rPr>
              <a:t> </a:t>
            </a:r>
            <a:r>
              <a:rPr lang="en-GB" dirty="0" err="1">
                <a:solidFill>
                  <a:schemeClr val="bg1">
                    <a:lumMod val="50000"/>
                  </a:schemeClr>
                </a:solidFill>
              </a:rPr>
              <a:t>efektleriyle</a:t>
            </a:r>
            <a:r>
              <a:rPr lang="en-GB" dirty="0">
                <a:solidFill>
                  <a:schemeClr val="bg1">
                    <a:lumMod val="50000"/>
                  </a:schemeClr>
                </a:solidFill>
              </a:rPr>
              <a:t> </a:t>
            </a:r>
            <a:r>
              <a:rPr lang="en-GB" dirty="0" err="1">
                <a:solidFill>
                  <a:schemeClr val="bg1">
                    <a:lumMod val="50000"/>
                  </a:schemeClr>
                </a:solidFill>
              </a:rPr>
              <a:t>hareketli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video </a:t>
            </a:r>
            <a:r>
              <a:rPr lang="en-GB" dirty="0" err="1">
                <a:solidFill>
                  <a:schemeClr val="bg1">
                    <a:lumMod val="50000"/>
                  </a:schemeClr>
                </a:solidFill>
              </a:rPr>
              <a:t>gibi</a:t>
            </a:r>
            <a:r>
              <a:rPr lang="en-GB" dirty="0">
                <a:solidFill>
                  <a:schemeClr val="bg1">
                    <a:lumMod val="50000"/>
                  </a:schemeClr>
                </a:solidFill>
              </a:rPr>
              <a:t> </a:t>
            </a:r>
            <a:r>
              <a:rPr lang="en-GB" dirty="0" err="1">
                <a:solidFill>
                  <a:schemeClr val="bg1">
                    <a:lumMod val="50000"/>
                  </a:schemeClr>
                </a:solidFill>
              </a:rPr>
              <a:t>görüntülemek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sırayla</a:t>
            </a:r>
            <a:r>
              <a:rPr lang="en-GB" dirty="0">
                <a:solidFill>
                  <a:schemeClr val="bg1">
                    <a:lumMod val="50000"/>
                  </a:schemeClr>
                </a:solidFill>
              </a:rPr>
              <a:t> </a:t>
            </a:r>
            <a:r>
              <a:rPr lang="en-GB" dirty="0" err="1">
                <a:solidFill>
                  <a:schemeClr val="bg1">
                    <a:lumMod val="50000"/>
                  </a:schemeClr>
                </a:solidFill>
              </a:rPr>
              <a:t>oynatılan</a:t>
            </a:r>
            <a:r>
              <a:rPr lang="en-GB" dirty="0">
                <a:solidFill>
                  <a:schemeClr val="bg1">
                    <a:lumMod val="50000"/>
                  </a:schemeClr>
                </a:solidFill>
              </a:rPr>
              <a:t> </a:t>
            </a:r>
            <a:r>
              <a:rPr lang="en-GB" dirty="0" err="1">
                <a:solidFill>
                  <a:schemeClr val="bg1">
                    <a:lumMod val="50000"/>
                  </a:schemeClr>
                </a:solidFill>
              </a:rPr>
              <a:t>mevcut</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yerin</a:t>
            </a:r>
            <a:r>
              <a:rPr lang="en-GB" dirty="0">
                <a:solidFill>
                  <a:schemeClr val="bg1">
                    <a:lumMod val="50000"/>
                  </a:schemeClr>
                </a:solidFill>
              </a:rPr>
              <a:t> </a:t>
            </a:r>
            <a:r>
              <a:rPr lang="en-GB" b="1" dirty="0" err="1">
                <a:solidFill>
                  <a:schemeClr val="bg1">
                    <a:lumMod val="50000"/>
                  </a:schemeClr>
                </a:solidFill>
              </a:rPr>
              <a:t>panoramik</a:t>
            </a:r>
            <a:r>
              <a:rPr lang="en-GB" b="1" dirty="0">
                <a:solidFill>
                  <a:schemeClr val="bg1">
                    <a:lumMod val="50000"/>
                  </a:schemeClr>
                </a:solidFill>
              </a:rPr>
              <a:t> </a:t>
            </a:r>
            <a:r>
              <a:rPr lang="en-GB" b="1" dirty="0" err="1">
                <a:solidFill>
                  <a:schemeClr val="bg1">
                    <a:lumMod val="50000"/>
                  </a:schemeClr>
                </a:solidFill>
              </a:rPr>
              <a:t>görüntülerinin</a:t>
            </a:r>
            <a:r>
              <a:rPr lang="en-GB" b="1"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koleksiyonudur</a:t>
            </a:r>
            <a:r>
              <a:rPr lang="en-GB" dirty="0">
                <a:solidFill>
                  <a:schemeClr val="bg1">
                    <a:lumMod val="50000"/>
                  </a:schemeClr>
                </a:solidFill>
              </a:rPr>
              <a:t>.</a:t>
            </a:r>
            <a:endParaRPr lang="tr-TR" dirty="0">
              <a:solidFill>
                <a:schemeClr val="bg1">
                  <a:lumMod val="50000"/>
                </a:schemeClr>
              </a:solidFill>
            </a:endParaRPr>
          </a:p>
          <a:p>
            <a:pPr marL="285750" indent="-285750">
              <a:buClr>
                <a:schemeClr val="dk1"/>
              </a:buClr>
              <a:buSzPts val="1100"/>
              <a:buFont typeface="Arial" panose="020B0604020202020204" pitchFamily="34" charset="0"/>
              <a:buChar char="•"/>
            </a:pPr>
            <a:r>
              <a:rPr lang="en-GB" b="1" dirty="0">
                <a:solidFill>
                  <a:schemeClr val="bg1">
                    <a:lumMod val="50000"/>
                  </a:schemeClr>
                </a:solidFill>
              </a:rPr>
              <a:t>VR</a:t>
            </a:r>
            <a:r>
              <a:rPr lang="en-GB" dirty="0">
                <a:solidFill>
                  <a:schemeClr val="bg1">
                    <a:lumMod val="50000"/>
                  </a:schemeClr>
                </a:solidFill>
              </a:rPr>
              <a:t> </a:t>
            </a:r>
            <a:r>
              <a:rPr lang="en-GB" dirty="0" err="1">
                <a:solidFill>
                  <a:schemeClr val="bg1">
                    <a:lumMod val="50000"/>
                  </a:schemeClr>
                </a:solidFill>
              </a:rPr>
              <a:t>sanal</a:t>
            </a:r>
            <a:r>
              <a:rPr lang="en-GB" dirty="0">
                <a:solidFill>
                  <a:schemeClr val="bg1">
                    <a:lumMod val="50000"/>
                  </a:schemeClr>
                </a:solidFill>
              </a:rPr>
              <a:t> </a:t>
            </a:r>
            <a:r>
              <a:rPr lang="en-GB" dirty="0" err="1">
                <a:solidFill>
                  <a:schemeClr val="bg1">
                    <a:lumMod val="50000"/>
                  </a:schemeClr>
                </a:solidFill>
              </a:rPr>
              <a:t>turu</a:t>
            </a:r>
            <a:r>
              <a:rPr lang="en-GB" dirty="0">
                <a:solidFill>
                  <a:schemeClr val="bg1">
                    <a:lumMod val="50000"/>
                  </a:schemeClr>
                </a:solidFill>
              </a:rPr>
              <a:t>, </a:t>
            </a:r>
            <a:r>
              <a:rPr lang="en-GB" dirty="0" err="1">
                <a:solidFill>
                  <a:schemeClr val="bg1">
                    <a:lumMod val="50000"/>
                  </a:schemeClr>
                </a:solidFill>
              </a:rPr>
              <a:t>genellikle</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dizi</a:t>
            </a:r>
            <a:r>
              <a:rPr lang="en-GB" dirty="0">
                <a:solidFill>
                  <a:schemeClr val="bg1">
                    <a:lumMod val="50000"/>
                  </a:schemeClr>
                </a:solidFill>
              </a:rPr>
              <a:t> video </a:t>
            </a:r>
            <a:r>
              <a:rPr lang="en-GB" dirty="0" err="1">
                <a:solidFill>
                  <a:schemeClr val="bg1">
                    <a:lumMod val="50000"/>
                  </a:schemeClr>
                </a:solidFill>
              </a:rPr>
              <a:t>veya</a:t>
            </a:r>
            <a:r>
              <a:rPr lang="en-GB" dirty="0">
                <a:solidFill>
                  <a:schemeClr val="bg1">
                    <a:lumMod val="50000"/>
                  </a:schemeClr>
                </a:solidFill>
              </a:rPr>
              <a:t> </a:t>
            </a:r>
            <a:r>
              <a:rPr lang="en-GB" dirty="0" err="1">
                <a:solidFill>
                  <a:schemeClr val="bg1">
                    <a:lumMod val="50000"/>
                  </a:schemeClr>
                </a:solidFill>
              </a:rPr>
              <a:t>hareketsiz</a:t>
            </a:r>
            <a:r>
              <a:rPr lang="en-GB" dirty="0">
                <a:solidFill>
                  <a:schemeClr val="bg1">
                    <a:lumMod val="50000"/>
                  </a:schemeClr>
                </a:solidFill>
              </a:rPr>
              <a:t> </a:t>
            </a:r>
            <a:r>
              <a:rPr lang="en-GB" dirty="0" err="1">
                <a:solidFill>
                  <a:schemeClr val="bg1">
                    <a:lumMod val="50000"/>
                  </a:schemeClr>
                </a:solidFill>
              </a:rPr>
              <a:t>görüntüden</a:t>
            </a:r>
            <a:r>
              <a:rPr lang="en-GB" dirty="0">
                <a:solidFill>
                  <a:schemeClr val="bg1">
                    <a:lumMod val="50000"/>
                  </a:schemeClr>
                </a:solidFill>
              </a:rPr>
              <a:t> </a:t>
            </a:r>
            <a:r>
              <a:rPr lang="en-GB" dirty="0" err="1">
                <a:solidFill>
                  <a:schemeClr val="bg1">
                    <a:lumMod val="50000"/>
                  </a:schemeClr>
                </a:solidFill>
              </a:rPr>
              <a:t>oluşan</a:t>
            </a:r>
            <a:r>
              <a:rPr lang="en-GB" dirty="0">
                <a:solidFill>
                  <a:schemeClr val="bg1">
                    <a:lumMod val="50000"/>
                  </a:schemeClr>
                </a:solidFill>
              </a:rPr>
              <a:t> </a:t>
            </a:r>
            <a:r>
              <a:rPr lang="en-GB" b="1" dirty="0" err="1">
                <a:solidFill>
                  <a:schemeClr val="bg1">
                    <a:lumMod val="50000"/>
                  </a:schemeClr>
                </a:solidFill>
              </a:rPr>
              <a:t>mevcut</a:t>
            </a:r>
            <a:r>
              <a:rPr lang="en-GB" b="1" dirty="0">
                <a:solidFill>
                  <a:schemeClr val="bg1">
                    <a:lumMod val="50000"/>
                  </a:schemeClr>
                </a:solidFill>
              </a:rPr>
              <a:t> </a:t>
            </a:r>
            <a:r>
              <a:rPr lang="en-GB" b="1" dirty="0" err="1">
                <a:solidFill>
                  <a:schemeClr val="bg1">
                    <a:lumMod val="50000"/>
                  </a:schemeClr>
                </a:solidFill>
              </a:rPr>
              <a:t>bir</a:t>
            </a:r>
            <a:r>
              <a:rPr lang="en-GB" b="1" dirty="0">
                <a:solidFill>
                  <a:schemeClr val="bg1">
                    <a:lumMod val="50000"/>
                  </a:schemeClr>
                </a:solidFill>
              </a:rPr>
              <a:t> </a:t>
            </a:r>
            <a:r>
              <a:rPr lang="en-GB" b="1" dirty="0" err="1">
                <a:solidFill>
                  <a:schemeClr val="bg1">
                    <a:lumMod val="50000"/>
                  </a:schemeClr>
                </a:solidFill>
              </a:rPr>
              <a:t>konumun</a:t>
            </a:r>
            <a:r>
              <a:rPr lang="en-GB" b="1" dirty="0">
                <a:solidFill>
                  <a:schemeClr val="bg1">
                    <a:lumMod val="50000"/>
                  </a:schemeClr>
                </a:solidFill>
              </a:rPr>
              <a:t> </a:t>
            </a:r>
            <a:r>
              <a:rPr lang="en-GB" b="1" dirty="0" err="1">
                <a:solidFill>
                  <a:schemeClr val="bg1">
                    <a:lumMod val="50000"/>
                  </a:schemeClr>
                </a:solidFill>
              </a:rPr>
              <a:t>simülasyonudur</a:t>
            </a:r>
            <a:r>
              <a:rPr lang="en-GB" dirty="0">
                <a:solidFill>
                  <a:schemeClr val="bg1">
                    <a:lumMod val="50000"/>
                  </a:schemeClr>
                </a:solidFill>
              </a:rPr>
              <a:t>. </a:t>
            </a:r>
            <a:r>
              <a:rPr lang="en-GB" dirty="0" err="1">
                <a:solidFill>
                  <a:schemeClr val="bg1">
                    <a:lumMod val="50000"/>
                  </a:schemeClr>
                </a:solidFill>
              </a:rPr>
              <a:t>Ses</a:t>
            </a:r>
            <a:r>
              <a:rPr lang="en-GB" dirty="0">
                <a:solidFill>
                  <a:schemeClr val="bg1">
                    <a:lumMod val="50000"/>
                  </a:schemeClr>
                </a:solidFill>
              </a:rPr>
              <a:t> </a:t>
            </a:r>
            <a:r>
              <a:rPr lang="en-GB" dirty="0" err="1">
                <a:solidFill>
                  <a:schemeClr val="bg1">
                    <a:lumMod val="50000"/>
                  </a:schemeClr>
                </a:solidFill>
              </a:rPr>
              <a:t>efektleri</a:t>
            </a:r>
            <a:r>
              <a:rPr lang="en-GB" dirty="0">
                <a:solidFill>
                  <a:schemeClr val="bg1">
                    <a:lumMod val="50000"/>
                  </a:schemeClr>
                </a:solidFill>
              </a:rPr>
              <a:t>, </a:t>
            </a:r>
            <a:r>
              <a:rPr lang="en-GB" dirty="0" err="1">
                <a:solidFill>
                  <a:schemeClr val="bg1">
                    <a:lumMod val="50000"/>
                  </a:schemeClr>
                </a:solidFill>
              </a:rPr>
              <a:t>müzik</a:t>
            </a:r>
            <a:r>
              <a:rPr lang="en-GB" dirty="0">
                <a:solidFill>
                  <a:schemeClr val="bg1">
                    <a:lumMod val="50000"/>
                  </a:schemeClr>
                </a:solidFill>
              </a:rPr>
              <a:t>, </a:t>
            </a:r>
            <a:r>
              <a:rPr lang="en-GB" dirty="0" err="1">
                <a:solidFill>
                  <a:schemeClr val="bg1">
                    <a:lumMod val="50000"/>
                  </a:schemeClr>
                </a:solidFill>
              </a:rPr>
              <a:t>anlatım</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metin</a:t>
            </a:r>
            <a:r>
              <a:rPr lang="en-GB" dirty="0">
                <a:solidFill>
                  <a:schemeClr val="bg1">
                    <a:lumMod val="50000"/>
                  </a:schemeClr>
                </a:solidFill>
              </a:rPr>
              <a:t> </a:t>
            </a:r>
            <a:r>
              <a:rPr lang="en-GB" dirty="0" err="1">
                <a:solidFill>
                  <a:schemeClr val="bg1">
                    <a:lumMod val="50000"/>
                  </a:schemeClr>
                </a:solidFill>
              </a:rPr>
              <a:t>gibi</a:t>
            </a:r>
            <a:r>
              <a:rPr lang="en-GB" dirty="0">
                <a:solidFill>
                  <a:schemeClr val="bg1">
                    <a:lumMod val="50000"/>
                  </a:schemeClr>
                </a:solidFill>
              </a:rPr>
              <a:t> </a:t>
            </a:r>
            <a:r>
              <a:rPr lang="en-GB" dirty="0" err="1">
                <a:solidFill>
                  <a:schemeClr val="bg1">
                    <a:lumMod val="50000"/>
                  </a:schemeClr>
                </a:solidFill>
              </a:rPr>
              <a:t>diğer</a:t>
            </a:r>
            <a:r>
              <a:rPr lang="en-GB" dirty="0">
                <a:solidFill>
                  <a:schemeClr val="bg1">
                    <a:lumMod val="50000"/>
                  </a:schemeClr>
                </a:solidFill>
              </a:rPr>
              <a:t> </a:t>
            </a:r>
            <a:r>
              <a:rPr lang="en-GB" dirty="0" err="1">
                <a:solidFill>
                  <a:schemeClr val="bg1">
                    <a:lumMod val="50000"/>
                  </a:schemeClr>
                </a:solidFill>
              </a:rPr>
              <a:t>multimedya</a:t>
            </a:r>
            <a:r>
              <a:rPr lang="en-GB" dirty="0">
                <a:solidFill>
                  <a:schemeClr val="bg1">
                    <a:lumMod val="50000"/>
                  </a:schemeClr>
                </a:solidFill>
              </a:rPr>
              <a:t> </a:t>
            </a:r>
            <a:r>
              <a:rPr lang="en-GB" dirty="0" err="1">
                <a:solidFill>
                  <a:schemeClr val="bg1">
                    <a:lumMod val="50000"/>
                  </a:schemeClr>
                </a:solidFill>
              </a:rPr>
              <a:t>öğelerini</a:t>
            </a:r>
            <a:r>
              <a:rPr lang="en-GB" dirty="0">
                <a:solidFill>
                  <a:schemeClr val="bg1">
                    <a:lumMod val="50000"/>
                  </a:schemeClr>
                </a:solidFill>
              </a:rPr>
              <a:t> de </a:t>
            </a:r>
            <a:r>
              <a:rPr lang="en-GB" dirty="0" err="1">
                <a:solidFill>
                  <a:schemeClr val="bg1">
                    <a:lumMod val="50000"/>
                  </a:schemeClr>
                </a:solidFill>
              </a:rPr>
              <a:t>kullanabilir</a:t>
            </a:r>
            <a:r>
              <a:rPr lang="en-GB" dirty="0">
                <a:solidFill>
                  <a:schemeClr val="bg1">
                    <a:lumMod val="50000"/>
                  </a:schemeClr>
                </a:solidFill>
              </a:rPr>
              <a:t>.</a:t>
            </a:r>
            <a:r>
              <a:rPr lang="en-GB" dirty="0"/>
              <a:t> </a:t>
            </a:r>
          </a:p>
        </p:txBody>
      </p:sp>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20057" y="2214022"/>
            <a:ext cx="3691822" cy="8142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Anne Frank </a:t>
            </a:r>
            <a:r>
              <a:rPr lang="en-GB" sz="1800" b="0" dirty="0" err="1">
                <a:solidFill>
                  <a:srgbClr val="7F7F7F"/>
                </a:solidFill>
                <a:cs typeface="Poppins" pitchFamily="2" charset="77"/>
              </a:rPr>
              <a:t>evinin</a:t>
            </a:r>
            <a:r>
              <a:rPr lang="en-GB" sz="1800" b="0" dirty="0">
                <a:solidFill>
                  <a:srgbClr val="7F7F7F"/>
                </a:solidFill>
                <a:cs typeface="Poppins" pitchFamily="2" charset="77"/>
              </a:rPr>
              <a:t> </a:t>
            </a:r>
            <a:r>
              <a:rPr lang="en-GB" sz="1800" b="0" dirty="0" err="1">
                <a:solidFill>
                  <a:srgbClr val="7F7F7F"/>
                </a:solidFill>
                <a:cs typeface="Poppins" pitchFamily="2" charset="77"/>
              </a:rPr>
              <a:t>sanal</a:t>
            </a:r>
            <a:r>
              <a:rPr lang="en-GB" sz="1800" b="0" dirty="0">
                <a:solidFill>
                  <a:srgbClr val="7F7F7F"/>
                </a:solidFill>
                <a:cs typeface="Poppins" pitchFamily="2" charset="77"/>
              </a:rPr>
              <a:t> </a:t>
            </a:r>
            <a:r>
              <a:rPr lang="en-GB" sz="1800" b="0" dirty="0" err="1">
                <a:solidFill>
                  <a:srgbClr val="7F7F7F"/>
                </a:solidFill>
                <a:cs typeface="Poppins" pitchFamily="2" charset="77"/>
              </a:rPr>
              <a:t>turunu</a:t>
            </a:r>
            <a:r>
              <a:rPr lang="en-GB" sz="1800" b="0" dirty="0">
                <a:solidFill>
                  <a:srgbClr val="7F7F7F"/>
                </a:solidFill>
                <a:cs typeface="Poppins" pitchFamily="2" charset="77"/>
              </a:rPr>
              <a:t> </a:t>
            </a:r>
            <a:r>
              <a:rPr lang="en-GB" sz="1800" b="0" dirty="0" err="1">
                <a:solidFill>
                  <a:srgbClr val="7F7F7F"/>
                </a:solidFill>
                <a:cs typeface="Poppins" pitchFamily="2" charset="77"/>
              </a:rPr>
              <a:t>denemek</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bir</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pic>
        <p:nvPicPr>
          <p:cNvPr id="20" name="Označba mesta slike 19">
            <a:hlinkClick r:id="rId2"/>
            <a:extLst>
              <a:ext uri="{FF2B5EF4-FFF2-40B4-BE49-F238E27FC236}">
                <a16:creationId xmlns:a16="http://schemas.microsoft.com/office/drawing/2014/main" id="{B32BD0FC-60DA-466A-80DC-41548E3290C9}"/>
              </a:ext>
            </a:extLst>
          </p:cNvPr>
          <p:cNvPicPr>
            <a:picLocks noGrp="1" noChangeAspect="1"/>
          </p:cNvPicPr>
          <p:nvPr>
            <p:ph type="pic" sz="quarter" idx="13"/>
          </p:nvPr>
        </p:nvPicPr>
        <p:blipFill rotWithShape="1">
          <a:blip r:embed="rId3"/>
          <a:srcRect t="9471" b="9471"/>
          <a:stretch/>
        </p:blipFill>
        <p:spPr/>
      </p:pic>
    </p:spTree>
    <p:extLst>
      <p:ext uri="{BB962C8B-B14F-4D97-AF65-F5344CB8AC3E}">
        <p14:creationId xmlns:p14="http://schemas.microsoft.com/office/powerpoint/2010/main" val="2853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127930"/>
            <a:ext cx="5614877" cy="5108344"/>
          </a:xfrm>
        </p:spPr>
        <p:txBody>
          <a:bodyPr/>
          <a:lstStyle/>
          <a:p>
            <a:pPr marL="0" lvl="0" indent="0" rtl="0">
              <a:spcBef>
                <a:spcPts val="0"/>
              </a:spcBef>
              <a:spcAft>
                <a:spcPts val="0"/>
              </a:spcAft>
              <a:buClr>
                <a:schemeClr val="hlink"/>
              </a:buClr>
              <a:buSzPts val="1200"/>
              <a:buFont typeface="Arial"/>
              <a:buNone/>
            </a:pPr>
            <a:r>
              <a:rPr lang="tr-TR" dirty="0">
                <a:solidFill>
                  <a:schemeClr val="bg1">
                    <a:lumMod val="50000"/>
                  </a:schemeClr>
                </a:solidFill>
              </a:rPr>
              <a:t>Sanal turlar ile şunlar yapılabilir:</a:t>
            </a:r>
            <a:endParaRPr lang="en-GB" dirty="0">
              <a:solidFill>
                <a:schemeClr val="bg1">
                  <a:lumMod val="50000"/>
                </a:schemeClr>
              </a:solidFill>
            </a:endParaRPr>
          </a:p>
          <a:p>
            <a:pPr lvl="0">
              <a:buClr>
                <a:schemeClr val="hlink"/>
              </a:buClr>
              <a:buSzPts val="1200"/>
            </a:pPr>
            <a:endParaRPr lang="en-GB" sz="1000"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kullanıcılara</a:t>
            </a:r>
            <a:r>
              <a:rPr lang="en-GB" dirty="0">
                <a:solidFill>
                  <a:schemeClr val="bg1">
                    <a:lumMod val="50000"/>
                  </a:schemeClr>
                </a:solidFill>
              </a:rPr>
              <a:t> </a:t>
            </a:r>
            <a:r>
              <a:rPr lang="en-GB" dirty="0" err="1">
                <a:solidFill>
                  <a:schemeClr val="bg1">
                    <a:lumMod val="50000"/>
                  </a:schemeClr>
                </a:solidFill>
              </a:rPr>
              <a:t>uzak</a:t>
            </a:r>
            <a:r>
              <a:rPr lang="en-GB" dirty="0">
                <a:solidFill>
                  <a:schemeClr val="bg1">
                    <a:lumMod val="50000"/>
                  </a:schemeClr>
                </a:solidFill>
              </a:rPr>
              <a:t> </a:t>
            </a:r>
            <a:r>
              <a:rPr lang="en-GB" dirty="0" err="1">
                <a:solidFill>
                  <a:schemeClr val="bg1">
                    <a:lumMod val="50000"/>
                  </a:schemeClr>
                </a:solidFill>
              </a:rPr>
              <a:t>veya</a:t>
            </a:r>
            <a:r>
              <a:rPr lang="en-GB" dirty="0">
                <a:solidFill>
                  <a:schemeClr val="bg1">
                    <a:lumMod val="50000"/>
                  </a:schemeClr>
                </a:solidFill>
              </a:rPr>
              <a:t> </a:t>
            </a:r>
            <a:r>
              <a:rPr lang="en-GB" dirty="0" err="1">
                <a:solidFill>
                  <a:schemeClr val="bg1">
                    <a:lumMod val="50000"/>
                  </a:schemeClr>
                </a:solidFill>
              </a:rPr>
              <a:t>erişilemeyen</a:t>
            </a:r>
            <a:r>
              <a:rPr lang="en-GB" dirty="0">
                <a:solidFill>
                  <a:schemeClr val="bg1">
                    <a:lumMod val="50000"/>
                  </a:schemeClr>
                </a:solidFill>
              </a:rPr>
              <a:t> </a:t>
            </a:r>
            <a:r>
              <a:rPr lang="en-GB" dirty="0" err="1">
                <a:solidFill>
                  <a:schemeClr val="bg1">
                    <a:lumMod val="50000"/>
                  </a:schemeClr>
                </a:solidFill>
              </a:rPr>
              <a:t>konumlar</a:t>
            </a:r>
            <a:r>
              <a:rPr lang="en-GB" dirty="0">
                <a:solidFill>
                  <a:schemeClr val="bg1">
                    <a:lumMod val="50000"/>
                  </a:schemeClr>
                </a:solidFill>
              </a:rPr>
              <a:t> </a:t>
            </a:r>
            <a:r>
              <a:rPr lang="en-GB" dirty="0" err="1">
                <a:solidFill>
                  <a:schemeClr val="bg1">
                    <a:lumMod val="50000"/>
                  </a:schemeClr>
                </a:solidFill>
              </a:rPr>
              <a:t>getir</a:t>
            </a:r>
            <a:r>
              <a:rPr lang="tr-TR" dirty="0" err="1">
                <a:solidFill>
                  <a:schemeClr val="bg1">
                    <a:lumMod val="50000"/>
                  </a:schemeClr>
                </a:solidFill>
              </a:rPr>
              <a:t>ebilir</a:t>
            </a:r>
            <a:r>
              <a:rPr lang="en-GB" dirty="0">
                <a:solidFill>
                  <a:schemeClr val="bg1">
                    <a:lumMod val="50000"/>
                  </a:schemeClr>
                </a:solidFill>
              </a:rPr>
              <a:t>,</a:t>
            </a:r>
            <a:endParaRPr lang="tr-TR"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önce</a:t>
            </a:r>
            <a:r>
              <a:rPr lang="en-GB" dirty="0">
                <a:solidFill>
                  <a:schemeClr val="bg1">
                    <a:lumMod val="50000"/>
                  </a:schemeClr>
                </a:solidFill>
              </a:rPr>
              <a:t> </a:t>
            </a:r>
            <a:r>
              <a:rPr lang="en-GB" dirty="0" err="1">
                <a:solidFill>
                  <a:schemeClr val="bg1">
                    <a:lumMod val="50000"/>
                  </a:schemeClr>
                </a:solidFill>
              </a:rPr>
              <a:t>nasıl</a:t>
            </a:r>
            <a:r>
              <a:rPr lang="en-GB" dirty="0">
                <a:solidFill>
                  <a:schemeClr val="bg1">
                    <a:lumMod val="50000"/>
                  </a:schemeClr>
                </a:solidFill>
              </a:rPr>
              <a:t> </a:t>
            </a:r>
            <a:r>
              <a:rPr lang="en-GB" dirty="0" err="1">
                <a:solidFill>
                  <a:schemeClr val="bg1">
                    <a:lumMod val="50000"/>
                  </a:schemeClr>
                </a:solidFill>
              </a:rPr>
              <a:t>olduğunu</a:t>
            </a:r>
            <a:r>
              <a:rPr lang="en-GB" dirty="0">
                <a:solidFill>
                  <a:schemeClr val="bg1">
                    <a:lumMod val="50000"/>
                  </a:schemeClr>
                </a:solidFill>
              </a:rPr>
              <a:t> </a:t>
            </a:r>
            <a:r>
              <a:rPr lang="en-GB" dirty="0" err="1">
                <a:solidFill>
                  <a:schemeClr val="bg1">
                    <a:lumMod val="50000"/>
                  </a:schemeClr>
                </a:solidFill>
              </a:rPr>
              <a:t>göster</a:t>
            </a:r>
            <a:r>
              <a:rPr lang="tr-TR" dirty="0" err="1">
                <a:solidFill>
                  <a:schemeClr val="bg1">
                    <a:lumMod val="50000"/>
                  </a:schemeClr>
                </a:solidFill>
              </a:rPr>
              <a:t>ebilir</a:t>
            </a:r>
            <a:r>
              <a:rPr lang="en-GB" dirty="0">
                <a:solidFill>
                  <a:schemeClr val="bg1">
                    <a:lumMod val="50000"/>
                  </a:schemeClr>
                </a:solidFill>
              </a:rPr>
              <a:t>,</a:t>
            </a:r>
            <a:endParaRPr lang="tr-TR"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seyahat</a:t>
            </a:r>
            <a:r>
              <a:rPr lang="en-GB" dirty="0">
                <a:solidFill>
                  <a:schemeClr val="bg1">
                    <a:lumMod val="50000"/>
                  </a:schemeClr>
                </a:solidFill>
              </a:rPr>
              <a:t> </a:t>
            </a:r>
            <a:r>
              <a:rPr lang="en-GB" dirty="0" err="1">
                <a:solidFill>
                  <a:schemeClr val="bg1">
                    <a:lumMod val="50000"/>
                  </a:schemeClr>
                </a:solidFill>
              </a:rPr>
              <a:t>veya</a:t>
            </a:r>
            <a:r>
              <a:rPr lang="en-GB" dirty="0">
                <a:solidFill>
                  <a:schemeClr val="bg1">
                    <a:lumMod val="50000"/>
                  </a:schemeClr>
                </a:solidFill>
              </a:rPr>
              <a:t> </a:t>
            </a:r>
            <a:r>
              <a:rPr lang="en-GB" dirty="0" err="1">
                <a:solidFill>
                  <a:schemeClr val="bg1">
                    <a:lumMod val="50000"/>
                  </a:schemeClr>
                </a:solidFill>
              </a:rPr>
              <a:t>tatille</a:t>
            </a:r>
            <a:r>
              <a:rPr lang="en-GB" dirty="0">
                <a:solidFill>
                  <a:schemeClr val="bg1">
                    <a:lumMod val="50000"/>
                  </a:schemeClr>
                </a:solidFill>
              </a:rPr>
              <a:t> </a:t>
            </a:r>
            <a:r>
              <a:rPr lang="en-GB" dirty="0" err="1">
                <a:solidFill>
                  <a:schemeClr val="bg1">
                    <a:lumMod val="50000"/>
                  </a:schemeClr>
                </a:solidFill>
              </a:rPr>
              <a:t>ilgili</a:t>
            </a:r>
            <a:r>
              <a:rPr lang="en-GB" dirty="0">
                <a:solidFill>
                  <a:schemeClr val="bg1">
                    <a:lumMod val="50000"/>
                  </a:schemeClr>
                </a:solidFill>
              </a:rPr>
              <a:t> </a:t>
            </a:r>
            <a:r>
              <a:rPr lang="en-GB" dirty="0" err="1">
                <a:solidFill>
                  <a:schemeClr val="bg1">
                    <a:lumMod val="50000"/>
                  </a:schemeClr>
                </a:solidFill>
              </a:rPr>
              <a:t>araştırmalar</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kullanılabilir</a:t>
            </a:r>
            <a:r>
              <a:rPr lang="en-GB" dirty="0">
                <a:solidFill>
                  <a:schemeClr val="bg1">
                    <a:lumMod val="50000"/>
                  </a:schemeClr>
                </a:solidFill>
              </a:rPr>
              <a:t>.</a:t>
            </a:r>
          </a:p>
          <a:p>
            <a:pPr marL="0" lvl="0" indent="0" rtl="0">
              <a:spcBef>
                <a:spcPts val="0"/>
              </a:spcBef>
              <a:spcAft>
                <a:spcPts val="0"/>
              </a:spcAft>
              <a:buClr>
                <a:schemeClr val="hlink"/>
              </a:buClr>
              <a:buSzPts val="1200"/>
              <a:buFont typeface="Arial"/>
              <a:buNone/>
            </a:pPr>
            <a:endParaRPr lang="en-GB" sz="1000" b="1" dirty="0">
              <a:solidFill>
                <a:schemeClr val="bg1">
                  <a:lumMod val="50000"/>
                </a:schemeClr>
              </a:solidFill>
            </a:endParaRPr>
          </a:p>
          <a:p>
            <a:pPr>
              <a:buClr>
                <a:schemeClr val="dk1"/>
              </a:buClr>
              <a:buSzPts val="1100"/>
            </a:pPr>
            <a:r>
              <a:rPr lang="en-GB" dirty="0" err="1">
                <a:solidFill>
                  <a:schemeClr val="bg1">
                    <a:lumMod val="50000"/>
                  </a:schemeClr>
                </a:solidFill>
              </a:rPr>
              <a:t>Burada</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İber</a:t>
            </a:r>
            <a:r>
              <a:rPr lang="en-GB" dirty="0">
                <a:solidFill>
                  <a:schemeClr val="bg1">
                    <a:lumMod val="50000"/>
                  </a:schemeClr>
                </a:solidFill>
              </a:rPr>
              <a:t> </a:t>
            </a:r>
            <a:r>
              <a:rPr lang="en-GB" dirty="0" err="1">
                <a:solidFill>
                  <a:schemeClr val="bg1">
                    <a:lumMod val="50000"/>
                  </a:schemeClr>
                </a:solidFill>
              </a:rPr>
              <a:t>kasabası</a:t>
            </a:r>
            <a:r>
              <a:rPr lang="en-GB" dirty="0">
                <a:solidFill>
                  <a:schemeClr val="bg1">
                    <a:lumMod val="50000"/>
                  </a:schemeClr>
                </a:solidFill>
              </a:rPr>
              <a:t> </a:t>
            </a:r>
            <a:r>
              <a:rPr lang="en-GB" dirty="0" err="1">
                <a:solidFill>
                  <a:schemeClr val="bg1">
                    <a:lumMod val="50000"/>
                  </a:schemeClr>
                </a:solidFill>
              </a:rPr>
              <a:t>turu</a:t>
            </a:r>
            <a:r>
              <a:rPr lang="en-GB" dirty="0">
                <a:solidFill>
                  <a:schemeClr val="bg1">
                    <a:lumMod val="50000"/>
                  </a:schemeClr>
                </a:solidFill>
              </a:rPr>
              <a:t> </a:t>
            </a:r>
            <a:r>
              <a:rPr lang="en-GB" dirty="0" err="1">
                <a:solidFill>
                  <a:schemeClr val="bg1">
                    <a:lumMod val="50000"/>
                  </a:schemeClr>
                </a:solidFill>
              </a:rPr>
              <a:t>yapmakla</a:t>
            </a:r>
            <a:r>
              <a:rPr lang="en-GB" dirty="0">
                <a:solidFill>
                  <a:schemeClr val="bg1">
                    <a:lumMod val="50000"/>
                  </a:schemeClr>
                </a:solidFill>
              </a:rPr>
              <a:t> </a:t>
            </a:r>
            <a:r>
              <a:rPr lang="en-GB" dirty="0" err="1">
                <a:solidFill>
                  <a:schemeClr val="bg1">
                    <a:lumMod val="50000"/>
                  </a:schemeClr>
                </a:solidFill>
              </a:rPr>
              <a:t>ilgili</a:t>
            </a:r>
            <a:r>
              <a:rPr lang="en-GB" dirty="0">
                <a:solidFill>
                  <a:schemeClr val="bg1">
                    <a:lumMod val="50000"/>
                  </a:schemeClr>
                </a:solidFill>
              </a:rPr>
              <a:t> </a:t>
            </a:r>
            <a:r>
              <a:rPr lang="en-GB" dirty="0" err="1">
                <a:solidFill>
                  <a:schemeClr val="bg1">
                    <a:lumMod val="50000"/>
                  </a:schemeClr>
                </a:solidFill>
              </a:rPr>
              <a:t>videoyu</a:t>
            </a:r>
            <a:r>
              <a:rPr lang="en-GB" dirty="0">
                <a:solidFill>
                  <a:schemeClr val="bg1">
                    <a:lumMod val="50000"/>
                  </a:schemeClr>
                </a:solidFill>
              </a:rPr>
              <a:t> </a:t>
            </a:r>
            <a:r>
              <a:rPr lang="en-GB" dirty="0" err="1">
                <a:solidFill>
                  <a:schemeClr val="bg1">
                    <a:lumMod val="50000"/>
                  </a:schemeClr>
                </a:solidFill>
              </a:rPr>
              <a:t>izleyin</a:t>
            </a:r>
            <a:r>
              <a:rPr lang="tr-TR" dirty="0">
                <a:solidFill>
                  <a:schemeClr val="bg1">
                    <a:lumMod val="50000"/>
                  </a:schemeClr>
                </a:solidFill>
              </a:rPr>
              <a:t>iz</a:t>
            </a:r>
            <a:r>
              <a:rPr lang="en-GB" dirty="0">
                <a:solidFill>
                  <a:schemeClr val="bg1">
                    <a:lumMod val="50000"/>
                  </a:schemeClr>
                </a:solidFill>
              </a:rPr>
              <a:t>:</a:t>
            </a:r>
            <a:r>
              <a:rPr lang="en-GB" dirty="0"/>
              <a:t> </a:t>
            </a:r>
            <a:r>
              <a:rPr lang="en-GB" dirty="0">
                <a:hlinkClick r:id="rId2"/>
              </a:rPr>
              <a:t>R</a:t>
            </a:r>
            <a:r>
              <a:rPr lang="tr-TR" dirty="0">
                <a:hlinkClick r:id="rId2"/>
              </a:rPr>
              <a:t>2.200 yıllık eski </a:t>
            </a:r>
            <a:r>
              <a:rPr lang="en-GB" dirty="0" err="1">
                <a:hlinkClick r:id="rId2"/>
              </a:rPr>
              <a:t>Iber</a:t>
            </a:r>
            <a:r>
              <a:rPr lang="tr-TR" dirty="0">
                <a:hlinkClick r:id="rId2"/>
              </a:rPr>
              <a:t> Kasabasının yeniden yapılandırılması</a:t>
            </a:r>
            <a:r>
              <a:rPr lang="en-GB" dirty="0"/>
              <a:t> </a:t>
            </a:r>
          </a:p>
          <a:p>
            <a:pPr>
              <a:buClr>
                <a:schemeClr val="dk1"/>
              </a:buClr>
              <a:buSzPts val="1100"/>
            </a:pPr>
            <a:endParaRPr lang="en-GB" dirty="0"/>
          </a:p>
          <a:p>
            <a:pPr>
              <a:buClr>
                <a:schemeClr val="dk1"/>
              </a:buClr>
              <a:buSzPts val="1100"/>
            </a:pPr>
            <a:r>
              <a:rPr lang="en-GB" dirty="0"/>
              <a:t>360° </a:t>
            </a:r>
            <a:r>
              <a:rPr lang="en-GB" dirty="0" err="1"/>
              <a:t>miras</a:t>
            </a:r>
            <a:r>
              <a:rPr lang="en-GB" dirty="0"/>
              <a:t> </a:t>
            </a:r>
            <a:r>
              <a:rPr lang="en-GB" dirty="0" err="1"/>
              <a:t>mirası</a:t>
            </a:r>
            <a:r>
              <a:rPr lang="en-GB" dirty="0"/>
              <a:t> video </a:t>
            </a:r>
            <a:r>
              <a:rPr lang="en-GB" dirty="0" err="1"/>
              <a:t>turları</a:t>
            </a:r>
            <a:r>
              <a:rPr lang="en-GB" dirty="0"/>
              <a:t> </a:t>
            </a:r>
            <a:r>
              <a:rPr lang="en-GB" dirty="0" err="1"/>
              <a:t>için</a:t>
            </a:r>
            <a:r>
              <a:rPr lang="en-GB" dirty="0"/>
              <a:t> </a:t>
            </a:r>
            <a:r>
              <a:rPr lang="en-GB" dirty="0" err="1"/>
              <a:t>bir</a:t>
            </a:r>
            <a:r>
              <a:rPr lang="en-GB" dirty="0"/>
              <a:t> </a:t>
            </a:r>
            <a:r>
              <a:rPr lang="en-GB" dirty="0" err="1"/>
              <a:t>tasarım</a:t>
            </a:r>
            <a:r>
              <a:rPr lang="en-GB" dirty="0"/>
              <a:t> </a:t>
            </a:r>
            <a:r>
              <a:rPr lang="en-GB" dirty="0" err="1"/>
              <a:t>hazırlığı</a:t>
            </a:r>
            <a:r>
              <a:rPr lang="en-GB" dirty="0"/>
              <a:t> </a:t>
            </a:r>
            <a:r>
              <a:rPr lang="en-GB" dirty="0" err="1"/>
              <a:t>hakkında</a:t>
            </a:r>
            <a:r>
              <a:rPr lang="en-GB" dirty="0"/>
              <a:t> </a:t>
            </a:r>
            <a:r>
              <a:rPr lang="en-GB" dirty="0" err="1"/>
              <a:t>daha</a:t>
            </a:r>
            <a:r>
              <a:rPr lang="en-GB" dirty="0"/>
              <a:t> </a:t>
            </a:r>
            <a:r>
              <a:rPr lang="en-GB" dirty="0" err="1"/>
              <a:t>fazla</a:t>
            </a:r>
            <a:r>
              <a:rPr lang="en-GB" dirty="0"/>
              <a:t> </a:t>
            </a:r>
            <a:r>
              <a:rPr lang="en-GB" dirty="0" err="1"/>
              <a:t>bilgi</a:t>
            </a:r>
            <a:r>
              <a:rPr lang="en-GB" dirty="0"/>
              <a:t> </a:t>
            </a:r>
            <a:r>
              <a:rPr lang="en-GB" dirty="0" err="1"/>
              <a:t>okuyun</a:t>
            </a:r>
            <a:r>
              <a:rPr lang="tr-TR" dirty="0"/>
              <a:t>uz</a:t>
            </a:r>
            <a:r>
              <a:rPr lang="en-GB" dirty="0"/>
              <a:t> </a:t>
            </a:r>
            <a:r>
              <a:rPr lang="en-GB" b="1" dirty="0">
                <a:solidFill>
                  <a:schemeClr val="bg1">
                    <a:lumMod val="50000"/>
                  </a:schemeClr>
                </a:solidFill>
                <a:hlinkClick r:id="rId3">
                  <a:extLst>
                    <a:ext uri="{A12FA001-AC4F-418D-AE19-62706E023703}">
                      <ahyp:hlinkClr xmlns:ahyp="http://schemas.microsoft.com/office/drawing/2018/hyperlinkcolor" val="tx"/>
                    </a:ext>
                  </a:extLst>
                </a:hlinkClick>
              </a:rPr>
              <a:t>🕮</a:t>
            </a:r>
            <a:endParaRPr lang="en-GB" b="1" dirty="0"/>
          </a:p>
        </p:txBody>
      </p:sp>
      <p:pic>
        <p:nvPicPr>
          <p:cNvPr id="8" name="Označba mesta slike 7">
            <a:hlinkClick r:id="rId4"/>
            <a:extLst>
              <a:ext uri="{FF2B5EF4-FFF2-40B4-BE49-F238E27FC236}">
                <a16:creationId xmlns:a16="http://schemas.microsoft.com/office/drawing/2014/main" id="{FF208210-6D02-4C52-879B-309A55C28898}"/>
              </a:ext>
            </a:extLst>
          </p:cNvPr>
          <p:cNvPicPr>
            <a:picLocks noGrp="1" noChangeAspect="1"/>
          </p:cNvPicPr>
          <p:nvPr>
            <p:ph type="pic" sz="quarter" idx="13"/>
          </p:nvPr>
        </p:nvPicPr>
        <p:blipFill rotWithShape="1">
          <a:blip r:embed="rId5"/>
          <a:srcRect t="558" b="558"/>
          <a:stretch/>
        </p:blipFill>
        <p:spPr>
          <a:xfrm>
            <a:off x="7030329" y="3028280"/>
            <a:ext cx="3691822" cy="3829719"/>
          </a:xfrm>
        </p:spPr>
      </p:pic>
      <p:sp>
        <p:nvSpPr>
          <p:cNvPr id="7" name="Text Placeholder 4">
            <a:extLst>
              <a:ext uri="{FF2B5EF4-FFF2-40B4-BE49-F238E27FC236}">
                <a16:creationId xmlns:a16="http://schemas.microsoft.com/office/drawing/2014/main" id="{559DCCB5-061A-45AB-81AD-F160B498A754}"/>
              </a:ext>
            </a:extLst>
          </p:cNvPr>
          <p:cNvSpPr txBox="1">
            <a:spLocks/>
          </p:cNvSpPr>
          <p:nvPr/>
        </p:nvSpPr>
        <p:spPr>
          <a:xfrm>
            <a:off x="7030329" y="2204595"/>
            <a:ext cx="3691822"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Machu </a:t>
            </a:r>
            <a:r>
              <a:rPr lang="en-GB" sz="1800" b="0" dirty="0" err="1">
                <a:solidFill>
                  <a:srgbClr val="7F7F7F"/>
                </a:solidFill>
                <a:cs typeface="Poppins" pitchFamily="2" charset="77"/>
              </a:rPr>
              <a:t>Picchu'nun</a:t>
            </a:r>
            <a:r>
              <a:rPr lang="en-GB" sz="1800" b="0" dirty="0">
                <a:solidFill>
                  <a:srgbClr val="7F7F7F"/>
                </a:solidFill>
                <a:cs typeface="Poppins" pitchFamily="2" charset="77"/>
              </a:rPr>
              <a:t> </a:t>
            </a:r>
            <a:r>
              <a:rPr lang="en-GB" sz="1800" b="0" dirty="0" err="1">
                <a:solidFill>
                  <a:srgbClr val="7F7F7F"/>
                </a:solidFill>
                <a:cs typeface="Poppins" pitchFamily="2" charset="77"/>
              </a:rPr>
              <a:t>sanal</a:t>
            </a:r>
            <a:r>
              <a:rPr lang="en-GB" sz="1800" b="0" dirty="0">
                <a:solidFill>
                  <a:srgbClr val="7F7F7F"/>
                </a:solidFill>
                <a:cs typeface="Poppins" pitchFamily="2" charset="77"/>
              </a:rPr>
              <a:t> </a:t>
            </a:r>
            <a:r>
              <a:rPr lang="en-GB" sz="1800" b="0" dirty="0" err="1">
                <a:solidFill>
                  <a:srgbClr val="7F7F7F"/>
                </a:solidFill>
                <a:cs typeface="Poppins" pitchFamily="2" charset="77"/>
              </a:rPr>
              <a:t>turu</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bir</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latin typeface="Avenir" panose="02000503020000020003" pitchFamily="2" charset="0"/>
              <a:cs typeface="Poppins" pitchFamily="2" charset="77"/>
            </a:endParaRPr>
          </a:p>
        </p:txBody>
      </p:sp>
      <p:sp>
        <p:nvSpPr>
          <p:cNvPr id="9" name="Text Placeholder 4">
            <a:extLst>
              <a:ext uri="{FF2B5EF4-FFF2-40B4-BE49-F238E27FC236}">
                <a16:creationId xmlns:a16="http://schemas.microsoft.com/office/drawing/2014/main" id="{23DC55BE-7A31-44A1-BDB0-6277694C63D9}"/>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tr-TR" b="1" dirty="0"/>
              <a:t>Sanal turlar</a:t>
            </a:r>
            <a:endParaRPr lang="en-US" b="1" dirty="0"/>
          </a:p>
        </p:txBody>
      </p:sp>
    </p:spTree>
    <p:extLst>
      <p:ext uri="{BB962C8B-B14F-4D97-AF65-F5344CB8AC3E}">
        <p14:creationId xmlns:p14="http://schemas.microsoft.com/office/powerpoint/2010/main" val="18177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4" y="345233"/>
            <a:ext cx="5614878" cy="1189263"/>
          </a:xfrm>
        </p:spPr>
        <p:txBody>
          <a:bodyPr/>
          <a:lstStyle/>
          <a:p>
            <a:pPr lvl="0">
              <a:lnSpc>
                <a:spcPct val="100000"/>
              </a:lnSpc>
              <a:spcBef>
                <a:spcPts val="0"/>
              </a:spcBef>
              <a:buClr>
                <a:srgbClr val="E43794"/>
              </a:buClr>
              <a:buSzPts val="2000"/>
            </a:pPr>
            <a:r>
              <a:rPr lang="en-US" dirty="0" err="1"/>
              <a:t>Etkileşimli</a:t>
            </a:r>
            <a:r>
              <a:rPr lang="en-US" dirty="0"/>
              <a:t> </a:t>
            </a:r>
            <a:r>
              <a:rPr lang="en-US" dirty="0" err="1"/>
              <a:t>nesne</a:t>
            </a:r>
            <a:r>
              <a:rPr lang="en-US" dirty="0"/>
              <a:t> </a:t>
            </a:r>
            <a:r>
              <a:rPr lang="en-US" dirty="0" err="1"/>
              <a:t>tanıma</a:t>
            </a:r>
            <a:r>
              <a:rPr lang="en-US" dirty="0"/>
              <a:t> (</a:t>
            </a:r>
            <a:r>
              <a:rPr lang="tr-TR" dirty="0"/>
              <a:t>OR</a:t>
            </a:r>
            <a:r>
              <a:rPr lang="en-US" dirty="0"/>
              <a:t>) </a:t>
            </a:r>
            <a:r>
              <a:rPr lang="en-US" dirty="0" err="1"/>
              <a:t>tabloları</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807334"/>
            <a:ext cx="5614877" cy="4288183"/>
          </a:xfrm>
        </p:spPr>
        <p:txBody>
          <a:bodyPr/>
          <a:lstStyle/>
          <a:p>
            <a:pPr lvl="0"/>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nesne</a:t>
            </a:r>
            <a:r>
              <a:rPr lang="en-GB" dirty="0">
                <a:solidFill>
                  <a:schemeClr val="bg1">
                    <a:lumMod val="50000"/>
                  </a:schemeClr>
                </a:solidFill>
              </a:rPr>
              <a:t> </a:t>
            </a:r>
            <a:r>
              <a:rPr lang="en-GB" dirty="0" err="1">
                <a:solidFill>
                  <a:schemeClr val="bg1">
                    <a:lumMod val="50000"/>
                  </a:schemeClr>
                </a:solidFill>
              </a:rPr>
              <a:t>tanıma</a:t>
            </a:r>
            <a:r>
              <a:rPr lang="en-GB" dirty="0">
                <a:solidFill>
                  <a:schemeClr val="bg1">
                    <a:lumMod val="50000"/>
                  </a:schemeClr>
                </a:solidFill>
              </a:rPr>
              <a:t> </a:t>
            </a:r>
            <a:r>
              <a:rPr lang="en-GB" dirty="0" err="1">
                <a:solidFill>
                  <a:schemeClr val="bg1">
                    <a:lumMod val="50000"/>
                  </a:schemeClr>
                </a:solidFill>
              </a:rPr>
              <a:t>tablosu</a:t>
            </a:r>
            <a:r>
              <a:rPr lang="en-GB" dirty="0">
                <a:solidFill>
                  <a:schemeClr val="bg1">
                    <a:lumMod val="50000"/>
                  </a:schemeClr>
                </a:solidFill>
              </a:rPr>
              <a:t>, </a:t>
            </a:r>
            <a:r>
              <a:rPr lang="en-GB" dirty="0" err="1">
                <a:solidFill>
                  <a:schemeClr val="bg1">
                    <a:lumMod val="50000"/>
                  </a:schemeClr>
                </a:solidFill>
              </a:rPr>
              <a:t>kullanıcıların</a:t>
            </a:r>
            <a:r>
              <a:rPr lang="en-GB" dirty="0">
                <a:solidFill>
                  <a:schemeClr val="bg1">
                    <a:lumMod val="50000"/>
                  </a:schemeClr>
                </a:solidFill>
              </a:rPr>
              <a:t> </a:t>
            </a:r>
            <a:r>
              <a:rPr lang="en-GB" dirty="0" err="1">
                <a:solidFill>
                  <a:schemeClr val="bg1">
                    <a:lumMod val="50000"/>
                  </a:schemeClr>
                </a:solidFill>
              </a:rPr>
              <a:t>d</a:t>
            </a:r>
            <a:r>
              <a:rPr lang="en-GB" b="1" dirty="0" err="1">
                <a:solidFill>
                  <a:schemeClr val="bg1">
                    <a:lumMod val="50000"/>
                  </a:schemeClr>
                </a:solidFill>
              </a:rPr>
              <a:t>oğrudan</a:t>
            </a:r>
            <a:r>
              <a:rPr lang="en-GB" b="1" dirty="0">
                <a:solidFill>
                  <a:schemeClr val="bg1">
                    <a:lumMod val="50000"/>
                  </a:schemeClr>
                </a:solidFill>
              </a:rPr>
              <a:t> </a:t>
            </a:r>
            <a:r>
              <a:rPr lang="en-GB" b="1" dirty="0" err="1">
                <a:solidFill>
                  <a:schemeClr val="bg1">
                    <a:lumMod val="50000"/>
                  </a:schemeClr>
                </a:solidFill>
              </a:rPr>
              <a:t>üzerine</a:t>
            </a:r>
            <a:r>
              <a:rPr lang="en-GB" b="1" dirty="0">
                <a:solidFill>
                  <a:schemeClr val="bg1">
                    <a:lumMod val="50000"/>
                  </a:schemeClr>
                </a:solidFill>
              </a:rPr>
              <a:t> </a:t>
            </a:r>
            <a:r>
              <a:rPr lang="en-GB" b="1" dirty="0" err="1">
                <a:solidFill>
                  <a:schemeClr val="bg1">
                    <a:lumMod val="50000"/>
                  </a:schemeClr>
                </a:solidFill>
              </a:rPr>
              <a:t>nesneler</a:t>
            </a:r>
            <a:r>
              <a:rPr lang="en-GB" b="1" dirty="0">
                <a:solidFill>
                  <a:schemeClr val="bg1">
                    <a:lumMod val="50000"/>
                  </a:schemeClr>
                </a:solidFill>
              </a:rPr>
              <a:t> </a:t>
            </a:r>
            <a:r>
              <a:rPr lang="en-GB" b="1" dirty="0" err="1">
                <a:solidFill>
                  <a:schemeClr val="bg1">
                    <a:lumMod val="50000"/>
                  </a:schemeClr>
                </a:solidFill>
              </a:rPr>
              <a:t>koyarak</a:t>
            </a:r>
            <a:r>
              <a:rPr lang="en-GB" dirty="0">
                <a:solidFill>
                  <a:schemeClr val="bg1">
                    <a:lumMod val="50000"/>
                  </a:schemeClr>
                </a:solidFill>
              </a:rPr>
              <a:t> </a:t>
            </a:r>
            <a:r>
              <a:rPr lang="en-GB" dirty="0" err="1">
                <a:solidFill>
                  <a:schemeClr val="bg1">
                    <a:lumMod val="50000"/>
                  </a:schemeClr>
                </a:solidFill>
              </a:rPr>
              <a:t>etkileşimde</a:t>
            </a:r>
            <a:r>
              <a:rPr lang="en-GB" dirty="0">
                <a:solidFill>
                  <a:schemeClr val="bg1">
                    <a:lumMod val="50000"/>
                  </a:schemeClr>
                </a:solidFill>
              </a:rPr>
              <a:t> </a:t>
            </a:r>
            <a:r>
              <a:rPr lang="en-GB" dirty="0" err="1">
                <a:solidFill>
                  <a:schemeClr val="bg1">
                    <a:lumMod val="50000"/>
                  </a:schemeClr>
                </a:solidFill>
              </a:rPr>
              <a:t>bulunabileceği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b="1" dirty="0" err="1"/>
              <a:t>dokunmatik</a:t>
            </a:r>
            <a:r>
              <a:rPr lang="en-GB" b="1" dirty="0"/>
              <a:t> </a:t>
            </a:r>
            <a:r>
              <a:rPr lang="en-GB" b="1" dirty="0" err="1"/>
              <a:t>ekran</a:t>
            </a:r>
            <a:r>
              <a:rPr lang="en-GB" dirty="0">
                <a:solidFill>
                  <a:schemeClr val="bg1">
                    <a:lumMod val="50000"/>
                  </a:schemeClr>
                </a:solidFill>
              </a:rPr>
              <a:t> </a:t>
            </a:r>
            <a:r>
              <a:rPr lang="en-GB" dirty="0" err="1">
                <a:solidFill>
                  <a:schemeClr val="bg1">
                    <a:lumMod val="50000"/>
                  </a:schemeClr>
                </a:solidFill>
              </a:rPr>
              <a:t>tablosudur</a:t>
            </a:r>
            <a:r>
              <a:rPr lang="en-GB" dirty="0">
                <a:solidFill>
                  <a:schemeClr val="bg1">
                    <a:lumMod val="50000"/>
                  </a:schemeClr>
                </a:solidFill>
              </a:rPr>
              <a:t>. </a:t>
            </a:r>
            <a:r>
              <a:rPr lang="en-GB" dirty="0" err="1">
                <a:solidFill>
                  <a:schemeClr val="bg1">
                    <a:lumMod val="50000"/>
                  </a:schemeClr>
                </a:solidFill>
              </a:rPr>
              <a:t>Dokunmatik</a:t>
            </a:r>
            <a:r>
              <a:rPr lang="en-GB" dirty="0">
                <a:solidFill>
                  <a:schemeClr val="bg1">
                    <a:lumMod val="50000"/>
                  </a:schemeClr>
                </a:solidFill>
              </a:rPr>
              <a:t> </a:t>
            </a:r>
            <a:r>
              <a:rPr lang="en-GB" dirty="0" err="1">
                <a:solidFill>
                  <a:schemeClr val="bg1">
                    <a:lumMod val="50000"/>
                  </a:schemeClr>
                </a:solidFill>
              </a:rPr>
              <a:t>ekran</a:t>
            </a:r>
            <a:r>
              <a:rPr lang="en-GB" dirty="0">
                <a:solidFill>
                  <a:schemeClr val="bg1">
                    <a:lumMod val="50000"/>
                  </a:schemeClr>
                </a:solidFill>
              </a:rPr>
              <a:t> </a:t>
            </a:r>
            <a:r>
              <a:rPr lang="en-GB" dirty="0" err="1">
                <a:solidFill>
                  <a:schemeClr val="bg1">
                    <a:lumMod val="50000"/>
                  </a:schemeClr>
                </a:solidFill>
              </a:rPr>
              <a:t>nesneleri</a:t>
            </a:r>
            <a:r>
              <a:rPr lang="en-GB" dirty="0">
                <a:solidFill>
                  <a:schemeClr val="bg1">
                    <a:lumMod val="50000"/>
                  </a:schemeClr>
                </a:solidFill>
              </a:rPr>
              <a:t> </a:t>
            </a:r>
            <a:r>
              <a:rPr lang="en-GB" dirty="0" err="1">
                <a:solidFill>
                  <a:schemeClr val="bg1">
                    <a:lumMod val="50000"/>
                  </a:schemeClr>
                </a:solidFill>
              </a:rPr>
              <a:t>tanır</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b="1" dirty="0" err="1">
                <a:solidFill>
                  <a:schemeClr val="bg1">
                    <a:lumMod val="50000"/>
                  </a:schemeClr>
                </a:solidFill>
              </a:rPr>
              <a:t>bunlarla</a:t>
            </a:r>
            <a:r>
              <a:rPr lang="en-GB" b="1" dirty="0">
                <a:solidFill>
                  <a:schemeClr val="bg1">
                    <a:lumMod val="50000"/>
                  </a:schemeClr>
                </a:solidFill>
              </a:rPr>
              <a:t> </a:t>
            </a:r>
            <a:r>
              <a:rPr lang="en-GB" b="1" dirty="0" err="1">
                <a:solidFill>
                  <a:schemeClr val="bg1">
                    <a:lumMod val="50000"/>
                  </a:schemeClr>
                </a:solidFill>
              </a:rPr>
              <a:t>ilişkili</a:t>
            </a:r>
            <a:r>
              <a:rPr lang="en-GB" b="1" dirty="0">
                <a:solidFill>
                  <a:schemeClr val="bg1">
                    <a:lumMod val="50000"/>
                  </a:schemeClr>
                </a:solidFill>
              </a:rPr>
              <a:t> </a:t>
            </a:r>
            <a:r>
              <a:rPr lang="en-GB" b="1" dirty="0" err="1">
                <a:solidFill>
                  <a:schemeClr val="bg1">
                    <a:lumMod val="50000"/>
                  </a:schemeClr>
                </a:solidFill>
              </a:rPr>
              <a:t>bilgileri</a:t>
            </a:r>
            <a:r>
              <a:rPr lang="en-GB" b="1" dirty="0">
                <a:solidFill>
                  <a:schemeClr val="bg1">
                    <a:lumMod val="50000"/>
                  </a:schemeClr>
                </a:solidFill>
              </a:rPr>
              <a:t> </a:t>
            </a:r>
            <a:r>
              <a:rPr lang="en-GB" b="1" dirty="0" err="1">
                <a:solidFill>
                  <a:schemeClr val="bg1">
                    <a:lumMod val="50000"/>
                  </a:schemeClr>
                </a:solidFill>
              </a:rPr>
              <a:t>göstererek</a:t>
            </a:r>
            <a:r>
              <a:rPr lang="en-GB" b="1" dirty="0">
                <a:solidFill>
                  <a:schemeClr val="bg1">
                    <a:lumMod val="50000"/>
                  </a:schemeClr>
                </a:solidFill>
              </a:rPr>
              <a:t> </a:t>
            </a:r>
            <a:r>
              <a:rPr lang="en-GB" b="1" dirty="0" err="1">
                <a:solidFill>
                  <a:schemeClr val="bg1">
                    <a:lumMod val="50000"/>
                  </a:schemeClr>
                </a:solidFill>
              </a:rPr>
              <a:t>yanıt</a:t>
            </a:r>
            <a:r>
              <a:rPr lang="en-GB" b="1" dirty="0">
                <a:solidFill>
                  <a:schemeClr val="bg1">
                    <a:lumMod val="50000"/>
                  </a:schemeClr>
                </a:solidFill>
              </a:rPr>
              <a:t> </a:t>
            </a:r>
            <a:r>
              <a:rPr lang="en-GB" b="1" dirty="0" err="1">
                <a:solidFill>
                  <a:schemeClr val="bg1">
                    <a:lumMod val="50000"/>
                  </a:schemeClr>
                </a:solidFill>
              </a:rPr>
              <a:t>verir</a:t>
            </a:r>
            <a:r>
              <a:rPr lang="en-GB" dirty="0">
                <a:solidFill>
                  <a:schemeClr val="bg1">
                    <a:lumMod val="50000"/>
                  </a:schemeClr>
                </a:solidFill>
              </a:rPr>
              <a:t>.</a:t>
            </a:r>
            <a:endParaRPr lang="tr-TR" dirty="0">
              <a:solidFill>
                <a:schemeClr val="bg1">
                  <a:lumMod val="50000"/>
                </a:schemeClr>
              </a:solidFill>
            </a:endParaRPr>
          </a:p>
          <a:p>
            <a:pPr lvl="0"/>
            <a:endParaRPr lang="tr-TR" dirty="0">
              <a:solidFill>
                <a:schemeClr val="bg1">
                  <a:lumMod val="50000"/>
                </a:schemeClr>
              </a:solidFill>
            </a:endParaRPr>
          </a:p>
          <a:p>
            <a:pPr lvl="0"/>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nesne</a:t>
            </a:r>
            <a:r>
              <a:rPr lang="en-GB" dirty="0">
                <a:solidFill>
                  <a:schemeClr val="bg1">
                    <a:lumMod val="50000"/>
                  </a:schemeClr>
                </a:solidFill>
              </a:rPr>
              <a:t> </a:t>
            </a:r>
            <a:r>
              <a:rPr lang="en-GB" dirty="0" err="1">
                <a:solidFill>
                  <a:schemeClr val="bg1">
                    <a:lumMod val="50000"/>
                  </a:schemeClr>
                </a:solidFill>
              </a:rPr>
              <a:t>tanıma</a:t>
            </a:r>
            <a:r>
              <a:rPr lang="en-GB" dirty="0">
                <a:solidFill>
                  <a:schemeClr val="bg1">
                    <a:lumMod val="50000"/>
                  </a:schemeClr>
                </a:solidFill>
              </a:rPr>
              <a:t> (OR) </a:t>
            </a:r>
            <a:r>
              <a:rPr lang="en-GB" dirty="0" err="1">
                <a:solidFill>
                  <a:schemeClr val="bg1">
                    <a:lumMod val="50000"/>
                  </a:schemeClr>
                </a:solidFill>
              </a:rPr>
              <a:t>tabloları</a:t>
            </a:r>
            <a:r>
              <a:rPr lang="en-GB" dirty="0">
                <a:solidFill>
                  <a:schemeClr val="bg1">
                    <a:lumMod val="50000"/>
                  </a:schemeClr>
                </a:solidFill>
              </a:rPr>
              <a:t>, </a:t>
            </a:r>
            <a:r>
              <a:rPr lang="en-GB" dirty="0" err="1">
                <a:solidFill>
                  <a:schemeClr val="bg1">
                    <a:lumMod val="50000"/>
                  </a:schemeClr>
                </a:solidFill>
              </a:rPr>
              <a:t>çeşitli</a:t>
            </a:r>
            <a:r>
              <a:rPr lang="en-GB" dirty="0">
                <a:solidFill>
                  <a:schemeClr val="bg1">
                    <a:lumMod val="50000"/>
                  </a:schemeClr>
                </a:solidFill>
              </a:rPr>
              <a:t> </a:t>
            </a:r>
            <a:r>
              <a:rPr lang="en-GB" dirty="0" err="1">
                <a:solidFill>
                  <a:schemeClr val="bg1">
                    <a:lumMod val="50000"/>
                  </a:schemeClr>
                </a:solidFill>
              </a:rPr>
              <a:t>biçimlerdeki</a:t>
            </a:r>
            <a:r>
              <a:rPr lang="en-GB" dirty="0">
                <a:solidFill>
                  <a:schemeClr val="bg1">
                    <a:lumMod val="50000"/>
                  </a:schemeClr>
                </a:solidFill>
              </a:rPr>
              <a:t> </a:t>
            </a:r>
            <a:r>
              <a:rPr lang="en-GB" dirty="0" err="1">
                <a:solidFill>
                  <a:schemeClr val="bg1">
                    <a:lumMod val="50000"/>
                  </a:schemeClr>
                </a:solidFill>
              </a:rPr>
              <a:t>karmaşık</a:t>
            </a:r>
            <a:r>
              <a:rPr lang="en-GB" dirty="0">
                <a:solidFill>
                  <a:schemeClr val="bg1">
                    <a:lumMod val="50000"/>
                  </a:schemeClr>
                </a:solidFill>
              </a:rPr>
              <a:t> </a:t>
            </a:r>
            <a:r>
              <a:rPr lang="en-GB" dirty="0" err="1">
                <a:solidFill>
                  <a:schemeClr val="bg1">
                    <a:lumMod val="50000"/>
                  </a:schemeClr>
                </a:solidFill>
              </a:rPr>
              <a:t>bilgileri</a:t>
            </a:r>
            <a:r>
              <a:rPr lang="en-GB" dirty="0">
                <a:solidFill>
                  <a:schemeClr val="bg1">
                    <a:lumMod val="50000"/>
                  </a:schemeClr>
                </a:solidFill>
              </a:rPr>
              <a:t> </a:t>
            </a:r>
            <a:r>
              <a:rPr lang="en-GB" dirty="0" err="1">
                <a:solidFill>
                  <a:schemeClr val="bg1">
                    <a:lumMod val="50000"/>
                  </a:schemeClr>
                </a:solidFill>
              </a:rPr>
              <a:t>yapılandırabilir</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etkileşimi</a:t>
            </a:r>
            <a:r>
              <a:rPr lang="en-GB" dirty="0">
                <a:solidFill>
                  <a:schemeClr val="bg1">
                    <a:lumMod val="50000"/>
                  </a:schemeClr>
                </a:solidFill>
              </a:rPr>
              <a:t> </a:t>
            </a:r>
            <a:r>
              <a:rPr lang="en-GB" dirty="0" err="1">
                <a:solidFill>
                  <a:schemeClr val="bg1">
                    <a:lumMod val="50000"/>
                  </a:schemeClr>
                </a:solidFill>
              </a:rPr>
              <a:t>kolay</a:t>
            </a:r>
            <a:r>
              <a:rPr lang="en-GB" dirty="0">
                <a:solidFill>
                  <a:schemeClr val="bg1">
                    <a:lumMod val="50000"/>
                  </a:schemeClr>
                </a:solidFill>
              </a:rPr>
              <a:t> </a:t>
            </a:r>
            <a:r>
              <a:rPr lang="en-GB" dirty="0" err="1">
                <a:solidFill>
                  <a:schemeClr val="bg1">
                    <a:lumMod val="50000"/>
                  </a:schemeClr>
                </a:solidFill>
              </a:rPr>
              <a:t>yollarla</a:t>
            </a:r>
            <a:r>
              <a:rPr lang="en-GB" dirty="0">
                <a:solidFill>
                  <a:schemeClr val="bg1">
                    <a:lumMod val="50000"/>
                  </a:schemeClr>
                </a:solidFill>
              </a:rPr>
              <a:t> </a:t>
            </a:r>
            <a:r>
              <a:rPr lang="en-GB" dirty="0" err="1">
                <a:solidFill>
                  <a:schemeClr val="bg1">
                    <a:lumMod val="50000"/>
                  </a:schemeClr>
                </a:solidFill>
              </a:rPr>
              <a:t>gösterebilir</a:t>
            </a:r>
            <a:r>
              <a:rPr lang="en-GB" dirty="0">
                <a:solidFill>
                  <a:schemeClr val="bg1">
                    <a:lumMod val="50000"/>
                  </a:schemeClr>
                </a:solidFill>
              </a:rPr>
              <a:t>.</a:t>
            </a:r>
          </a:p>
          <a:p>
            <a:pPr marL="0" lvl="0" indent="0" rtl="0">
              <a:spcBef>
                <a:spcPts val="0"/>
              </a:spcBef>
              <a:spcAft>
                <a:spcPts val="0"/>
              </a:spcAft>
              <a:buNone/>
            </a:pPr>
            <a:endParaRPr lang="en-GB" sz="1800" dirty="0">
              <a:solidFill>
                <a:schemeClr val="bg1">
                  <a:lumMod val="50000"/>
                </a:schemeClr>
              </a:solidFill>
            </a:endParaRPr>
          </a:p>
          <a:p>
            <a:pPr marL="171450" lvl="0" indent="-171450" algn="just" rtl="0">
              <a:spcBef>
                <a:spcPts val="0"/>
              </a:spcBef>
              <a:spcAft>
                <a:spcPts val="0"/>
              </a:spcAft>
              <a:buFont typeface="Arial" panose="020B0604020202020204" pitchFamily="34" charset="0"/>
              <a:buChar char="•"/>
            </a:pPr>
            <a:endParaRPr lang="en-GB" sz="1800" dirty="0">
              <a:solidFill>
                <a:schemeClr val="bg1">
                  <a:lumMod val="50000"/>
                </a:schemeClr>
              </a:solidFill>
            </a:endParaRPr>
          </a:p>
        </p:txBody>
      </p:sp>
      <p:pic>
        <p:nvPicPr>
          <p:cNvPr id="10" name="Označba mesta slike 9">
            <a:hlinkClick r:id="rId2"/>
            <a:extLst>
              <a:ext uri="{FF2B5EF4-FFF2-40B4-BE49-F238E27FC236}">
                <a16:creationId xmlns:a16="http://schemas.microsoft.com/office/drawing/2014/main" id="{45989460-6042-4AF4-A4EE-6E35BDBDCD8D}"/>
              </a:ext>
            </a:extLst>
          </p:cNvPr>
          <p:cNvPicPr>
            <a:picLocks noGrp="1" noChangeAspect="1"/>
          </p:cNvPicPr>
          <p:nvPr>
            <p:ph type="pic" sz="quarter" idx="13"/>
          </p:nvPr>
        </p:nvPicPr>
        <p:blipFill rotWithShape="1">
          <a:blip r:embed="rId3"/>
          <a:srcRect l="11012" t="1891" r="11012" b="2144"/>
          <a:stretch/>
        </p:blipFill>
        <p:spPr>
          <a:xfrm>
            <a:off x="7030665" y="3027904"/>
            <a:ext cx="3691822" cy="3830096"/>
          </a:xfrm>
        </p:spPr>
      </p:pic>
      <p:sp>
        <p:nvSpPr>
          <p:cNvPr id="7" name="Text Placeholder 4">
            <a:extLst>
              <a:ext uri="{FF2B5EF4-FFF2-40B4-BE49-F238E27FC236}">
                <a16:creationId xmlns:a16="http://schemas.microsoft.com/office/drawing/2014/main" id="{087ABB42-0007-4557-9426-B3ADD20280BF}"/>
              </a:ext>
            </a:extLst>
          </p:cNvPr>
          <p:cNvSpPr txBox="1">
            <a:spLocks/>
          </p:cNvSpPr>
          <p:nvPr/>
        </p:nvSpPr>
        <p:spPr>
          <a:xfrm>
            <a:off x="7030665" y="2204595"/>
            <a:ext cx="3621624"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tr-TR" sz="1800" b="0" dirty="0">
                <a:solidFill>
                  <a:srgbClr val="7F7F7F"/>
                </a:solidFill>
                <a:cs typeface="Poppins" pitchFamily="2" charset="77"/>
              </a:rPr>
              <a:t>O</a:t>
            </a:r>
            <a:r>
              <a:rPr lang="en-GB" sz="1800" b="0" dirty="0">
                <a:solidFill>
                  <a:srgbClr val="7F7F7F"/>
                </a:solidFill>
                <a:cs typeface="Poppins" pitchFamily="2" charset="77"/>
              </a:rPr>
              <a:t>R </a:t>
            </a:r>
            <a:r>
              <a:rPr lang="en-GB" sz="1800" b="0" dirty="0" err="1">
                <a:solidFill>
                  <a:srgbClr val="7F7F7F"/>
                </a:solidFill>
                <a:cs typeface="Poppins" pitchFamily="2" charset="77"/>
              </a:rPr>
              <a:t>tablosu</a:t>
            </a:r>
            <a:r>
              <a:rPr lang="en-GB" sz="1800" b="0" dirty="0">
                <a:solidFill>
                  <a:srgbClr val="7F7F7F"/>
                </a:solidFill>
                <a:cs typeface="Poppins" pitchFamily="2" charset="77"/>
              </a:rPr>
              <a:t> </a:t>
            </a:r>
            <a:r>
              <a:rPr lang="en-GB" sz="1800" b="0" dirty="0" err="1">
                <a:solidFill>
                  <a:srgbClr val="7F7F7F"/>
                </a:solidFill>
                <a:cs typeface="Poppins" pitchFamily="2" charset="77"/>
              </a:rPr>
              <a:t>gösterimi</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bir</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spTree>
    <p:extLst>
      <p:ext uri="{BB962C8B-B14F-4D97-AF65-F5344CB8AC3E}">
        <p14:creationId xmlns:p14="http://schemas.microsoft.com/office/powerpoint/2010/main" val="37327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4" y="345233"/>
            <a:ext cx="5614878" cy="1189263"/>
          </a:xfrm>
        </p:spPr>
        <p:txBody>
          <a:bodyPr/>
          <a:lstStyle/>
          <a:p>
            <a:pPr lvl="0">
              <a:lnSpc>
                <a:spcPct val="100000"/>
              </a:lnSpc>
              <a:spcBef>
                <a:spcPts val="0"/>
              </a:spcBef>
              <a:buClr>
                <a:srgbClr val="E43794"/>
              </a:buClr>
              <a:buSzPts val="2000"/>
            </a:pPr>
            <a:r>
              <a:rPr lang="en-US" dirty="0" err="1"/>
              <a:t>Etkileşimli</a:t>
            </a:r>
            <a:r>
              <a:rPr lang="en-US" dirty="0"/>
              <a:t> </a:t>
            </a:r>
            <a:r>
              <a:rPr lang="en-US" dirty="0" err="1"/>
              <a:t>nesne</a:t>
            </a:r>
            <a:r>
              <a:rPr lang="en-US" dirty="0"/>
              <a:t> </a:t>
            </a:r>
            <a:r>
              <a:rPr lang="en-US" dirty="0" err="1"/>
              <a:t>tanıma</a:t>
            </a:r>
            <a:r>
              <a:rPr lang="en-US" dirty="0"/>
              <a:t> (</a:t>
            </a:r>
            <a:r>
              <a:rPr lang="tr-TR" dirty="0"/>
              <a:t>OR</a:t>
            </a:r>
            <a:r>
              <a:rPr lang="en-US" dirty="0"/>
              <a:t>) </a:t>
            </a:r>
            <a:r>
              <a:rPr lang="en-US" dirty="0" err="1"/>
              <a:t>tabloları</a:t>
            </a:r>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52146" y="1619417"/>
            <a:ext cx="5614877" cy="4740944"/>
          </a:xfrm>
        </p:spPr>
        <p:txBody>
          <a:bodyPr/>
          <a:lstStyle/>
          <a:p>
            <a:pPr algn="just"/>
            <a:r>
              <a:rPr lang="tr-TR" dirty="0">
                <a:solidFill>
                  <a:schemeClr val="bg1">
                    <a:lumMod val="50000"/>
                  </a:schemeClr>
                </a:solidFill>
              </a:rPr>
              <a:t>OR</a:t>
            </a:r>
            <a:r>
              <a:rPr lang="en-GB" dirty="0">
                <a:solidFill>
                  <a:schemeClr val="bg1">
                    <a:lumMod val="50000"/>
                  </a:schemeClr>
                </a:solidFill>
              </a:rPr>
              <a:t> </a:t>
            </a:r>
            <a:r>
              <a:rPr lang="en-GB" dirty="0" err="1">
                <a:solidFill>
                  <a:schemeClr val="bg1">
                    <a:lumMod val="50000"/>
                  </a:schemeClr>
                </a:solidFill>
              </a:rPr>
              <a:t>tabloları</a:t>
            </a:r>
            <a:r>
              <a:rPr lang="en-GB" dirty="0">
                <a:solidFill>
                  <a:schemeClr val="bg1">
                    <a:lumMod val="50000"/>
                  </a:schemeClr>
                </a:solidFill>
              </a:rPr>
              <a:t> </a:t>
            </a:r>
            <a:r>
              <a:rPr lang="en-GB" dirty="0" err="1">
                <a:solidFill>
                  <a:schemeClr val="bg1">
                    <a:lumMod val="50000"/>
                  </a:schemeClr>
                </a:solidFill>
              </a:rPr>
              <a:t>yüksek</a:t>
            </a:r>
            <a:r>
              <a:rPr lang="en-GB" dirty="0">
                <a:solidFill>
                  <a:schemeClr val="bg1">
                    <a:lumMod val="50000"/>
                  </a:schemeClr>
                </a:solidFill>
              </a:rPr>
              <a:t> </a:t>
            </a:r>
            <a:r>
              <a:rPr lang="en-GB" dirty="0" err="1">
                <a:solidFill>
                  <a:schemeClr val="bg1">
                    <a:lumMod val="50000"/>
                  </a:schemeClr>
                </a:solidFill>
              </a:rPr>
              <a:t>çözünürlüklü</a:t>
            </a:r>
            <a:r>
              <a:rPr lang="en-GB" dirty="0">
                <a:solidFill>
                  <a:schemeClr val="bg1">
                    <a:lumMod val="50000"/>
                  </a:schemeClr>
                </a:solidFill>
              </a:rPr>
              <a:t> </a:t>
            </a:r>
            <a:r>
              <a:rPr lang="en-GB" dirty="0" err="1">
                <a:solidFill>
                  <a:schemeClr val="bg1">
                    <a:lumMod val="50000"/>
                  </a:schemeClr>
                </a:solidFill>
              </a:rPr>
              <a:t>görüntüleri</a:t>
            </a:r>
            <a:r>
              <a:rPr lang="en-GB" dirty="0">
                <a:solidFill>
                  <a:schemeClr val="bg1">
                    <a:lumMod val="50000"/>
                  </a:schemeClr>
                </a:solidFill>
              </a:rPr>
              <a:t>, </a:t>
            </a:r>
            <a:r>
              <a:rPr lang="en-GB" dirty="0" err="1">
                <a:solidFill>
                  <a:schemeClr val="bg1">
                    <a:lumMod val="50000"/>
                  </a:schemeClr>
                </a:solidFill>
              </a:rPr>
              <a:t>videoları</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grafikleri</a:t>
            </a:r>
            <a:r>
              <a:rPr lang="en-GB" dirty="0">
                <a:solidFill>
                  <a:schemeClr val="bg1">
                    <a:lumMod val="50000"/>
                  </a:schemeClr>
                </a:solidFill>
              </a:rPr>
              <a:t> </a:t>
            </a:r>
            <a:r>
              <a:rPr lang="en-GB" dirty="0" err="1">
                <a:solidFill>
                  <a:schemeClr val="bg1">
                    <a:lumMod val="50000"/>
                  </a:schemeClr>
                </a:solidFill>
              </a:rPr>
              <a:t>entegre</a:t>
            </a:r>
            <a:r>
              <a:rPr lang="en-GB" dirty="0">
                <a:solidFill>
                  <a:schemeClr val="bg1">
                    <a:lumMod val="50000"/>
                  </a:schemeClr>
                </a:solidFill>
              </a:rPr>
              <a:t> </a:t>
            </a:r>
            <a:r>
              <a:rPr lang="en-GB" dirty="0" err="1">
                <a:solidFill>
                  <a:schemeClr val="bg1">
                    <a:lumMod val="50000"/>
                  </a:schemeClr>
                </a:solidFill>
              </a:rPr>
              <a:t>edebilir</a:t>
            </a:r>
            <a:r>
              <a:rPr lang="en-GB" dirty="0">
                <a:solidFill>
                  <a:schemeClr val="bg1">
                    <a:lumMod val="50000"/>
                  </a:schemeClr>
                </a:solidFill>
              </a:rPr>
              <a:t>, </a:t>
            </a:r>
            <a:r>
              <a:rPr lang="en-GB" dirty="0" err="1">
                <a:solidFill>
                  <a:schemeClr val="bg1">
                    <a:lumMod val="50000"/>
                  </a:schemeClr>
                </a:solidFill>
              </a:rPr>
              <a:t>böylece</a:t>
            </a:r>
            <a:r>
              <a:rPr lang="en-GB" dirty="0">
                <a:solidFill>
                  <a:schemeClr val="bg1">
                    <a:lumMod val="50000"/>
                  </a:schemeClr>
                </a:solidFill>
              </a:rPr>
              <a:t> </a:t>
            </a:r>
            <a:r>
              <a:rPr lang="en-GB" dirty="0" err="1">
                <a:solidFill>
                  <a:schemeClr val="bg1">
                    <a:lumMod val="50000"/>
                  </a:schemeClr>
                </a:solidFill>
              </a:rPr>
              <a:t>kullanıcılar</a:t>
            </a:r>
            <a:r>
              <a:rPr lang="en-GB" dirty="0">
                <a:solidFill>
                  <a:schemeClr val="bg1">
                    <a:lumMod val="50000"/>
                  </a:schemeClr>
                </a:solidFill>
              </a:rPr>
              <a:t> </a:t>
            </a:r>
            <a:r>
              <a:rPr lang="en-GB" dirty="0" err="1">
                <a:solidFill>
                  <a:schemeClr val="bg1">
                    <a:lumMod val="50000"/>
                  </a:schemeClr>
                </a:solidFill>
              </a:rPr>
              <a:t>şunları</a:t>
            </a:r>
            <a:r>
              <a:rPr lang="en-GB" dirty="0">
                <a:solidFill>
                  <a:schemeClr val="bg1">
                    <a:lumMod val="50000"/>
                  </a:schemeClr>
                </a:solidFill>
              </a:rPr>
              <a:t> </a:t>
            </a:r>
            <a:r>
              <a:rPr lang="en-GB" dirty="0" err="1">
                <a:solidFill>
                  <a:schemeClr val="bg1">
                    <a:lumMod val="50000"/>
                  </a:schemeClr>
                </a:solidFill>
              </a:rPr>
              <a:t>yapabilir</a:t>
            </a:r>
            <a:r>
              <a:rPr lang="en-GB" dirty="0">
                <a:solidFill>
                  <a:schemeClr val="bg1">
                    <a:lumMod val="50000"/>
                  </a:schemeClr>
                </a:solidFill>
              </a:rPr>
              <a:t>:</a:t>
            </a:r>
            <a:endParaRPr lang="tr-TR" dirty="0">
              <a:solidFill>
                <a:schemeClr val="bg1">
                  <a:lumMod val="50000"/>
                </a:schemeClr>
              </a:solidFill>
            </a:endParaRPr>
          </a:p>
          <a:p>
            <a:pPr marL="0" lvl="0" indent="0" algn="just" rtl="0">
              <a:spcBef>
                <a:spcPts val="0"/>
              </a:spcBef>
              <a:spcAft>
                <a:spcPts val="0"/>
              </a:spcAft>
              <a:buNone/>
            </a:pPr>
            <a:endParaRPr lang="en-GB" dirty="0">
              <a:solidFill>
                <a:schemeClr val="bg1">
                  <a:lumMod val="50000"/>
                </a:schemeClr>
              </a:solidFill>
            </a:endParaRPr>
          </a:p>
          <a:p>
            <a:pPr lvl="0" algn="just">
              <a:spcAft>
                <a:spcPts val="0"/>
              </a:spcAft>
            </a:pPr>
            <a:endParaRPr lang="en-GB" sz="1000" dirty="0">
              <a:solidFill>
                <a:schemeClr val="bg1">
                  <a:lumMod val="50000"/>
                </a:schemeClr>
              </a:solidFill>
            </a:endParaRPr>
          </a:p>
          <a:p>
            <a:pPr marL="285750" lvl="0" indent="-285750" algn="just">
              <a:buFont typeface="Arial" panose="020B0604020202020204" pitchFamily="34" charset="0"/>
              <a:buChar char="•"/>
            </a:pPr>
            <a:r>
              <a:rPr lang="en-GB" dirty="0" err="1">
                <a:solidFill>
                  <a:schemeClr val="bg1">
                    <a:lumMod val="50000"/>
                  </a:schemeClr>
                </a:solidFill>
              </a:rPr>
              <a:t>farklı</a:t>
            </a:r>
            <a:r>
              <a:rPr lang="en-GB" dirty="0">
                <a:solidFill>
                  <a:schemeClr val="bg1">
                    <a:lumMod val="50000"/>
                  </a:schemeClr>
                </a:solidFill>
              </a:rPr>
              <a:t> </a:t>
            </a:r>
            <a:r>
              <a:rPr lang="en-GB" dirty="0" err="1">
                <a:solidFill>
                  <a:schemeClr val="bg1">
                    <a:lumMod val="50000"/>
                  </a:schemeClr>
                </a:solidFill>
              </a:rPr>
              <a:t>içerikler</a:t>
            </a:r>
            <a:r>
              <a:rPr lang="en-GB" dirty="0">
                <a:solidFill>
                  <a:schemeClr val="bg1">
                    <a:lumMod val="50000"/>
                  </a:schemeClr>
                </a:solidFill>
              </a:rPr>
              <a:t> </a:t>
            </a:r>
            <a:r>
              <a:rPr lang="en-GB" dirty="0" err="1">
                <a:solidFill>
                  <a:schemeClr val="bg1">
                    <a:lumMod val="50000"/>
                  </a:schemeClr>
                </a:solidFill>
              </a:rPr>
              <a:t>arasında</a:t>
            </a:r>
            <a:r>
              <a:rPr lang="en-GB" dirty="0">
                <a:solidFill>
                  <a:schemeClr val="bg1">
                    <a:lumMod val="50000"/>
                  </a:schemeClr>
                </a:solidFill>
              </a:rPr>
              <a:t> </a:t>
            </a:r>
            <a:r>
              <a:rPr lang="en-GB" dirty="0" err="1">
                <a:solidFill>
                  <a:schemeClr val="bg1">
                    <a:lumMod val="50000"/>
                  </a:schemeClr>
                </a:solidFill>
              </a:rPr>
              <a:t>sezgisel</a:t>
            </a:r>
            <a:r>
              <a:rPr lang="en-GB" dirty="0">
                <a:solidFill>
                  <a:schemeClr val="bg1">
                    <a:lumMod val="50000"/>
                  </a:schemeClr>
                </a:solidFill>
              </a:rPr>
              <a:t> </a:t>
            </a:r>
            <a:r>
              <a:rPr lang="en-GB" dirty="0" err="1">
                <a:solidFill>
                  <a:schemeClr val="bg1">
                    <a:lumMod val="50000"/>
                  </a:schemeClr>
                </a:solidFill>
              </a:rPr>
              <a:t>olarak</a:t>
            </a:r>
            <a:r>
              <a:rPr lang="en-GB" dirty="0">
                <a:solidFill>
                  <a:schemeClr val="bg1">
                    <a:lumMod val="50000"/>
                  </a:schemeClr>
                </a:solidFill>
              </a:rPr>
              <a:t> </a:t>
            </a:r>
            <a:r>
              <a:rPr lang="en-GB" dirty="0" err="1">
                <a:solidFill>
                  <a:schemeClr val="bg1">
                    <a:lumMod val="50000"/>
                  </a:schemeClr>
                </a:solidFill>
              </a:rPr>
              <a:t>hareket</a:t>
            </a:r>
            <a:r>
              <a:rPr lang="en-GB" dirty="0">
                <a:solidFill>
                  <a:schemeClr val="bg1">
                    <a:lumMod val="50000"/>
                  </a:schemeClr>
                </a:solidFill>
              </a:rPr>
              <a:t> e</a:t>
            </a:r>
            <a:r>
              <a:rPr lang="tr-TR" dirty="0" err="1">
                <a:solidFill>
                  <a:schemeClr val="bg1">
                    <a:lumMod val="50000"/>
                  </a:schemeClr>
                </a:solidFill>
              </a:rPr>
              <a:t>debilir</a:t>
            </a:r>
            <a:r>
              <a:rPr lang="en-GB" dirty="0">
                <a:solidFill>
                  <a:schemeClr val="bg1">
                    <a:lumMod val="50000"/>
                  </a:schemeClr>
                </a:solidFill>
              </a:rPr>
              <a:t>,</a:t>
            </a:r>
            <a:endParaRPr lang="sl-SI" dirty="0">
              <a:solidFill>
                <a:schemeClr val="bg1">
                  <a:lumMod val="50000"/>
                </a:schemeClr>
              </a:solidFill>
            </a:endParaRPr>
          </a:p>
          <a:p>
            <a:pPr marL="285750" lvl="0" indent="-285750" algn="just">
              <a:buFont typeface="Arial" panose="020B0604020202020204" pitchFamily="34" charset="0"/>
              <a:buChar char="•"/>
            </a:pPr>
            <a:r>
              <a:rPr lang="en-GB" dirty="0" err="1">
                <a:solidFill>
                  <a:schemeClr val="bg1">
                    <a:lumMod val="50000"/>
                  </a:schemeClr>
                </a:solidFill>
              </a:rPr>
              <a:t>Sunulan</a:t>
            </a:r>
            <a:r>
              <a:rPr lang="en-GB" dirty="0">
                <a:solidFill>
                  <a:schemeClr val="bg1">
                    <a:lumMod val="50000"/>
                  </a:schemeClr>
                </a:solidFill>
              </a:rPr>
              <a:t> </a:t>
            </a:r>
            <a:r>
              <a:rPr lang="en-GB" dirty="0" err="1">
                <a:solidFill>
                  <a:schemeClr val="bg1">
                    <a:lumMod val="50000"/>
                  </a:schemeClr>
                </a:solidFill>
              </a:rPr>
              <a:t>materyali</a:t>
            </a:r>
            <a:r>
              <a:rPr lang="en-GB" dirty="0">
                <a:solidFill>
                  <a:schemeClr val="bg1">
                    <a:lumMod val="50000"/>
                  </a:schemeClr>
                </a:solidFill>
              </a:rPr>
              <a:t> </a:t>
            </a:r>
            <a:r>
              <a:rPr lang="en-GB" dirty="0" err="1">
                <a:solidFill>
                  <a:schemeClr val="bg1">
                    <a:lumMod val="50000"/>
                  </a:schemeClr>
                </a:solidFill>
              </a:rPr>
              <a:t>farklı</a:t>
            </a:r>
            <a:r>
              <a:rPr lang="en-GB" dirty="0">
                <a:solidFill>
                  <a:schemeClr val="bg1">
                    <a:lumMod val="50000"/>
                  </a:schemeClr>
                </a:solidFill>
              </a:rPr>
              <a:t> </a:t>
            </a:r>
            <a:r>
              <a:rPr lang="en-GB" dirty="0" err="1">
                <a:solidFill>
                  <a:schemeClr val="bg1">
                    <a:lumMod val="50000"/>
                  </a:schemeClr>
                </a:solidFill>
              </a:rPr>
              <a:t>açılardan</a:t>
            </a:r>
            <a:r>
              <a:rPr lang="en-GB" dirty="0">
                <a:solidFill>
                  <a:schemeClr val="bg1">
                    <a:lumMod val="50000"/>
                  </a:schemeClr>
                </a:solidFill>
              </a:rPr>
              <a:t> </a:t>
            </a:r>
            <a:r>
              <a:rPr lang="en-GB" dirty="0" err="1">
                <a:solidFill>
                  <a:schemeClr val="bg1">
                    <a:lumMod val="50000"/>
                  </a:schemeClr>
                </a:solidFill>
              </a:rPr>
              <a:t>gözlemle</a:t>
            </a:r>
            <a:r>
              <a:rPr lang="tr-TR" dirty="0" err="1">
                <a:solidFill>
                  <a:schemeClr val="bg1">
                    <a:lumMod val="50000"/>
                  </a:schemeClr>
                </a:solidFill>
              </a:rPr>
              <a:t>yebilir</a:t>
            </a:r>
            <a:r>
              <a:rPr lang="en-GB" dirty="0">
                <a:solidFill>
                  <a:schemeClr val="bg1">
                    <a:lumMod val="50000"/>
                  </a:schemeClr>
                </a:solidFill>
              </a:rPr>
              <a:t>,</a:t>
            </a:r>
          </a:p>
          <a:p>
            <a:pPr marL="285750" indent="-285750">
              <a:buFont typeface="Arial" panose="020B0604020202020204" pitchFamily="34" charset="0"/>
              <a:buChar char="•"/>
            </a:pPr>
            <a:r>
              <a:rPr lang="en-GB" dirty="0">
                <a:solidFill>
                  <a:schemeClr val="bg1">
                    <a:lumMod val="50000"/>
                  </a:schemeClr>
                </a:solidFill>
              </a:rPr>
              <a:t>zoom in and focus on details of his interest, </a:t>
            </a:r>
            <a:r>
              <a:rPr lang="tr-TR" dirty="0">
                <a:solidFill>
                  <a:schemeClr val="bg1">
                    <a:lumMod val="50000"/>
                  </a:schemeClr>
                </a:solidFill>
              </a:rPr>
              <a:t>Yaklaştırabilir (</a:t>
            </a:r>
            <a:r>
              <a:rPr lang="tr-TR" dirty="0" err="1">
                <a:solidFill>
                  <a:schemeClr val="bg1">
                    <a:lumMod val="50000"/>
                  </a:schemeClr>
                </a:solidFill>
              </a:rPr>
              <a:t>zoom</a:t>
            </a:r>
            <a:r>
              <a:rPr lang="tr-TR"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ilgisinin</a:t>
            </a:r>
            <a:r>
              <a:rPr lang="en-GB" dirty="0">
                <a:solidFill>
                  <a:schemeClr val="bg1">
                    <a:lumMod val="50000"/>
                  </a:schemeClr>
                </a:solidFill>
              </a:rPr>
              <a:t> </a:t>
            </a:r>
            <a:r>
              <a:rPr lang="en-GB" dirty="0" err="1">
                <a:solidFill>
                  <a:schemeClr val="bg1">
                    <a:lumMod val="50000"/>
                  </a:schemeClr>
                </a:solidFill>
              </a:rPr>
              <a:t>ayrıntılarına</a:t>
            </a:r>
            <a:r>
              <a:rPr lang="en-GB" dirty="0">
                <a:solidFill>
                  <a:schemeClr val="bg1">
                    <a:lumMod val="50000"/>
                  </a:schemeClr>
                </a:solidFill>
              </a:rPr>
              <a:t> </a:t>
            </a:r>
            <a:r>
              <a:rPr lang="en-GB" dirty="0" err="1">
                <a:solidFill>
                  <a:schemeClr val="bg1">
                    <a:lumMod val="50000"/>
                  </a:schemeClr>
                </a:solidFill>
              </a:rPr>
              <a:t>odaklan</a:t>
            </a:r>
            <a:r>
              <a:rPr lang="tr-TR" dirty="0" err="1">
                <a:solidFill>
                  <a:schemeClr val="bg1">
                    <a:lumMod val="50000"/>
                  </a:schemeClr>
                </a:solidFill>
              </a:rPr>
              <a:t>abilir</a:t>
            </a:r>
            <a:endParaRPr lang="sl-SI" dirty="0">
              <a:solidFill>
                <a:schemeClr val="bg1">
                  <a:lumMod val="50000"/>
                </a:schemeClr>
              </a:solidFill>
            </a:endParaRPr>
          </a:p>
          <a:p>
            <a:pPr marL="285750" indent="-285750">
              <a:buFont typeface="Arial" panose="020B0604020202020204" pitchFamily="34" charset="0"/>
              <a:buChar char="•"/>
            </a:pPr>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oyunlara</a:t>
            </a:r>
            <a:r>
              <a:rPr lang="en-GB" dirty="0">
                <a:solidFill>
                  <a:schemeClr val="bg1">
                    <a:lumMod val="50000"/>
                  </a:schemeClr>
                </a:solidFill>
              </a:rPr>
              <a:t> dal</a:t>
            </a:r>
            <a:r>
              <a:rPr lang="tr-TR" dirty="0" err="1">
                <a:solidFill>
                  <a:schemeClr val="bg1">
                    <a:lumMod val="50000"/>
                  </a:schemeClr>
                </a:solidFill>
              </a:rPr>
              <a:t>abilir</a:t>
            </a:r>
            <a:endParaRPr lang="en-GB" sz="1800" dirty="0">
              <a:solidFill>
                <a:schemeClr val="bg1">
                  <a:lumMod val="50000"/>
                </a:schemeClr>
              </a:solidFill>
            </a:endParaRPr>
          </a:p>
        </p:txBody>
      </p:sp>
      <p:pic>
        <p:nvPicPr>
          <p:cNvPr id="7" name="Google Shape;570;p55" descr="People brainstorming together at cyber space table People brainstorming together at cyber space table touchscreen table  stock pictures, royalty-free photos &amp; images">
            <a:hlinkClick r:id="rId2"/>
            <a:extLst>
              <a:ext uri="{FF2B5EF4-FFF2-40B4-BE49-F238E27FC236}">
                <a16:creationId xmlns:a16="http://schemas.microsoft.com/office/drawing/2014/main" id="{FB504809-4D3B-4C9A-ABA2-0AD89E342177}"/>
              </a:ext>
            </a:extLst>
          </p:cNvPr>
          <p:cNvPicPr preferRelativeResize="0">
            <a:picLocks noGrp="1"/>
          </p:cNvPicPr>
          <p:nvPr>
            <p:ph type="pic" sz="quarter" idx="13"/>
          </p:nvPr>
        </p:nvPicPr>
        <p:blipFill>
          <a:blip r:embed="rId3">
            <a:alphaModFix/>
          </a:blip>
          <a:srcRect l="17855" r="1785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6CD2E3A9-5539-4AE1-A56A-C76BBE44F425}"/>
              </a:ext>
            </a:extLst>
          </p:cNvPr>
          <p:cNvSpPr txBox="1">
            <a:spLocks/>
          </p:cNvSpPr>
          <p:nvPr/>
        </p:nvSpPr>
        <p:spPr>
          <a:xfrm>
            <a:off x="7038587" y="2223449"/>
            <a:ext cx="3692525" cy="60459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cs typeface="Poppins" pitchFamily="2" charset="77"/>
              </a:rPr>
              <a:t>Hava</a:t>
            </a:r>
            <a:r>
              <a:rPr lang="en-GB" sz="1800" b="0" dirty="0">
                <a:solidFill>
                  <a:srgbClr val="7F7F7F"/>
                </a:solidFill>
                <a:cs typeface="Poppins" pitchFamily="2" charset="77"/>
              </a:rPr>
              <a:t> </a:t>
            </a:r>
            <a:r>
              <a:rPr lang="en-GB" sz="1800" b="0" dirty="0" err="1">
                <a:solidFill>
                  <a:srgbClr val="7F7F7F"/>
                </a:solidFill>
                <a:cs typeface="Poppins" pitchFamily="2" charset="77"/>
              </a:rPr>
              <a:t>Müzesinde</a:t>
            </a:r>
            <a:r>
              <a:rPr lang="en-GB" sz="1800" b="0" dirty="0">
                <a:solidFill>
                  <a:srgbClr val="7F7F7F"/>
                </a:solidFill>
                <a:cs typeface="Poppins" pitchFamily="2" charset="77"/>
              </a:rPr>
              <a:t> </a:t>
            </a:r>
            <a:r>
              <a:rPr lang="tr-TR" sz="1800" b="0" dirty="0">
                <a:solidFill>
                  <a:srgbClr val="7F7F7F"/>
                </a:solidFill>
                <a:cs typeface="Poppins" pitchFamily="2" charset="77"/>
              </a:rPr>
              <a:t>OR </a:t>
            </a:r>
            <a:r>
              <a:rPr lang="en-GB" sz="1800" b="0" dirty="0" err="1">
                <a:solidFill>
                  <a:srgbClr val="7F7F7F"/>
                </a:solidFill>
                <a:cs typeface="Poppins" pitchFamily="2" charset="77"/>
              </a:rPr>
              <a:t>tablo</a:t>
            </a:r>
            <a:r>
              <a:rPr lang="tr-TR" sz="1800" b="0" dirty="0">
                <a:solidFill>
                  <a:srgbClr val="7F7F7F"/>
                </a:solidFill>
                <a:cs typeface="Poppins" pitchFamily="2" charset="77"/>
              </a:rPr>
              <a:t>su</a:t>
            </a:r>
            <a:r>
              <a:rPr lang="en-GB" sz="1800" b="0" dirty="0">
                <a:solidFill>
                  <a:srgbClr val="7F7F7F"/>
                </a:solidFill>
                <a:cs typeface="Poppins" pitchFamily="2" charset="77"/>
              </a:rPr>
              <a:t> </a:t>
            </a:r>
            <a:r>
              <a:rPr lang="en-GB" sz="1800" b="0" dirty="0" err="1">
                <a:solidFill>
                  <a:srgbClr val="7F7F7F"/>
                </a:solidFill>
                <a:cs typeface="Poppins" pitchFamily="2" charset="77"/>
              </a:rPr>
              <a:t>kullanımı</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bir</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a:p>
            <a:pPr algn="just">
              <a:lnSpc>
                <a:spcPct val="100000"/>
              </a:lnSpc>
              <a:spcBef>
                <a:spcPts val="0"/>
              </a:spcBef>
              <a:buClr>
                <a:srgbClr val="E43794"/>
              </a:buClr>
              <a:buSzPts val="2000"/>
            </a:pPr>
            <a:endParaRPr lang="sl-SI" sz="1800" b="0" dirty="0">
              <a:solidFill>
                <a:srgbClr val="7F7F7F"/>
              </a:solidFill>
              <a:cs typeface="Poppins" pitchFamily="2" charset="77"/>
            </a:endParaRPr>
          </a:p>
        </p:txBody>
      </p:sp>
    </p:spTree>
    <p:extLst>
      <p:ext uri="{BB962C8B-B14F-4D97-AF65-F5344CB8AC3E}">
        <p14:creationId xmlns:p14="http://schemas.microsoft.com/office/powerpoint/2010/main" val="11206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436873"/>
            <a:ext cx="5742396" cy="631527"/>
          </a:xfrm>
        </p:spPr>
        <p:txBody>
          <a:bodyPr/>
          <a:lstStyle/>
          <a:p>
            <a:pPr marL="0" lvl="0" indent="0" rtl="0">
              <a:lnSpc>
                <a:spcPct val="100000"/>
              </a:lnSpc>
              <a:spcBef>
                <a:spcPts val="0"/>
              </a:spcBef>
              <a:spcAft>
                <a:spcPts val="0"/>
              </a:spcAft>
              <a:buClr>
                <a:srgbClr val="E43794"/>
              </a:buClr>
              <a:buSzPts val="2000"/>
              <a:buNone/>
            </a:pPr>
            <a:r>
              <a:rPr lang="tr-TR" b="1" dirty="0"/>
              <a:t>İnteraktif ekran ve duvarlar</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188641"/>
            <a:ext cx="6224477" cy="4961334"/>
          </a:xfrm>
        </p:spPr>
        <p:txBody>
          <a:bodyPr/>
          <a:lstStyle/>
          <a:p>
            <a:pPr lvl="0">
              <a:buClr>
                <a:schemeClr val="dk1"/>
              </a:buClr>
              <a:buSzPts val="1100"/>
            </a:pPr>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ekranlar</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duvarlar</a:t>
            </a:r>
            <a:r>
              <a:rPr lang="en-GB" dirty="0">
                <a:solidFill>
                  <a:schemeClr val="bg1">
                    <a:lumMod val="50000"/>
                  </a:schemeClr>
                </a:solidFill>
              </a:rPr>
              <a:t>, </a:t>
            </a:r>
            <a:r>
              <a:rPr lang="en-GB" b="1" dirty="0" err="1">
                <a:solidFill>
                  <a:schemeClr val="bg1">
                    <a:lumMod val="50000"/>
                  </a:schemeClr>
                </a:solidFill>
              </a:rPr>
              <a:t>dijital</a:t>
            </a:r>
            <a:r>
              <a:rPr lang="en-GB" b="1" dirty="0">
                <a:solidFill>
                  <a:schemeClr val="bg1">
                    <a:lumMod val="50000"/>
                  </a:schemeClr>
                </a:solidFill>
              </a:rPr>
              <a:t> </a:t>
            </a:r>
            <a:r>
              <a:rPr lang="en-GB" b="1" dirty="0" err="1">
                <a:solidFill>
                  <a:schemeClr val="bg1">
                    <a:lumMod val="50000"/>
                  </a:schemeClr>
                </a:solidFill>
              </a:rPr>
              <a:t>ekranlar</a:t>
            </a:r>
            <a:r>
              <a:rPr lang="en-GB" b="1" dirty="0">
                <a:solidFill>
                  <a:schemeClr val="bg1">
                    <a:lumMod val="50000"/>
                  </a:schemeClr>
                </a:solidFill>
              </a:rPr>
              <a:t> </a:t>
            </a:r>
            <a:r>
              <a:rPr lang="en-GB" b="1" dirty="0" err="1">
                <a:solidFill>
                  <a:schemeClr val="bg1">
                    <a:lumMod val="50000"/>
                  </a:schemeClr>
                </a:solidFill>
              </a:rPr>
              <a:t>kullanılarak</a:t>
            </a:r>
            <a:r>
              <a:rPr lang="en-GB" dirty="0">
                <a:solidFill>
                  <a:schemeClr val="bg1">
                    <a:lumMod val="50000"/>
                  </a:schemeClr>
                </a:solidFill>
              </a:rPr>
              <a:t> </a:t>
            </a:r>
            <a:r>
              <a:rPr lang="en-GB" dirty="0" err="1">
                <a:solidFill>
                  <a:schemeClr val="bg1">
                    <a:lumMod val="50000"/>
                  </a:schemeClr>
                </a:solidFill>
              </a:rPr>
              <a:t>veya</a:t>
            </a:r>
            <a:r>
              <a:rPr lang="en-GB" dirty="0">
                <a:solidFill>
                  <a:schemeClr val="bg1">
                    <a:lumMod val="50000"/>
                  </a:schemeClr>
                </a:solidFill>
              </a:rPr>
              <a:t> </a:t>
            </a: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ucuz</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seçenek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projektör</a:t>
            </a:r>
            <a:r>
              <a:rPr lang="en-GB" dirty="0">
                <a:solidFill>
                  <a:schemeClr val="bg1">
                    <a:lumMod val="50000"/>
                  </a:schemeClr>
                </a:solidFill>
              </a:rPr>
              <a:t> </a:t>
            </a:r>
            <a:r>
              <a:rPr lang="en-GB" dirty="0" err="1">
                <a:solidFill>
                  <a:schemeClr val="bg1">
                    <a:lumMod val="50000"/>
                  </a:schemeClr>
                </a:solidFill>
              </a:rPr>
              <a:t>kullanılarak</a:t>
            </a:r>
            <a:r>
              <a:rPr lang="en-GB" dirty="0">
                <a:solidFill>
                  <a:schemeClr val="bg1">
                    <a:lumMod val="50000"/>
                  </a:schemeClr>
                </a:solidFill>
              </a:rPr>
              <a:t> </a:t>
            </a:r>
            <a:r>
              <a:rPr lang="en-GB" dirty="0" err="1">
                <a:solidFill>
                  <a:schemeClr val="bg1">
                    <a:lumMod val="50000"/>
                  </a:schemeClr>
                </a:solidFill>
              </a:rPr>
              <a:t>dijital</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ekranla</a:t>
            </a:r>
            <a:r>
              <a:rPr lang="en-GB" dirty="0">
                <a:solidFill>
                  <a:schemeClr val="bg1">
                    <a:lumMod val="50000"/>
                  </a:schemeClr>
                </a:solidFill>
              </a:rPr>
              <a:t> </a:t>
            </a:r>
            <a:r>
              <a:rPr lang="en-GB" dirty="0" err="1">
                <a:solidFill>
                  <a:schemeClr val="bg1">
                    <a:lumMod val="50000"/>
                  </a:schemeClr>
                </a:solidFill>
              </a:rPr>
              <a:t>eşlenen</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üzerinde</a:t>
            </a:r>
            <a:r>
              <a:rPr lang="en-GB" dirty="0">
                <a:solidFill>
                  <a:schemeClr val="bg1">
                    <a:lumMod val="50000"/>
                  </a:schemeClr>
                </a:solidFill>
              </a:rPr>
              <a:t> </a:t>
            </a:r>
            <a:r>
              <a:rPr lang="en-GB" dirty="0" err="1">
                <a:solidFill>
                  <a:schemeClr val="bg1">
                    <a:lumMod val="50000"/>
                  </a:schemeClr>
                </a:solidFill>
              </a:rPr>
              <a:t>görüntülenen</a:t>
            </a:r>
            <a:r>
              <a:rPr lang="en-GB" dirty="0">
                <a:solidFill>
                  <a:schemeClr val="bg1">
                    <a:lumMod val="50000"/>
                  </a:schemeClr>
                </a:solidFill>
              </a:rPr>
              <a:t> </a:t>
            </a:r>
            <a:r>
              <a:rPr lang="en-GB" dirty="0" err="1">
                <a:solidFill>
                  <a:schemeClr val="bg1">
                    <a:lumMod val="50000"/>
                  </a:schemeClr>
                </a:solidFill>
              </a:rPr>
              <a:t>içeriği</a:t>
            </a:r>
            <a:r>
              <a:rPr lang="en-GB" dirty="0">
                <a:solidFill>
                  <a:schemeClr val="bg1">
                    <a:lumMod val="50000"/>
                  </a:schemeClr>
                </a:solidFill>
              </a:rPr>
              <a:t> </a:t>
            </a:r>
            <a:r>
              <a:rPr lang="en-GB" dirty="0" err="1">
                <a:solidFill>
                  <a:schemeClr val="bg1">
                    <a:lumMod val="50000"/>
                  </a:schemeClr>
                </a:solidFill>
              </a:rPr>
              <a:t>keşfetmek</a:t>
            </a:r>
            <a:r>
              <a:rPr lang="en-GB" dirty="0">
                <a:solidFill>
                  <a:schemeClr val="bg1">
                    <a:lumMod val="50000"/>
                  </a:schemeClr>
                </a:solidFill>
              </a:rPr>
              <a:t> </a:t>
            </a:r>
            <a:r>
              <a:rPr lang="en-GB" b="1" dirty="0" err="1">
                <a:solidFill>
                  <a:schemeClr val="bg1">
                    <a:lumMod val="50000"/>
                  </a:schemeClr>
                </a:solidFill>
              </a:rPr>
              <a:t>için</a:t>
            </a:r>
            <a:r>
              <a:rPr lang="en-GB" b="1" dirty="0">
                <a:solidFill>
                  <a:schemeClr val="bg1">
                    <a:lumMod val="50000"/>
                  </a:schemeClr>
                </a:solidFill>
              </a:rPr>
              <a:t> </a:t>
            </a:r>
            <a:r>
              <a:rPr lang="en-GB" b="1" dirty="0" err="1">
                <a:solidFill>
                  <a:schemeClr val="bg1">
                    <a:lumMod val="50000"/>
                  </a:schemeClr>
                </a:solidFill>
              </a:rPr>
              <a:t>etkileşime</a:t>
            </a:r>
            <a:r>
              <a:rPr lang="en-GB" b="1" dirty="0">
                <a:solidFill>
                  <a:schemeClr val="bg1">
                    <a:lumMod val="50000"/>
                  </a:schemeClr>
                </a:solidFill>
              </a:rPr>
              <a:t> </a:t>
            </a:r>
            <a:r>
              <a:rPr lang="en-GB" b="1" dirty="0" err="1">
                <a:solidFill>
                  <a:schemeClr val="bg1">
                    <a:lumMod val="50000"/>
                  </a:schemeClr>
                </a:solidFill>
              </a:rPr>
              <a:t>girilebilen</a:t>
            </a:r>
            <a:r>
              <a:rPr lang="en-GB" b="1" dirty="0">
                <a:solidFill>
                  <a:schemeClr val="bg1">
                    <a:lumMod val="50000"/>
                  </a:schemeClr>
                </a:solidFill>
              </a:rPr>
              <a:t> </a:t>
            </a:r>
            <a:r>
              <a:rPr lang="en-GB" b="1" dirty="0" err="1">
                <a:solidFill>
                  <a:schemeClr val="bg1">
                    <a:lumMod val="50000"/>
                  </a:schemeClr>
                </a:solidFill>
              </a:rPr>
              <a:t>fiziksel</a:t>
            </a:r>
            <a:r>
              <a:rPr lang="en-GB" b="1" dirty="0">
                <a:solidFill>
                  <a:schemeClr val="bg1">
                    <a:lumMod val="50000"/>
                  </a:schemeClr>
                </a:solidFill>
              </a:rPr>
              <a:t> </a:t>
            </a:r>
            <a:r>
              <a:rPr lang="en-GB" b="1" dirty="0" err="1">
                <a:solidFill>
                  <a:schemeClr val="bg1">
                    <a:lumMod val="50000"/>
                  </a:schemeClr>
                </a:solidFill>
              </a:rPr>
              <a:t>duvar</a:t>
            </a:r>
            <a:r>
              <a:rPr lang="en-GB" b="1" dirty="0">
                <a:solidFill>
                  <a:schemeClr val="bg1">
                    <a:lumMod val="50000"/>
                  </a:schemeClr>
                </a:solidFill>
              </a:rPr>
              <a:t> </a:t>
            </a:r>
            <a:r>
              <a:rPr lang="en-GB" b="1" dirty="0" err="1">
                <a:solidFill>
                  <a:schemeClr val="bg1">
                    <a:lumMod val="50000"/>
                  </a:schemeClr>
                </a:solidFill>
              </a:rPr>
              <a:t>yüzeyleridir</a:t>
            </a:r>
            <a:r>
              <a:rPr lang="en-GB" dirty="0">
                <a:solidFill>
                  <a:schemeClr val="bg1">
                    <a:lumMod val="50000"/>
                  </a:schemeClr>
                </a:solidFill>
              </a:rPr>
              <a:t>.</a:t>
            </a:r>
            <a:endParaRPr lang="tr-TR" dirty="0">
              <a:solidFill>
                <a:schemeClr val="bg1">
                  <a:lumMod val="50000"/>
                </a:schemeClr>
              </a:solidFill>
            </a:endParaRPr>
          </a:p>
          <a:p>
            <a:pPr lvl="0">
              <a:buClr>
                <a:schemeClr val="dk1"/>
              </a:buClr>
              <a:buSzPts val="1100"/>
            </a:pPr>
            <a:endParaRPr lang="tr-TR" dirty="0">
              <a:solidFill>
                <a:schemeClr val="bg1">
                  <a:lumMod val="50000"/>
                </a:schemeClr>
              </a:solidFill>
            </a:endParaRPr>
          </a:p>
          <a:p>
            <a:pPr>
              <a:buClr>
                <a:schemeClr val="dk1"/>
              </a:buClr>
              <a:buSzPts val="1100"/>
            </a:pPr>
            <a:r>
              <a:rPr lang="en-GB" dirty="0" err="1">
                <a:solidFill>
                  <a:schemeClr val="bg1">
                    <a:lumMod val="50000"/>
                  </a:schemeClr>
                </a:solidFill>
              </a:rPr>
              <a:t>Burada</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vahşi</a:t>
            </a:r>
            <a:r>
              <a:rPr lang="en-GB" dirty="0">
                <a:solidFill>
                  <a:schemeClr val="bg1">
                    <a:lumMod val="50000"/>
                  </a:schemeClr>
                </a:solidFill>
              </a:rPr>
              <a:t> </a:t>
            </a:r>
            <a:r>
              <a:rPr lang="en-GB" dirty="0" err="1">
                <a:solidFill>
                  <a:schemeClr val="bg1">
                    <a:lumMod val="50000"/>
                  </a:schemeClr>
                </a:solidFill>
              </a:rPr>
              <a:t>yaşam</a:t>
            </a:r>
            <a:r>
              <a:rPr lang="en-GB" dirty="0">
                <a:solidFill>
                  <a:schemeClr val="bg1">
                    <a:lumMod val="50000"/>
                  </a:schemeClr>
                </a:solidFill>
              </a:rPr>
              <a:t> </a:t>
            </a:r>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sergi</a:t>
            </a:r>
            <a:r>
              <a:rPr lang="en-GB" dirty="0">
                <a:solidFill>
                  <a:schemeClr val="bg1">
                    <a:lumMod val="50000"/>
                  </a:schemeClr>
                </a:solidFill>
              </a:rPr>
              <a:t> </a:t>
            </a:r>
            <a:r>
              <a:rPr lang="en-GB" dirty="0" err="1">
                <a:solidFill>
                  <a:schemeClr val="bg1">
                    <a:lumMod val="50000"/>
                  </a:schemeClr>
                </a:solidFill>
              </a:rPr>
              <a:t>örneğine</a:t>
            </a:r>
            <a:r>
              <a:rPr lang="en-GB" dirty="0">
                <a:solidFill>
                  <a:schemeClr val="bg1">
                    <a:lumMod val="50000"/>
                  </a:schemeClr>
                </a:solidFill>
              </a:rPr>
              <a:t> </a:t>
            </a:r>
            <a:r>
              <a:rPr lang="en-GB" dirty="0" err="1">
                <a:solidFill>
                  <a:schemeClr val="bg1">
                    <a:lumMod val="50000"/>
                  </a:schemeClr>
                </a:solidFill>
              </a:rPr>
              <a:t>bakın</a:t>
            </a:r>
            <a:r>
              <a:rPr lang="en-GB" dirty="0">
                <a:solidFill>
                  <a:schemeClr val="bg1">
                    <a:lumMod val="50000"/>
                  </a:schemeClr>
                </a:solidFill>
              </a:rPr>
              <a:t>: </a:t>
            </a:r>
            <a:r>
              <a:rPr lang="en-GB" dirty="0"/>
              <a:t>: </a:t>
            </a:r>
            <a:r>
              <a:rPr lang="en-GB" dirty="0">
                <a:hlinkClick r:id="rId2"/>
              </a:rPr>
              <a:t>Interactive Exhibition</a:t>
            </a:r>
            <a:endParaRPr lang="en-GB" dirty="0"/>
          </a:p>
          <a:p>
            <a:pPr lvl="0">
              <a:buClr>
                <a:schemeClr val="dk1"/>
              </a:buClr>
              <a:buSzPts val="1100"/>
            </a:pPr>
            <a:endParaRPr lang="tr-TR" dirty="0">
              <a:solidFill>
                <a:schemeClr val="bg1">
                  <a:lumMod val="50000"/>
                </a:schemeClr>
              </a:solidFill>
            </a:endParaRPr>
          </a:p>
          <a:p>
            <a:pPr lvl="0">
              <a:buClr>
                <a:schemeClr val="dk1"/>
              </a:buClr>
              <a:buSzPts val="1100"/>
            </a:pPr>
            <a:r>
              <a:rPr lang="en-GB" dirty="0" err="1">
                <a:solidFill>
                  <a:schemeClr val="bg1">
                    <a:lumMod val="50000"/>
                  </a:schemeClr>
                </a:solidFill>
              </a:rPr>
              <a:t>Kameralar</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IA </a:t>
            </a:r>
            <a:r>
              <a:rPr lang="en-GB" dirty="0" err="1">
                <a:solidFill>
                  <a:schemeClr val="bg1">
                    <a:lumMod val="50000"/>
                  </a:schemeClr>
                </a:solidFill>
              </a:rPr>
              <a:t>yüz</a:t>
            </a:r>
            <a:r>
              <a:rPr lang="en-GB" dirty="0">
                <a:solidFill>
                  <a:schemeClr val="bg1">
                    <a:lumMod val="50000"/>
                  </a:schemeClr>
                </a:solidFill>
              </a:rPr>
              <a:t> </a:t>
            </a:r>
            <a:r>
              <a:rPr lang="en-GB" dirty="0" err="1">
                <a:solidFill>
                  <a:schemeClr val="bg1">
                    <a:lumMod val="50000"/>
                  </a:schemeClr>
                </a:solidFill>
              </a:rPr>
              <a:t>tanıma</a:t>
            </a:r>
            <a:r>
              <a:rPr lang="en-GB" dirty="0">
                <a:solidFill>
                  <a:schemeClr val="bg1">
                    <a:lumMod val="50000"/>
                  </a:schemeClr>
                </a:solidFill>
              </a:rPr>
              <a:t> </a:t>
            </a:r>
            <a:r>
              <a:rPr lang="en-GB" dirty="0" err="1">
                <a:solidFill>
                  <a:schemeClr val="bg1">
                    <a:lumMod val="50000"/>
                  </a:schemeClr>
                </a:solidFill>
              </a:rPr>
              <a:t>gibi</a:t>
            </a:r>
            <a:r>
              <a:rPr lang="en-GB" dirty="0">
                <a:solidFill>
                  <a:schemeClr val="bg1">
                    <a:lumMod val="50000"/>
                  </a:schemeClr>
                </a:solidFill>
              </a:rPr>
              <a:t> </a:t>
            </a:r>
            <a:r>
              <a:rPr lang="en-GB" dirty="0" err="1">
                <a:solidFill>
                  <a:schemeClr val="bg1">
                    <a:lumMod val="50000"/>
                  </a:schemeClr>
                </a:solidFill>
              </a:rPr>
              <a:t>farklı</a:t>
            </a:r>
            <a:r>
              <a:rPr lang="en-GB" dirty="0">
                <a:solidFill>
                  <a:schemeClr val="bg1">
                    <a:lumMod val="50000"/>
                  </a:schemeClr>
                </a:solidFill>
              </a:rPr>
              <a:t> </a:t>
            </a:r>
            <a:r>
              <a:rPr lang="en-GB" dirty="0" err="1">
                <a:solidFill>
                  <a:schemeClr val="bg1">
                    <a:lumMod val="50000"/>
                  </a:schemeClr>
                </a:solidFill>
              </a:rPr>
              <a:t>sensörlerin</a:t>
            </a:r>
            <a:r>
              <a:rPr lang="en-GB" dirty="0">
                <a:solidFill>
                  <a:schemeClr val="bg1">
                    <a:lumMod val="50000"/>
                  </a:schemeClr>
                </a:solidFill>
              </a:rPr>
              <a:t> </a:t>
            </a:r>
            <a:r>
              <a:rPr lang="en-GB" dirty="0" err="1">
                <a:solidFill>
                  <a:schemeClr val="bg1">
                    <a:lumMod val="50000"/>
                  </a:schemeClr>
                </a:solidFill>
              </a:rPr>
              <a:t>entegrasyonu</a:t>
            </a:r>
            <a:r>
              <a:rPr lang="en-GB" dirty="0">
                <a:solidFill>
                  <a:schemeClr val="bg1">
                    <a:lumMod val="50000"/>
                  </a:schemeClr>
                </a:solidFill>
              </a:rPr>
              <a:t> </a:t>
            </a:r>
            <a:r>
              <a:rPr lang="en-GB" dirty="0" err="1">
                <a:solidFill>
                  <a:schemeClr val="bg1">
                    <a:lumMod val="50000"/>
                  </a:schemeClr>
                </a:solidFill>
              </a:rPr>
              <a:t>ile</a:t>
            </a:r>
            <a:r>
              <a:rPr lang="en-GB" dirty="0">
                <a:solidFill>
                  <a:schemeClr val="bg1">
                    <a:lumMod val="50000"/>
                  </a:schemeClr>
                </a:solidFill>
              </a:rPr>
              <a:t> </a:t>
            </a:r>
            <a:r>
              <a:rPr lang="en-GB" dirty="0" err="1">
                <a:solidFill>
                  <a:schemeClr val="bg1">
                    <a:lumMod val="50000"/>
                  </a:schemeClr>
                </a:solidFill>
              </a:rPr>
              <a:t>ekranlarla</a:t>
            </a:r>
            <a:r>
              <a:rPr lang="en-GB" dirty="0">
                <a:solidFill>
                  <a:schemeClr val="bg1">
                    <a:lumMod val="50000"/>
                  </a:schemeClr>
                </a:solidFill>
              </a:rPr>
              <a:t> </a:t>
            </a:r>
            <a:r>
              <a:rPr lang="en-GB" b="1" dirty="0" err="1">
                <a:solidFill>
                  <a:schemeClr val="bg1">
                    <a:lumMod val="50000"/>
                  </a:schemeClr>
                </a:solidFill>
              </a:rPr>
              <a:t>etkileşim</a:t>
            </a:r>
            <a:r>
              <a:rPr lang="en-GB" dirty="0">
                <a:solidFill>
                  <a:schemeClr val="bg1">
                    <a:lumMod val="50000"/>
                  </a:schemeClr>
                </a:solidFill>
              </a:rPr>
              <a:t> </a:t>
            </a:r>
            <a:r>
              <a:rPr lang="en-GB" dirty="0" err="1">
                <a:solidFill>
                  <a:schemeClr val="bg1">
                    <a:lumMod val="50000"/>
                  </a:schemeClr>
                </a:solidFill>
              </a:rPr>
              <a:t>sadece</a:t>
            </a:r>
            <a:r>
              <a:rPr lang="en-GB" dirty="0">
                <a:solidFill>
                  <a:schemeClr val="bg1">
                    <a:lumMod val="50000"/>
                  </a:schemeClr>
                </a:solidFill>
              </a:rPr>
              <a:t> </a:t>
            </a:r>
            <a:r>
              <a:rPr lang="en-GB" b="1" dirty="0" err="1">
                <a:solidFill>
                  <a:schemeClr val="bg1">
                    <a:lumMod val="50000"/>
                  </a:schemeClr>
                </a:solidFill>
              </a:rPr>
              <a:t>dokunma</a:t>
            </a:r>
            <a:r>
              <a:rPr lang="en-GB" b="1" dirty="0">
                <a:solidFill>
                  <a:schemeClr val="bg1">
                    <a:lumMod val="50000"/>
                  </a:schemeClr>
                </a:solidFill>
              </a:rPr>
              <a:t> </a:t>
            </a:r>
            <a:r>
              <a:rPr lang="en-GB" b="1" dirty="0" err="1">
                <a:solidFill>
                  <a:schemeClr val="bg1">
                    <a:lumMod val="50000"/>
                  </a:schemeClr>
                </a:solidFill>
              </a:rPr>
              <a:t>ile</a:t>
            </a:r>
            <a:r>
              <a:rPr lang="en-GB" b="1" dirty="0">
                <a:solidFill>
                  <a:schemeClr val="bg1">
                    <a:lumMod val="50000"/>
                  </a:schemeClr>
                </a:solidFill>
              </a:rPr>
              <a:t> </a:t>
            </a:r>
            <a:r>
              <a:rPr lang="en-GB" b="1" dirty="0" err="1">
                <a:solidFill>
                  <a:schemeClr val="bg1">
                    <a:lumMod val="50000"/>
                  </a:schemeClr>
                </a:solidFill>
              </a:rPr>
              <a:t>sınırlı</a:t>
            </a:r>
            <a:r>
              <a:rPr lang="en-GB" b="1" dirty="0">
                <a:solidFill>
                  <a:schemeClr val="bg1">
                    <a:lumMod val="50000"/>
                  </a:schemeClr>
                </a:solidFill>
              </a:rPr>
              <a:t> </a:t>
            </a:r>
            <a:r>
              <a:rPr lang="en-GB" b="1" dirty="0" err="1">
                <a:solidFill>
                  <a:schemeClr val="bg1">
                    <a:lumMod val="50000"/>
                  </a:schemeClr>
                </a:solidFill>
              </a:rPr>
              <a:t>kalmıyor</a:t>
            </a:r>
            <a:r>
              <a:rPr lang="en-GB" b="1" dirty="0">
                <a:solidFill>
                  <a:schemeClr val="bg1">
                    <a:lumMod val="50000"/>
                  </a:schemeClr>
                </a:solidFill>
              </a:rPr>
              <a:t>.</a:t>
            </a:r>
          </a:p>
          <a:p>
            <a:pPr marL="0" lvl="0" indent="0" rtl="0">
              <a:spcBef>
                <a:spcPts val="0"/>
              </a:spcBef>
              <a:spcAft>
                <a:spcPts val="0"/>
              </a:spcAft>
              <a:buClr>
                <a:schemeClr val="dk1"/>
              </a:buClr>
              <a:buSzPts val="1100"/>
              <a:buFont typeface="Arial"/>
              <a:buNone/>
            </a:pPr>
            <a:endParaRPr lang="en-GB" sz="1000"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1800" b="1" dirty="0">
              <a:solidFill>
                <a:schemeClr val="bg1">
                  <a:lumMod val="50000"/>
                </a:schemeClr>
              </a:solidFill>
            </a:endParaRPr>
          </a:p>
        </p:txBody>
      </p:sp>
      <p:pic>
        <p:nvPicPr>
          <p:cNvPr id="1026" name="Picture 2" descr="Man looking at white blank large interactive wall display - mockup image Man using electronic kiosk and looking at white blank large interactive wall display in dark room of modern technology exhibition. Mock up, futuristic, template, education, technology concept interactive wall stock pictures, royalty-free photos &amp; images">
            <a:hlinkClick r:id="rId3"/>
            <a:extLst>
              <a:ext uri="{FF2B5EF4-FFF2-40B4-BE49-F238E27FC236}">
                <a16:creationId xmlns:a16="http://schemas.microsoft.com/office/drawing/2014/main" id="{00B2EAE5-A9F4-45EE-9463-09CC0D17963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7855" r="17855"/>
          <a:stretch>
            <a:fillRect/>
          </a:stretch>
        </p:blipFill>
        <p:spPr bwMode="auto">
          <a:xfrm>
            <a:off x="7030105"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DA7A92A2-0888-4122-9616-F88B5D7DF583}"/>
              </a:ext>
            </a:extLst>
          </p:cNvPr>
          <p:cNvSpPr txBox="1">
            <a:spLocks/>
          </p:cNvSpPr>
          <p:nvPr/>
        </p:nvSpPr>
        <p:spPr>
          <a:xfrm>
            <a:off x="7030104" y="2204595"/>
            <a:ext cx="3691823" cy="6705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cs typeface="Poppins" pitchFamily="2" charset="77"/>
              </a:rPr>
              <a:t>bir</a:t>
            </a:r>
            <a:r>
              <a:rPr lang="en-GB" sz="1800" b="0" dirty="0">
                <a:solidFill>
                  <a:srgbClr val="7F7F7F"/>
                </a:solidFill>
                <a:cs typeface="Poppins" pitchFamily="2" charset="77"/>
              </a:rPr>
              <a:t> </a:t>
            </a:r>
            <a:r>
              <a:rPr lang="en-GB" sz="1800" b="0" dirty="0" err="1">
                <a:solidFill>
                  <a:srgbClr val="7F7F7F"/>
                </a:solidFill>
                <a:cs typeface="Poppins" pitchFamily="2" charset="77"/>
              </a:rPr>
              <a:t>temassız</a:t>
            </a:r>
            <a:r>
              <a:rPr lang="en-GB" sz="1800" b="0" dirty="0">
                <a:solidFill>
                  <a:srgbClr val="7F7F7F"/>
                </a:solidFill>
                <a:cs typeface="Poppins" pitchFamily="2" charset="77"/>
              </a:rPr>
              <a:t> </a:t>
            </a:r>
            <a:r>
              <a:rPr lang="en-GB" sz="1800" b="0" dirty="0" err="1">
                <a:solidFill>
                  <a:srgbClr val="7F7F7F"/>
                </a:solidFill>
                <a:cs typeface="Poppins" pitchFamily="2" charset="77"/>
              </a:rPr>
              <a:t>etkileşim</a:t>
            </a:r>
            <a:r>
              <a:rPr lang="en-GB" sz="1800" b="0" dirty="0">
                <a:solidFill>
                  <a:srgbClr val="7F7F7F"/>
                </a:solidFill>
                <a:cs typeface="Poppins" pitchFamily="2" charset="77"/>
              </a:rPr>
              <a:t> </a:t>
            </a:r>
            <a:r>
              <a:rPr lang="en-GB" sz="1800" b="0" dirty="0" err="1">
                <a:solidFill>
                  <a:srgbClr val="7F7F7F"/>
                </a:solidFill>
                <a:cs typeface="Poppins" pitchFamily="2" charset="77"/>
              </a:rPr>
              <a:t>örneğini</a:t>
            </a:r>
            <a:r>
              <a:rPr lang="en-GB" sz="1800" b="0" dirty="0">
                <a:solidFill>
                  <a:srgbClr val="7F7F7F"/>
                </a:solidFill>
                <a:cs typeface="Poppins" pitchFamily="2" charset="77"/>
              </a:rPr>
              <a:t> </a:t>
            </a:r>
            <a:r>
              <a:rPr lang="en-GB" sz="1800" b="0" dirty="0" err="1">
                <a:solidFill>
                  <a:srgbClr val="7F7F7F"/>
                </a:solidFill>
                <a:cs typeface="Poppins" pitchFamily="2" charset="77"/>
              </a:rPr>
              <a:t>izlemek</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spTree>
    <p:extLst>
      <p:ext uri="{BB962C8B-B14F-4D97-AF65-F5344CB8AC3E}">
        <p14:creationId xmlns:p14="http://schemas.microsoft.com/office/powerpoint/2010/main" val="233546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310160"/>
            <a:ext cx="5801144" cy="4517967"/>
          </a:xfrm>
        </p:spPr>
        <p:txBody>
          <a:bodyPr/>
          <a:lstStyle/>
          <a:p>
            <a:pPr lvl="0">
              <a:buClr>
                <a:schemeClr val="dk1"/>
              </a:buClr>
              <a:buSzPts val="1100"/>
            </a:pPr>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ekranlar</a:t>
            </a:r>
            <a:r>
              <a:rPr lang="en-GB" dirty="0">
                <a:solidFill>
                  <a:schemeClr val="bg1">
                    <a:lumMod val="50000"/>
                  </a:schemeClr>
                </a:solidFill>
              </a:rPr>
              <a:t> </a:t>
            </a:r>
            <a:r>
              <a:rPr lang="en-GB" b="1" dirty="0"/>
              <a:t>son </a:t>
            </a:r>
            <a:r>
              <a:rPr lang="en-GB" b="1" dirty="0" err="1"/>
              <a:t>derece</a:t>
            </a:r>
            <a:r>
              <a:rPr lang="en-GB" b="1" dirty="0"/>
              <a:t> </a:t>
            </a:r>
            <a:r>
              <a:rPr lang="en-GB" b="1" dirty="0" err="1"/>
              <a:t>özelleştirilebilir</a:t>
            </a:r>
            <a:endParaRPr lang="tr-TR" b="1" dirty="0"/>
          </a:p>
          <a:p>
            <a:pPr>
              <a:buClr>
                <a:schemeClr val="dk1"/>
              </a:buClr>
              <a:buSzPts val="1100"/>
            </a:pPr>
            <a:endParaRPr lang="en-GB" dirty="0">
              <a:solidFill>
                <a:schemeClr val="bg1">
                  <a:lumMod val="50000"/>
                </a:schemeClr>
              </a:solidFill>
            </a:endParaRPr>
          </a:p>
          <a:p>
            <a:pPr>
              <a:buClr>
                <a:schemeClr val="dk1"/>
              </a:buClr>
              <a:buSzPts val="1100"/>
            </a:pPr>
            <a:r>
              <a:rPr lang="en-GB" dirty="0" err="1">
                <a:solidFill>
                  <a:schemeClr val="bg1">
                    <a:lumMod val="50000"/>
                  </a:schemeClr>
                </a:solidFill>
              </a:rPr>
              <a:t>Şunlar</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kullanılabilirler</a:t>
            </a:r>
            <a:r>
              <a:rPr lang="en-GB" dirty="0">
                <a:solidFill>
                  <a:schemeClr val="bg1">
                    <a:lumMod val="50000"/>
                  </a:schemeClr>
                </a:solidFill>
              </a:rPr>
              <a:t>:</a:t>
            </a:r>
          </a:p>
          <a:p>
            <a:pPr marL="0" lvl="0" indent="0" rtl="0">
              <a:spcBef>
                <a:spcPts val="0"/>
              </a:spcBef>
              <a:spcAft>
                <a:spcPts val="0"/>
              </a:spcAft>
              <a:buClr>
                <a:schemeClr val="dk1"/>
              </a:buClr>
              <a:buSzPts val="1100"/>
              <a:buFont typeface="Arial"/>
              <a:buNone/>
            </a:pPr>
            <a:endParaRPr lang="en-GB" sz="1800" b="1" dirty="0"/>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nesneleri</a:t>
            </a:r>
            <a:r>
              <a:rPr lang="en-GB" dirty="0">
                <a:solidFill>
                  <a:schemeClr val="bg1">
                    <a:lumMod val="50000"/>
                  </a:schemeClr>
                </a:solidFill>
              </a:rPr>
              <a:t> </a:t>
            </a:r>
            <a:r>
              <a:rPr lang="en-GB" dirty="0" err="1">
                <a:solidFill>
                  <a:schemeClr val="bg1">
                    <a:lumMod val="50000"/>
                  </a:schemeClr>
                </a:solidFill>
              </a:rPr>
              <a:t>canlandırmak</a:t>
            </a:r>
            <a:r>
              <a:rPr lang="en-GB" dirty="0">
                <a:solidFill>
                  <a:schemeClr val="bg1">
                    <a:lumMod val="50000"/>
                  </a:schemeClr>
                </a:solidFill>
              </a:rPr>
              <a:t>,</a:t>
            </a:r>
            <a:endParaRPr lang="tr-TR"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oyun</a:t>
            </a:r>
            <a:r>
              <a:rPr lang="en-GB" dirty="0">
                <a:solidFill>
                  <a:schemeClr val="bg1">
                    <a:lumMod val="50000"/>
                  </a:schemeClr>
                </a:solidFill>
              </a:rPr>
              <a:t> </a:t>
            </a:r>
            <a:r>
              <a:rPr lang="en-GB" dirty="0" err="1">
                <a:solidFill>
                  <a:schemeClr val="bg1">
                    <a:lumMod val="50000"/>
                  </a:schemeClr>
                </a:solidFill>
              </a:rPr>
              <a:t>oynamak</a:t>
            </a:r>
            <a:r>
              <a:rPr lang="en-GB" dirty="0">
                <a:solidFill>
                  <a:schemeClr val="bg1">
                    <a:lumMod val="50000"/>
                  </a:schemeClr>
                </a:solidFill>
              </a:rPr>
              <a:t>,</a:t>
            </a:r>
            <a:endParaRPr lang="tr-TR"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kullanılamayan</a:t>
            </a:r>
            <a:r>
              <a:rPr lang="en-GB" dirty="0">
                <a:solidFill>
                  <a:schemeClr val="bg1">
                    <a:lumMod val="50000"/>
                  </a:schemeClr>
                </a:solidFill>
              </a:rPr>
              <a:t> </a:t>
            </a:r>
            <a:r>
              <a:rPr lang="en-GB" dirty="0" err="1">
                <a:solidFill>
                  <a:schemeClr val="bg1">
                    <a:lumMod val="50000"/>
                  </a:schemeClr>
                </a:solidFill>
              </a:rPr>
              <a:t>sergilerin</a:t>
            </a:r>
            <a:r>
              <a:rPr lang="en-GB" dirty="0">
                <a:solidFill>
                  <a:schemeClr val="bg1">
                    <a:lumMod val="50000"/>
                  </a:schemeClr>
                </a:solidFill>
              </a:rPr>
              <a:t> </a:t>
            </a:r>
            <a:r>
              <a:rPr lang="en-GB" dirty="0" err="1">
                <a:solidFill>
                  <a:schemeClr val="bg1">
                    <a:lumMod val="50000"/>
                  </a:schemeClr>
                </a:solidFill>
              </a:rPr>
              <a:t>sanal</a:t>
            </a:r>
            <a:r>
              <a:rPr lang="en-GB" dirty="0">
                <a:solidFill>
                  <a:schemeClr val="bg1">
                    <a:lumMod val="50000"/>
                  </a:schemeClr>
                </a:solidFill>
              </a:rPr>
              <a:t> </a:t>
            </a:r>
            <a:r>
              <a:rPr lang="en-GB" dirty="0" err="1">
                <a:solidFill>
                  <a:schemeClr val="bg1">
                    <a:lumMod val="50000"/>
                  </a:schemeClr>
                </a:solidFill>
              </a:rPr>
              <a:t>sergilerini</a:t>
            </a:r>
            <a:r>
              <a:rPr lang="en-GB" dirty="0">
                <a:solidFill>
                  <a:schemeClr val="bg1">
                    <a:lumMod val="50000"/>
                  </a:schemeClr>
                </a:solidFill>
              </a:rPr>
              <a:t> </a:t>
            </a:r>
            <a:r>
              <a:rPr lang="en-GB" dirty="0" err="1">
                <a:solidFill>
                  <a:schemeClr val="bg1">
                    <a:lumMod val="50000"/>
                  </a:schemeClr>
                </a:solidFill>
              </a:rPr>
              <a:t>sunmak</a:t>
            </a:r>
            <a:r>
              <a:rPr lang="en-GB" dirty="0">
                <a:solidFill>
                  <a:schemeClr val="bg1">
                    <a:lumMod val="50000"/>
                  </a:schemeClr>
                </a:solidFill>
              </a:rPr>
              <a:t>,</a:t>
            </a:r>
            <a:endParaRPr lang="tr-TR"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n-GB" dirty="0" err="1">
                <a:solidFill>
                  <a:schemeClr val="bg1">
                    <a:lumMod val="50000"/>
                  </a:schemeClr>
                </a:solidFill>
              </a:rPr>
              <a:t>etkileşimli</a:t>
            </a:r>
            <a:r>
              <a:rPr lang="en-GB" dirty="0">
                <a:solidFill>
                  <a:schemeClr val="bg1">
                    <a:lumMod val="50000"/>
                  </a:schemeClr>
                </a:solidFill>
              </a:rPr>
              <a:t> </a:t>
            </a:r>
            <a:r>
              <a:rPr lang="en-GB" dirty="0" err="1">
                <a:solidFill>
                  <a:schemeClr val="bg1">
                    <a:lumMod val="50000"/>
                  </a:schemeClr>
                </a:solidFill>
              </a:rPr>
              <a:t>haritalar</a:t>
            </a:r>
            <a:r>
              <a:rPr lang="en-GB" dirty="0">
                <a:solidFill>
                  <a:schemeClr val="bg1">
                    <a:lumMod val="50000"/>
                  </a:schemeClr>
                </a:solidFill>
              </a:rPr>
              <a:t> </a:t>
            </a:r>
            <a:r>
              <a:rPr lang="en-GB" dirty="0" err="1">
                <a:solidFill>
                  <a:schemeClr val="bg1">
                    <a:lumMod val="50000"/>
                  </a:schemeClr>
                </a:solidFill>
              </a:rPr>
              <a:t>göster</a:t>
            </a:r>
            <a:r>
              <a:rPr lang="tr-TR" dirty="0" err="1">
                <a:solidFill>
                  <a:schemeClr val="bg1">
                    <a:lumMod val="50000"/>
                  </a:schemeClr>
                </a:solidFill>
              </a:rPr>
              <a:t>mek</a:t>
            </a:r>
            <a:endParaRPr lang="en-GB" dirty="0">
              <a:solidFill>
                <a:schemeClr val="bg1">
                  <a:lumMod val="50000"/>
                </a:schemeClr>
              </a:solidFill>
            </a:endParaRPr>
          </a:p>
        </p:txBody>
      </p:sp>
      <p:pic>
        <p:nvPicPr>
          <p:cNvPr id="12" name="Označba mesta slike 11">
            <a:hlinkClick r:id="rId2"/>
            <a:extLst>
              <a:ext uri="{FF2B5EF4-FFF2-40B4-BE49-F238E27FC236}">
                <a16:creationId xmlns:a16="http://schemas.microsoft.com/office/drawing/2014/main" id="{0CE6B447-9254-481F-8A9F-C0A9107C9BDF}"/>
              </a:ext>
            </a:extLst>
          </p:cNvPr>
          <p:cNvPicPr>
            <a:picLocks noGrp="1" noChangeAspect="1"/>
          </p:cNvPicPr>
          <p:nvPr>
            <p:ph type="pic" sz="quarter" idx="13"/>
          </p:nvPr>
        </p:nvPicPr>
        <p:blipFill rotWithShape="1">
          <a:blip r:embed="rId3"/>
          <a:srcRect l="15961" r="15961"/>
          <a:stretch/>
        </p:blipFill>
        <p:spPr>
          <a:xfrm>
            <a:off x="7030441" y="3028281"/>
            <a:ext cx="3691822" cy="3829719"/>
          </a:xfrm>
        </p:spPr>
      </p:pic>
      <p:sp>
        <p:nvSpPr>
          <p:cNvPr id="7" name="Text Placeholder 4">
            <a:extLst>
              <a:ext uri="{FF2B5EF4-FFF2-40B4-BE49-F238E27FC236}">
                <a16:creationId xmlns:a16="http://schemas.microsoft.com/office/drawing/2014/main" id="{37B83428-A672-45A8-B419-6BE695329E75}"/>
              </a:ext>
            </a:extLst>
          </p:cNvPr>
          <p:cNvSpPr>
            <a:spLocks noGrp="1"/>
          </p:cNvSpPr>
          <p:nvPr>
            <p:ph type="body" sz="quarter" idx="15"/>
          </p:nvPr>
        </p:nvSpPr>
        <p:spPr>
          <a:xfrm>
            <a:off x="481122" y="447033"/>
            <a:ext cx="5742396" cy="631527"/>
          </a:xfrm>
        </p:spPr>
        <p:txBody>
          <a:bodyPr/>
          <a:lstStyle/>
          <a:p>
            <a:pPr lvl="0">
              <a:lnSpc>
                <a:spcPct val="100000"/>
              </a:lnSpc>
              <a:spcBef>
                <a:spcPts val="0"/>
              </a:spcBef>
              <a:buClr>
                <a:srgbClr val="E43794"/>
              </a:buClr>
              <a:buSzPts val="2000"/>
            </a:pPr>
            <a:r>
              <a:rPr lang="tr-TR" dirty="0"/>
              <a:t>İnteraktif ekran ve duvarlar</a:t>
            </a:r>
            <a:endParaRPr lang="en-US" dirty="0"/>
          </a:p>
        </p:txBody>
      </p:sp>
      <p:sp>
        <p:nvSpPr>
          <p:cNvPr id="8" name="Text Placeholder 4">
            <a:extLst>
              <a:ext uri="{FF2B5EF4-FFF2-40B4-BE49-F238E27FC236}">
                <a16:creationId xmlns:a16="http://schemas.microsoft.com/office/drawing/2014/main" id="{20DC3026-B0A9-458A-B160-98FAAA29A52C}"/>
              </a:ext>
            </a:extLst>
          </p:cNvPr>
          <p:cNvSpPr txBox="1">
            <a:spLocks/>
          </p:cNvSpPr>
          <p:nvPr/>
        </p:nvSpPr>
        <p:spPr>
          <a:xfrm>
            <a:off x="7030441" y="2214021"/>
            <a:ext cx="3691823"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cs typeface="Poppins" pitchFamily="2" charset="77"/>
              </a:rPr>
              <a:t>bir</a:t>
            </a:r>
            <a:r>
              <a:rPr lang="en-GB" sz="1800" b="0" dirty="0">
                <a:solidFill>
                  <a:srgbClr val="7F7F7F"/>
                </a:solidFill>
                <a:cs typeface="Poppins" pitchFamily="2" charset="77"/>
              </a:rPr>
              <a:t> </a:t>
            </a:r>
            <a:r>
              <a:rPr lang="en-GB" sz="1800" b="0" dirty="0" err="1">
                <a:solidFill>
                  <a:srgbClr val="7F7F7F"/>
                </a:solidFill>
                <a:cs typeface="Poppins" pitchFamily="2" charset="77"/>
              </a:rPr>
              <a:t>nesne</a:t>
            </a:r>
            <a:r>
              <a:rPr lang="en-GB" sz="1800" b="0" dirty="0">
                <a:solidFill>
                  <a:srgbClr val="7F7F7F"/>
                </a:solidFill>
                <a:cs typeface="Poppins" pitchFamily="2" charset="77"/>
              </a:rPr>
              <a:t> </a:t>
            </a:r>
            <a:r>
              <a:rPr lang="en-GB" sz="1800" b="0" dirty="0" err="1">
                <a:solidFill>
                  <a:srgbClr val="7F7F7F"/>
                </a:solidFill>
                <a:cs typeface="Poppins" pitchFamily="2" charset="77"/>
              </a:rPr>
              <a:t>animasyonu</a:t>
            </a:r>
            <a:r>
              <a:rPr lang="en-GB" sz="1800" b="0" dirty="0">
                <a:solidFill>
                  <a:srgbClr val="7F7F7F"/>
                </a:solidFill>
                <a:cs typeface="Poppins" pitchFamily="2" charset="77"/>
              </a:rPr>
              <a:t> </a:t>
            </a:r>
            <a:r>
              <a:rPr lang="en-GB" sz="1800" b="0" dirty="0" err="1">
                <a:solidFill>
                  <a:srgbClr val="7F7F7F"/>
                </a:solidFill>
                <a:cs typeface="Poppins" pitchFamily="2" charset="77"/>
              </a:rPr>
              <a:t>örneği</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spTree>
    <p:extLst>
      <p:ext uri="{BB962C8B-B14F-4D97-AF65-F5344CB8AC3E}">
        <p14:creationId xmlns:p14="http://schemas.microsoft.com/office/powerpoint/2010/main" val="1849096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244155"/>
            <a:ext cx="5879863" cy="5650211"/>
          </a:xfrm>
        </p:spPr>
        <p:txBody>
          <a:bodyPr/>
          <a:lstStyle/>
          <a:p>
            <a:pPr lvl="0">
              <a:buClr>
                <a:schemeClr val="dk1"/>
              </a:buClr>
              <a:buSzPts val="1100"/>
            </a:pPr>
            <a:r>
              <a:rPr lang="tr-TR" dirty="0">
                <a:solidFill>
                  <a:schemeClr val="bg1">
                    <a:lumMod val="50000"/>
                  </a:schemeClr>
                </a:solidFill>
              </a:rPr>
              <a:t>Holografik projeksiyon, bir nesneyi gerçekten canlandırabilen ve ziyaretçilere neye baktıklarını çok daha derinden anlamalarını sağlayan çok güçlü bir sürükleyici araçtır.</a:t>
            </a:r>
          </a:p>
          <a:p>
            <a:pPr lvl="0">
              <a:buClr>
                <a:schemeClr val="dk1"/>
              </a:buClr>
              <a:buSzPts val="1100"/>
            </a:pPr>
            <a:r>
              <a:rPr lang="tr-TR" dirty="0">
                <a:solidFill>
                  <a:schemeClr val="bg1">
                    <a:lumMod val="50000"/>
                  </a:schemeClr>
                </a:solidFill>
              </a:rPr>
              <a:t>Hologramlar </a:t>
            </a:r>
            <a:r>
              <a:rPr lang="tr-TR" b="1" dirty="0">
                <a:solidFill>
                  <a:schemeClr val="bg1">
                    <a:lumMod val="50000"/>
                  </a:schemeClr>
                </a:solidFill>
              </a:rPr>
              <a:t>en iyi, aşağıdakilerin bir hikayesini anlatmak istediğiniz uygulamalarda kullanılır:</a:t>
            </a:r>
          </a:p>
          <a:p>
            <a:pPr marL="0" lvl="0" indent="0" rtl="0">
              <a:spcBef>
                <a:spcPts val="0"/>
              </a:spcBef>
              <a:spcAft>
                <a:spcPts val="0"/>
              </a:spcAft>
              <a:buClr>
                <a:schemeClr val="dk1"/>
              </a:buClr>
              <a:buSzPts val="1100"/>
              <a:buFont typeface="Arial"/>
              <a:buNone/>
            </a:pPr>
            <a:endParaRPr lang="en-GB" sz="1000" b="1"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tr-TR" dirty="0">
                <a:solidFill>
                  <a:schemeClr val="bg1">
                    <a:lumMod val="50000"/>
                  </a:schemeClr>
                </a:solidFill>
              </a:rPr>
              <a:t>nesne</a:t>
            </a:r>
            <a:endParaRPr lang="en-GB"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tr-TR" dirty="0">
                <a:solidFill>
                  <a:schemeClr val="bg1">
                    <a:lumMod val="50000"/>
                  </a:schemeClr>
                </a:solidFill>
              </a:rPr>
              <a:t>yapı</a:t>
            </a:r>
            <a:endParaRPr lang="en-GB"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tr-TR" dirty="0">
                <a:solidFill>
                  <a:schemeClr val="bg1">
                    <a:lumMod val="50000"/>
                  </a:schemeClr>
                </a:solidFill>
              </a:rPr>
              <a:t>hayvan</a:t>
            </a:r>
            <a:r>
              <a:rPr lang="en-GB" dirty="0">
                <a:solidFill>
                  <a:schemeClr val="bg1">
                    <a:lumMod val="50000"/>
                  </a:schemeClr>
                </a:solidFill>
              </a:rPr>
              <a:t>- </a:t>
            </a:r>
            <a:r>
              <a:rPr lang="en-GB" dirty="0">
                <a:solidFill>
                  <a:schemeClr val="bg1">
                    <a:lumMod val="50000"/>
                  </a:schemeClr>
                </a:solidFill>
                <a:hlinkClick r:id="rId2"/>
              </a:rPr>
              <a:t>Hologram Circus</a:t>
            </a:r>
            <a:endParaRPr lang="en-GB"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tr-TR" dirty="0">
                <a:solidFill>
                  <a:schemeClr val="bg1">
                    <a:lumMod val="50000"/>
                  </a:schemeClr>
                </a:solidFill>
              </a:rPr>
              <a:t>karakter</a:t>
            </a:r>
            <a:endParaRPr lang="en-GB"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tr-TR" dirty="0">
                <a:solidFill>
                  <a:schemeClr val="bg1">
                    <a:lumMod val="50000"/>
                  </a:schemeClr>
                </a:solidFill>
              </a:rPr>
              <a:t>koleksiyon</a:t>
            </a:r>
            <a:r>
              <a:rPr lang="en-GB" dirty="0">
                <a:solidFill>
                  <a:schemeClr val="bg1">
                    <a:lumMod val="50000"/>
                  </a:schemeClr>
                </a:solidFill>
              </a:rPr>
              <a:t>- </a:t>
            </a:r>
            <a:r>
              <a:rPr lang="en-GB" dirty="0">
                <a:solidFill>
                  <a:schemeClr val="bg1">
                    <a:lumMod val="50000"/>
                  </a:schemeClr>
                </a:solidFill>
                <a:hlinkClick r:id="rId3"/>
              </a:rPr>
              <a:t>The DaVinci Museum Hologram</a:t>
            </a:r>
            <a:endParaRPr lang="en-GB"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dirty="0">
              <a:solidFill>
                <a:schemeClr val="bg1">
                  <a:lumMod val="50000"/>
                </a:schemeClr>
              </a:solidFill>
            </a:endParaRPr>
          </a:p>
        </p:txBody>
      </p:sp>
      <p:sp>
        <p:nvSpPr>
          <p:cNvPr id="7" name="Text Placeholder 4">
            <a:extLst>
              <a:ext uri="{FF2B5EF4-FFF2-40B4-BE49-F238E27FC236}">
                <a16:creationId xmlns:a16="http://schemas.microsoft.com/office/drawing/2014/main" id="{BB4EC26A-3E9A-4CBD-861D-C2843ECC0251}"/>
              </a:ext>
            </a:extLst>
          </p:cNvPr>
          <p:cNvSpPr>
            <a:spLocks noGrp="1"/>
          </p:cNvSpPr>
          <p:nvPr>
            <p:ph type="body" sz="quarter" idx="15"/>
          </p:nvPr>
        </p:nvSpPr>
        <p:spPr>
          <a:xfrm>
            <a:off x="481122" y="401126"/>
            <a:ext cx="5614878" cy="631527"/>
          </a:xfrm>
        </p:spPr>
        <p:txBody>
          <a:bodyPr/>
          <a:lstStyle/>
          <a:p>
            <a:pPr lvl="0" algn="just">
              <a:lnSpc>
                <a:spcPct val="100000"/>
              </a:lnSpc>
              <a:spcBef>
                <a:spcPts val="0"/>
              </a:spcBef>
              <a:buClr>
                <a:srgbClr val="E43794"/>
              </a:buClr>
              <a:buSzPts val="2000"/>
            </a:pPr>
            <a:r>
              <a:rPr lang="tr-TR" dirty="0"/>
              <a:t>Holografik projeksiyon</a:t>
            </a:r>
            <a:endParaRPr lang="en-GB" dirty="0"/>
          </a:p>
        </p:txBody>
      </p:sp>
      <p:sp>
        <p:nvSpPr>
          <p:cNvPr id="12" name="Text Placeholder 4">
            <a:extLst>
              <a:ext uri="{FF2B5EF4-FFF2-40B4-BE49-F238E27FC236}">
                <a16:creationId xmlns:a16="http://schemas.microsoft.com/office/drawing/2014/main" id="{93E35B77-6110-478C-B41B-E7BEEE395AA2}"/>
              </a:ext>
            </a:extLst>
          </p:cNvPr>
          <p:cNvSpPr txBox="1">
            <a:spLocks/>
          </p:cNvSpPr>
          <p:nvPr/>
        </p:nvSpPr>
        <p:spPr>
          <a:xfrm>
            <a:off x="7019925" y="2213352"/>
            <a:ext cx="3692526" cy="58640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tr-TR" sz="1800" b="0" dirty="0">
                <a:solidFill>
                  <a:srgbClr val="7F7F7F"/>
                </a:solidFill>
                <a:cs typeface="Poppins" pitchFamily="2" charset="77"/>
              </a:rPr>
              <a:t>bir k</a:t>
            </a:r>
            <a:r>
              <a:rPr lang="en-GB" sz="1800" b="0" dirty="0">
                <a:solidFill>
                  <a:srgbClr val="7F7F7F"/>
                </a:solidFill>
                <a:cs typeface="Poppins" pitchFamily="2" charset="77"/>
              </a:rPr>
              <a:t>ale </a:t>
            </a:r>
            <a:r>
              <a:rPr lang="en-GB" sz="1800" b="0" dirty="0" err="1">
                <a:solidFill>
                  <a:srgbClr val="7F7F7F"/>
                </a:solidFill>
                <a:cs typeface="Poppins" pitchFamily="2" charset="77"/>
              </a:rPr>
              <a:t>hologramlı</a:t>
            </a:r>
            <a:r>
              <a:rPr lang="en-GB" sz="1800" b="0" dirty="0">
                <a:solidFill>
                  <a:srgbClr val="7F7F7F"/>
                </a:solidFill>
                <a:cs typeface="Poppins" pitchFamily="2" charset="77"/>
              </a:rPr>
              <a:t> </a:t>
            </a:r>
            <a:r>
              <a:rPr lang="en-GB" sz="1800" b="0" dirty="0" err="1">
                <a:solidFill>
                  <a:srgbClr val="7F7F7F"/>
                </a:solidFill>
                <a:cs typeface="Poppins" pitchFamily="2" charset="77"/>
              </a:rPr>
              <a:t>bir</a:t>
            </a:r>
            <a:r>
              <a:rPr lang="en-GB" sz="1800" b="0" dirty="0">
                <a:solidFill>
                  <a:srgbClr val="7F7F7F"/>
                </a:solidFill>
                <a:cs typeface="Poppins" pitchFamily="2" charset="77"/>
              </a:rPr>
              <a:t> video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pic>
        <p:nvPicPr>
          <p:cNvPr id="13" name="Označba mesta slike 8">
            <a:hlinkClick r:id="rId4"/>
            <a:extLst>
              <a:ext uri="{FF2B5EF4-FFF2-40B4-BE49-F238E27FC236}">
                <a16:creationId xmlns:a16="http://schemas.microsoft.com/office/drawing/2014/main" id="{6F52C236-DE7E-4943-B678-D208DD0843D4}"/>
              </a:ext>
            </a:extLst>
          </p:cNvPr>
          <p:cNvPicPr>
            <a:picLocks noGrp="1" noChangeAspect="1"/>
          </p:cNvPicPr>
          <p:nvPr>
            <p:ph type="pic" sz="quarter" idx="13"/>
          </p:nvPr>
        </p:nvPicPr>
        <p:blipFill>
          <a:blip r:embed="rId5"/>
          <a:srcRect l="17855" r="17855"/>
          <a:stretch>
            <a:fillRect/>
          </a:stretch>
        </p:blipFill>
        <p:spPr>
          <a:xfrm>
            <a:off x="7019925" y="3028950"/>
            <a:ext cx="3692525" cy="3829050"/>
          </a:xfrm>
          <a:prstGeom prst="rect">
            <a:avLst/>
          </a:prstGeom>
        </p:spPr>
      </p:pic>
    </p:spTree>
    <p:extLst>
      <p:ext uri="{BB962C8B-B14F-4D97-AF65-F5344CB8AC3E}">
        <p14:creationId xmlns:p14="http://schemas.microsoft.com/office/powerpoint/2010/main" val="22473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259307" y="223705"/>
            <a:ext cx="5614878" cy="631527"/>
          </a:xfrm>
        </p:spPr>
        <p:txBody>
          <a:bodyPr/>
          <a:lstStyle/>
          <a:p>
            <a:pPr lvl="0" algn="just">
              <a:lnSpc>
                <a:spcPct val="100000"/>
              </a:lnSpc>
              <a:spcBef>
                <a:spcPts val="0"/>
              </a:spcBef>
              <a:buClr>
                <a:srgbClr val="E43794"/>
              </a:buClr>
              <a:buSzPts val="2000"/>
            </a:pPr>
            <a:r>
              <a:rPr lang="tr-TR" dirty="0"/>
              <a:t>Holografik projeksiyon</a:t>
            </a:r>
            <a:endParaRPr lang="en-GB"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259307" y="903349"/>
            <a:ext cx="6346209" cy="5734508"/>
          </a:xfrm>
        </p:spPr>
        <p:txBody>
          <a:bodyPr/>
          <a:lstStyle/>
          <a:p>
            <a:pPr lvl="0">
              <a:spcAft>
                <a:spcPts val="300"/>
              </a:spcAft>
              <a:buClr>
                <a:schemeClr val="dk1"/>
              </a:buClr>
              <a:buSzPts val="1100"/>
            </a:pPr>
            <a:r>
              <a:rPr lang="en-GB" sz="2300" dirty="0" err="1">
                <a:solidFill>
                  <a:schemeClr val="bg1">
                    <a:lumMod val="50000"/>
                  </a:schemeClr>
                </a:solidFill>
              </a:rPr>
              <a:t>Holografik</a:t>
            </a:r>
            <a:r>
              <a:rPr lang="en-GB" sz="2300" dirty="0">
                <a:solidFill>
                  <a:schemeClr val="bg1">
                    <a:lumMod val="50000"/>
                  </a:schemeClr>
                </a:solidFill>
              </a:rPr>
              <a:t> </a:t>
            </a:r>
            <a:r>
              <a:rPr lang="en-GB" sz="2300" dirty="0" err="1">
                <a:solidFill>
                  <a:schemeClr val="bg1">
                    <a:lumMod val="50000"/>
                  </a:schemeClr>
                </a:solidFill>
              </a:rPr>
              <a:t>projektörler</a:t>
            </a:r>
            <a:r>
              <a:rPr lang="en-GB" sz="2300" dirty="0">
                <a:solidFill>
                  <a:schemeClr val="bg1">
                    <a:lumMod val="50000"/>
                  </a:schemeClr>
                </a:solidFill>
              </a:rPr>
              <a:t>, </a:t>
            </a:r>
            <a:r>
              <a:rPr lang="en-GB" sz="2300" b="1" dirty="0" err="1">
                <a:solidFill>
                  <a:schemeClr val="bg1">
                    <a:lumMod val="50000"/>
                  </a:schemeClr>
                </a:solidFill>
              </a:rPr>
              <a:t>üç</a:t>
            </a:r>
            <a:r>
              <a:rPr lang="en-GB" sz="2300" b="1" dirty="0">
                <a:solidFill>
                  <a:schemeClr val="bg1">
                    <a:lumMod val="50000"/>
                  </a:schemeClr>
                </a:solidFill>
              </a:rPr>
              <a:t> </a:t>
            </a:r>
            <a:r>
              <a:rPr lang="en-GB" sz="2300" b="1" dirty="0" err="1">
                <a:solidFill>
                  <a:schemeClr val="bg1">
                    <a:lumMod val="50000"/>
                  </a:schemeClr>
                </a:solidFill>
              </a:rPr>
              <a:t>boyutlu</a:t>
            </a:r>
            <a:r>
              <a:rPr lang="en-GB" sz="2300" b="1" dirty="0">
                <a:solidFill>
                  <a:schemeClr val="bg1">
                    <a:lumMod val="50000"/>
                  </a:schemeClr>
                </a:solidFill>
              </a:rPr>
              <a:t> </a:t>
            </a:r>
            <a:r>
              <a:rPr lang="en-GB" sz="2300" b="1" dirty="0" err="1">
                <a:solidFill>
                  <a:schemeClr val="bg1">
                    <a:lumMod val="50000"/>
                  </a:schemeClr>
                </a:solidFill>
              </a:rPr>
              <a:t>niteliklere</a:t>
            </a:r>
            <a:r>
              <a:rPr lang="en-GB" sz="2300" b="1" dirty="0">
                <a:solidFill>
                  <a:schemeClr val="bg1">
                    <a:lumMod val="50000"/>
                  </a:schemeClr>
                </a:solidFill>
              </a:rPr>
              <a:t> </a:t>
            </a:r>
            <a:r>
              <a:rPr lang="en-GB" sz="2300" b="1" dirty="0" err="1">
                <a:solidFill>
                  <a:schemeClr val="bg1">
                    <a:lumMod val="50000"/>
                  </a:schemeClr>
                </a:solidFill>
              </a:rPr>
              <a:t>sahip</a:t>
            </a:r>
            <a:r>
              <a:rPr lang="en-GB" sz="2300" dirty="0">
                <a:solidFill>
                  <a:schemeClr val="bg1">
                    <a:lumMod val="50000"/>
                  </a:schemeClr>
                </a:solidFill>
              </a:rPr>
              <a:t> </a:t>
            </a:r>
            <a:r>
              <a:rPr lang="en-GB" sz="2300" dirty="0" err="1">
                <a:solidFill>
                  <a:schemeClr val="bg1">
                    <a:lumMod val="50000"/>
                  </a:schemeClr>
                </a:solidFill>
              </a:rPr>
              <a:t>ancak</a:t>
            </a:r>
            <a:r>
              <a:rPr lang="en-GB" sz="2300" dirty="0">
                <a:solidFill>
                  <a:schemeClr val="bg1">
                    <a:lumMod val="50000"/>
                  </a:schemeClr>
                </a:solidFill>
              </a:rPr>
              <a:t> </a:t>
            </a:r>
            <a:r>
              <a:rPr lang="en-GB" sz="2300" dirty="0" err="1">
                <a:solidFill>
                  <a:schemeClr val="bg1">
                    <a:lumMod val="50000"/>
                  </a:schemeClr>
                </a:solidFill>
              </a:rPr>
              <a:t>yine</a:t>
            </a:r>
            <a:r>
              <a:rPr lang="en-GB" sz="2300" dirty="0">
                <a:solidFill>
                  <a:schemeClr val="bg1">
                    <a:lumMod val="50000"/>
                  </a:schemeClr>
                </a:solidFill>
              </a:rPr>
              <a:t> de </a:t>
            </a:r>
            <a:r>
              <a:rPr lang="en-GB" sz="2300" dirty="0" err="1">
                <a:solidFill>
                  <a:schemeClr val="bg1">
                    <a:lumMod val="50000"/>
                  </a:schemeClr>
                </a:solidFill>
              </a:rPr>
              <a:t>düz</a:t>
            </a:r>
            <a:r>
              <a:rPr lang="en-GB" sz="2300" dirty="0">
                <a:solidFill>
                  <a:schemeClr val="bg1">
                    <a:lumMod val="50000"/>
                  </a:schemeClr>
                </a:solidFill>
              </a:rPr>
              <a:t> </a:t>
            </a:r>
            <a:r>
              <a:rPr lang="en-GB" sz="2300" dirty="0" err="1">
                <a:solidFill>
                  <a:schemeClr val="bg1">
                    <a:lumMod val="50000"/>
                  </a:schemeClr>
                </a:solidFill>
              </a:rPr>
              <a:t>olan</a:t>
            </a:r>
            <a:r>
              <a:rPr lang="en-GB" sz="2300" dirty="0">
                <a:solidFill>
                  <a:schemeClr val="bg1">
                    <a:lumMod val="50000"/>
                  </a:schemeClr>
                </a:solidFill>
              </a:rPr>
              <a:t> </a:t>
            </a:r>
            <a:r>
              <a:rPr lang="en-GB" sz="2300" dirty="0" err="1">
                <a:solidFill>
                  <a:schemeClr val="bg1">
                    <a:lumMod val="50000"/>
                  </a:schemeClr>
                </a:solidFill>
              </a:rPr>
              <a:t>bir</a:t>
            </a:r>
            <a:r>
              <a:rPr lang="en-GB" sz="2300" dirty="0">
                <a:solidFill>
                  <a:schemeClr val="bg1">
                    <a:lumMod val="50000"/>
                  </a:schemeClr>
                </a:solidFill>
              </a:rPr>
              <a:t> </a:t>
            </a:r>
            <a:r>
              <a:rPr lang="en-GB" sz="2300" dirty="0" err="1">
                <a:solidFill>
                  <a:schemeClr val="bg1">
                    <a:lumMod val="50000"/>
                  </a:schemeClr>
                </a:solidFill>
              </a:rPr>
              <a:t>görüntü</a:t>
            </a:r>
            <a:r>
              <a:rPr lang="en-GB" sz="2300" dirty="0">
                <a:solidFill>
                  <a:schemeClr val="bg1">
                    <a:lumMod val="50000"/>
                  </a:schemeClr>
                </a:solidFill>
              </a:rPr>
              <a:t> </a:t>
            </a:r>
            <a:r>
              <a:rPr lang="en-GB" sz="2300" dirty="0" err="1">
                <a:solidFill>
                  <a:schemeClr val="bg1">
                    <a:lumMod val="50000"/>
                  </a:schemeClr>
                </a:solidFill>
              </a:rPr>
              <a:t>oluşturur</a:t>
            </a:r>
            <a:r>
              <a:rPr lang="en-GB" sz="2300" dirty="0">
                <a:solidFill>
                  <a:schemeClr val="bg1">
                    <a:lumMod val="50000"/>
                  </a:schemeClr>
                </a:solidFill>
              </a:rPr>
              <a:t>.</a:t>
            </a:r>
            <a:r>
              <a:rPr lang="tr-TR" sz="2300" dirty="0">
                <a:solidFill>
                  <a:schemeClr val="bg1">
                    <a:lumMod val="50000"/>
                  </a:schemeClr>
                </a:solidFill>
              </a:rPr>
              <a:t> </a:t>
            </a:r>
            <a:r>
              <a:rPr lang="en-GB" sz="2300" dirty="0" err="1">
                <a:solidFill>
                  <a:schemeClr val="bg1">
                    <a:lumMod val="50000"/>
                  </a:schemeClr>
                </a:solidFill>
              </a:rPr>
              <a:t>Holografi</a:t>
            </a:r>
            <a:r>
              <a:rPr lang="en-GB" sz="2300" dirty="0">
                <a:solidFill>
                  <a:schemeClr val="bg1">
                    <a:lumMod val="50000"/>
                  </a:schemeClr>
                </a:solidFill>
              </a:rPr>
              <a:t> </a:t>
            </a:r>
            <a:r>
              <a:rPr lang="en-GB" sz="2300" dirty="0" err="1">
                <a:solidFill>
                  <a:schemeClr val="bg1">
                    <a:lumMod val="50000"/>
                  </a:schemeClr>
                </a:solidFill>
              </a:rPr>
              <a:t>hakkında</a:t>
            </a:r>
            <a:r>
              <a:rPr lang="en-GB" sz="2300" dirty="0">
                <a:solidFill>
                  <a:schemeClr val="bg1">
                    <a:lumMod val="50000"/>
                  </a:schemeClr>
                </a:solidFill>
              </a:rPr>
              <a:t> </a:t>
            </a:r>
            <a:r>
              <a:rPr lang="en-GB" sz="2300" dirty="0" err="1">
                <a:solidFill>
                  <a:schemeClr val="bg1">
                    <a:lumMod val="50000"/>
                  </a:schemeClr>
                </a:solidFill>
              </a:rPr>
              <a:t>daha</a:t>
            </a:r>
            <a:r>
              <a:rPr lang="en-GB" sz="2300" dirty="0">
                <a:solidFill>
                  <a:schemeClr val="bg1">
                    <a:lumMod val="50000"/>
                  </a:schemeClr>
                </a:solidFill>
              </a:rPr>
              <a:t> </a:t>
            </a:r>
            <a:r>
              <a:rPr lang="en-GB" sz="2300" dirty="0" err="1">
                <a:solidFill>
                  <a:schemeClr val="bg1">
                    <a:lumMod val="50000"/>
                  </a:schemeClr>
                </a:solidFill>
              </a:rPr>
              <a:t>fazla</a:t>
            </a:r>
            <a:r>
              <a:rPr lang="en-GB" sz="2300" dirty="0">
                <a:solidFill>
                  <a:schemeClr val="bg1">
                    <a:lumMod val="50000"/>
                  </a:schemeClr>
                </a:solidFill>
              </a:rPr>
              <a:t> </a:t>
            </a:r>
            <a:r>
              <a:rPr lang="en-GB" sz="2300" dirty="0" err="1">
                <a:solidFill>
                  <a:schemeClr val="bg1">
                    <a:lumMod val="50000"/>
                  </a:schemeClr>
                </a:solidFill>
              </a:rPr>
              <a:t>bilgiyi</a:t>
            </a:r>
            <a:r>
              <a:rPr lang="en-GB" sz="2300" dirty="0">
                <a:solidFill>
                  <a:schemeClr val="bg1">
                    <a:lumMod val="50000"/>
                  </a:schemeClr>
                </a:solidFill>
              </a:rPr>
              <a:t> </a:t>
            </a:r>
            <a:r>
              <a:rPr lang="en-GB" sz="2300" dirty="0" err="1">
                <a:solidFill>
                  <a:schemeClr val="bg1">
                    <a:lumMod val="50000"/>
                  </a:schemeClr>
                </a:solidFill>
              </a:rPr>
              <a:t>buradan</a:t>
            </a:r>
            <a:r>
              <a:rPr lang="en-GB" sz="2300" dirty="0">
                <a:solidFill>
                  <a:schemeClr val="bg1">
                    <a:lumMod val="50000"/>
                  </a:schemeClr>
                </a:solidFill>
              </a:rPr>
              <a:t> </a:t>
            </a:r>
            <a:r>
              <a:rPr lang="en-GB" sz="2300" dirty="0" err="1">
                <a:solidFill>
                  <a:schemeClr val="bg1">
                    <a:lumMod val="50000"/>
                  </a:schemeClr>
                </a:solidFill>
              </a:rPr>
              <a:t>okuyun</a:t>
            </a:r>
            <a:r>
              <a:rPr lang="tr-TR" sz="2300" dirty="0">
                <a:solidFill>
                  <a:schemeClr val="bg1">
                    <a:lumMod val="50000"/>
                  </a:schemeClr>
                </a:solidFill>
              </a:rPr>
              <a:t>uz</a:t>
            </a:r>
            <a:r>
              <a:rPr lang="en-GB" sz="2300" dirty="0">
                <a:solidFill>
                  <a:schemeClr val="bg1">
                    <a:lumMod val="50000"/>
                  </a:schemeClr>
                </a:solidFill>
              </a:rPr>
              <a:t> </a:t>
            </a:r>
            <a:r>
              <a:rPr lang="en-GB" sz="2300"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sz="2300" dirty="0">
              <a:solidFill>
                <a:schemeClr val="bg1">
                  <a:lumMod val="50000"/>
                </a:schemeClr>
              </a:solidFill>
            </a:endParaRPr>
          </a:p>
          <a:p>
            <a:pPr marL="0" lvl="0" indent="0" rtl="0">
              <a:spcBef>
                <a:spcPts val="0"/>
              </a:spcBef>
              <a:spcAft>
                <a:spcPts val="300"/>
              </a:spcAft>
              <a:buClr>
                <a:schemeClr val="dk1"/>
              </a:buClr>
              <a:buSzPts val="1100"/>
              <a:buFont typeface="Arial"/>
              <a:buNone/>
            </a:pPr>
            <a:endParaRPr lang="en-GB" sz="2300" b="1" dirty="0">
              <a:solidFill>
                <a:schemeClr val="bg1">
                  <a:lumMod val="50000"/>
                </a:schemeClr>
              </a:solidFill>
            </a:endParaRPr>
          </a:p>
          <a:p>
            <a:pPr>
              <a:spcAft>
                <a:spcPts val="300"/>
              </a:spcAft>
              <a:buClr>
                <a:schemeClr val="dk1"/>
              </a:buClr>
              <a:buSzPts val="1100"/>
            </a:pPr>
            <a:r>
              <a:rPr lang="en-GB" sz="2300" dirty="0" err="1">
                <a:solidFill>
                  <a:schemeClr val="bg1">
                    <a:lumMod val="50000"/>
                  </a:schemeClr>
                </a:solidFill>
              </a:rPr>
              <a:t>Halihazırda</a:t>
            </a:r>
            <a:r>
              <a:rPr lang="en-GB" sz="2300" dirty="0">
                <a:solidFill>
                  <a:schemeClr val="bg1">
                    <a:lumMod val="50000"/>
                  </a:schemeClr>
                </a:solidFill>
              </a:rPr>
              <a:t> </a:t>
            </a:r>
            <a:r>
              <a:rPr lang="en-GB" sz="2300" dirty="0" err="1">
                <a:solidFill>
                  <a:schemeClr val="bg1">
                    <a:lumMod val="50000"/>
                  </a:schemeClr>
                </a:solidFill>
              </a:rPr>
              <a:t>piyasada</a:t>
            </a:r>
            <a:r>
              <a:rPr lang="en-GB" sz="2300" dirty="0">
                <a:solidFill>
                  <a:schemeClr val="bg1">
                    <a:lumMod val="50000"/>
                  </a:schemeClr>
                </a:solidFill>
              </a:rPr>
              <a:t> </a:t>
            </a:r>
            <a:r>
              <a:rPr lang="en-GB" sz="2300" dirty="0" err="1">
                <a:solidFill>
                  <a:schemeClr val="bg1">
                    <a:lumMod val="50000"/>
                  </a:schemeClr>
                </a:solidFill>
              </a:rPr>
              <a:t>bulunan</a:t>
            </a:r>
            <a:r>
              <a:rPr lang="en-GB" sz="2300" dirty="0">
                <a:solidFill>
                  <a:schemeClr val="bg1">
                    <a:lumMod val="50000"/>
                  </a:schemeClr>
                </a:solidFill>
              </a:rPr>
              <a:t> </a:t>
            </a:r>
            <a:r>
              <a:rPr lang="en-GB" sz="2300" dirty="0" err="1">
                <a:solidFill>
                  <a:schemeClr val="bg1">
                    <a:lumMod val="50000"/>
                  </a:schemeClr>
                </a:solidFill>
              </a:rPr>
              <a:t>birçok</a:t>
            </a:r>
            <a:r>
              <a:rPr lang="en-GB" sz="2300" dirty="0">
                <a:solidFill>
                  <a:schemeClr val="bg1">
                    <a:lumMod val="50000"/>
                  </a:schemeClr>
                </a:solidFill>
              </a:rPr>
              <a:t> “hologram”, </a:t>
            </a:r>
            <a:r>
              <a:rPr lang="en-GB" sz="2300" b="1" dirty="0" err="1">
                <a:solidFill>
                  <a:schemeClr val="bg1">
                    <a:lumMod val="50000"/>
                  </a:schemeClr>
                </a:solidFill>
              </a:rPr>
              <a:t>teknik</a:t>
            </a:r>
            <a:r>
              <a:rPr lang="en-GB" sz="2300" b="1" dirty="0">
                <a:solidFill>
                  <a:schemeClr val="bg1">
                    <a:lumMod val="50000"/>
                  </a:schemeClr>
                </a:solidFill>
              </a:rPr>
              <a:t> </a:t>
            </a:r>
            <a:r>
              <a:rPr lang="en-GB" sz="2300" b="1" dirty="0" err="1">
                <a:solidFill>
                  <a:schemeClr val="bg1">
                    <a:lumMod val="50000"/>
                  </a:schemeClr>
                </a:solidFill>
              </a:rPr>
              <a:t>olarak</a:t>
            </a:r>
            <a:r>
              <a:rPr lang="en-GB" sz="2300" b="1" dirty="0">
                <a:solidFill>
                  <a:schemeClr val="bg1">
                    <a:lumMod val="50000"/>
                  </a:schemeClr>
                </a:solidFill>
              </a:rPr>
              <a:t> </a:t>
            </a:r>
            <a:r>
              <a:rPr lang="en-GB" sz="2300" b="1" dirty="0" err="1">
                <a:solidFill>
                  <a:schemeClr val="bg1">
                    <a:lumMod val="50000"/>
                  </a:schemeClr>
                </a:solidFill>
              </a:rPr>
              <a:t>hala</a:t>
            </a:r>
            <a:r>
              <a:rPr lang="en-GB" sz="2300" b="1" dirty="0">
                <a:solidFill>
                  <a:schemeClr val="bg1">
                    <a:lumMod val="50000"/>
                  </a:schemeClr>
                </a:solidFill>
              </a:rPr>
              <a:t> 2 </a:t>
            </a:r>
            <a:r>
              <a:rPr lang="en-GB" sz="2300" b="1" dirty="0" err="1">
                <a:solidFill>
                  <a:schemeClr val="bg1">
                    <a:lumMod val="50000"/>
                  </a:schemeClr>
                </a:solidFill>
              </a:rPr>
              <a:t>boyutlu</a:t>
            </a:r>
            <a:r>
              <a:rPr lang="en-GB" sz="2300" b="1" dirty="0">
                <a:solidFill>
                  <a:schemeClr val="bg1">
                    <a:lumMod val="50000"/>
                  </a:schemeClr>
                </a:solidFill>
              </a:rPr>
              <a:t> </a:t>
            </a:r>
            <a:r>
              <a:rPr lang="en-GB" sz="2300" b="1" dirty="0" err="1">
                <a:solidFill>
                  <a:schemeClr val="bg1">
                    <a:lumMod val="50000"/>
                  </a:schemeClr>
                </a:solidFill>
              </a:rPr>
              <a:t>bir</a:t>
            </a:r>
            <a:r>
              <a:rPr lang="en-GB" sz="2300" b="1" dirty="0">
                <a:solidFill>
                  <a:schemeClr val="bg1">
                    <a:lumMod val="50000"/>
                  </a:schemeClr>
                </a:solidFill>
              </a:rPr>
              <a:t> </a:t>
            </a:r>
            <a:r>
              <a:rPr lang="en-GB" sz="2300" b="1" dirty="0" err="1">
                <a:solidFill>
                  <a:schemeClr val="bg1">
                    <a:lumMod val="50000"/>
                  </a:schemeClr>
                </a:solidFill>
              </a:rPr>
              <a:t>yüzeyde</a:t>
            </a:r>
            <a:r>
              <a:rPr lang="en-GB" sz="2300" b="1" dirty="0">
                <a:solidFill>
                  <a:schemeClr val="bg1">
                    <a:lumMod val="50000"/>
                  </a:schemeClr>
                </a:solidFill>
              </a:rPr>
              <a:t> </a:t>
            </a:r>
            <a:r>
              <a:rPr lang="en-GB" sz="2300" b="1" dirty="0" err="1">
                <a:solidFill>
                  <a:schemeClr val="bg1">
                    <a:lumMod val="50000"/>
                  </a:schemeClr>
                </a:solidFill>
              </a:rPr>
              <a:t>gösterilen</a:t>
            </a:r>
            <a:r>
              <a:rPr lang="en-GB" sz="2300" b="1" dirty="0">
                <a:solidFill>
                  <a:schemeClr val="bg1">
                    <a:lumMod val="50000"/>
                  </a:schemeClr>
                </a:solidFill>
              </a:rPr>
              <a:t> 3 </a:t>
            </a:r>
            <a:r>
              <a:rPr lang="en-GB" sz="2300" b="1" dirty="0" err="1">
                <a:solidFill>
                  <a:schemeClr val="bg1">
                    <a:lumMod val="50000"/>
                  </a:schemeClr>
                </a:solidFill>
              </a:rPr>
              <a:t>boyutlu</a:t>
            </a:r>
            <a:r>
              <a:rPr lang="en-GB" sz="2300" b="1" dirty="0">
                <a:solidFill>
                  <a:schemeClr val="bg1">
                    <a:lumMod val="50000"/>
                  </a:schemeClr>
                </a:solidFill>
              </a:rPr>
              <a:t> </a:t>
            </a:r>
            <a:r>
              <a:rPr lang="en-GB" sz="2300" b="1" dirty="0" err="1">
                <a:solidFill>
                  <a:schemeClr val="bg1">
                    <a:lumMod val="50000"/>
                  </a:schemeClr>
                </a:solidFill>
              </a:rPr>
              <a:t>görüntülerdir</a:t>
            </a:r>
            <a:r>
              <a:rPr lang="en-GB" sz="2300" dirty="0">
                <a:solidFill>
                  <a:schemeClr val="bg1">
                    <a:lumMod val="50000"/>
                  </a:schemeClr>
                </a:solidFill>
              </a:rPr>
              <a:t>.</a:t>
            </a:r>
            <a:r>
              <a:rPr lang="tr-TR" sz="2300" dirty="0">
                <a:solidFill>
                  <a:schemeClr val="bg1">
                    <a:lumMod val="50000"/>
                  </a:schemeClr>
                </a:solidFill>
              </a:rPr>
              <a:t> </a:t>
            </a:r>
          </a:p>
          <a:p>
            <a:pPr>
              <a:spcAft>
                <a:spcPts val="300"/>
              </a:spcAft>
              <a:buClr>
                <a:schemeClr val="dk1"/>
              </a:buClr>
              <a:buSzPts val="1100"/>
            </a:pPr>
            <a:r>
              <a:rPr lang="en-GB" sz="2300" dirty="0" err="1">
                <a:solidFill>
                  <a:schemeClr val="bg1">
                    <a:lumMod val="50000"/>
                  </a:schemeClr>
                </a:solidFill>
              </a:rPr>
              <a:t>En</a:t>
            </a:r>
            <a:r>
              <a:rPr lang="en-GB" sz="2300" dirty="0">
                <a:solidFill>
                  <a:schemeClr val="bg1">
                    <a:lumMod val="50000"/>
                  </a:schemeClr>
                </a:solidFill>
              </a:rPr>
              <a:t> son hologram </a:t>
            </a:r>
            <a:r>
              <a:rPr lang="en-GB" sz="2300" dirty="0" err="1">
                <a:solidFill>
                  <a:schemeClr val="bg1">
                    <a:lumMod val="50000"/>
                  </a:schemeClr>
                </a:solidFill>
              </a:rPr>
              <a:t>teknolojilerinin</a:t>
            </a:r>
            <a:r>
              <a:rPr lang="en-GB" sz="2300" dirty="0">
                <a:solidFill>
                  <a:schemeClr val="bg1">
                    <a:lumMod val="50000"/>
                  </a:schemeClr>
                </a:solidFill>
              </a:rPr>
              <a:t> 10 </a:t>
            </a:r>
            <a:r>
              <a:rPr lang="en-GB" sz="2300" dirty="0" err="1">
                <a:solidFill>
                  <a:schemeClr val="bg1">
                    <a:lumMod val="50000"/>
                  </a:schemeClr>
                </a:solidFill>
              </a:rPr>
              <a:t>örneğini</a:t>
            </a:r>
            <a:r>
              <a:rPr lang="en-GB" sz="2300" dirty="0">
                <a:solidFill>
                  <a:schemeClr val="bg1">
                    <a:lumMod val="50000"/>
                  </a:schemeClr>
                </a:solidFill>
              </a:rPr>
              <a:t> </a:t>
            </a:r>
            <a:r>
              <a:rPr lang="en-GB" sz="2300" dirty="0" err="1">
                <a:solidFill>
                  <a:schemeClr val="bg1">
                    <a:lumMod val="50000"/>
                  </a:schemeClr>
                </a:solidFill>
              </a:rPr>
              <a:t>buradan</a:t>
            </a:r>
            <a:r>
              <a:rPr lang="en-GB" sz="2300" dirty="0">
                <a:solidFill>
                  <a:schemeClr val="bg1">
                    <a:lumMod val="50000"/>
                  </a:schemeClr>
                </a:solidFill>
              </a:rPr>
              <a:t> </a:t>
            </a:r>
            <a:r>
              <a:rPr lang="en-GB" sz="2300" dirty="0" err="1">
                <a:solidFill>
                  <a:schemeClr val="bg1">
                    <a:lumMod val="50000"/>
                  </a:schemeClr>
                </a:solidFill>
              </a:rPr>
              <a:t>izleyin</a:t>
            </a:r>
            <a:r>
              <a:rPr lang="en-GB" sz="2300" dirty="0">
                <a:solidFill>
                  <a:schemeClr val="bg1">
                    <a:lumMod val="50000"/>
                  </a:schemeClr>
                </a:solidFill>
              </a:rPr>
              <a:t>: </a:t>
            </a:r>
            <a:r>
              <a:rPr lang="en-GB" sz="2300" dirty="0">
                <a:solidFill>
                  <a:schemeClr val="bg1">
                    <a:lumMod val="50000"/>
                  </a:schemeClr>
                </a:solidFill>
                <a:hlinkClick r:id="rId3"/>
              </a:rPr>
              <a:t>10 </a:t>
            </a:r>
            <a:r>
              <a:rPr lang="tr-TR" sz="2300" dirty="0">
                <a:solidFill>
                  <a:schemeClr val="bg1">
                    <a:lumMod val="50000"/>
                  </a:schemeClr>
                </a:solidFill>
                <a:hlinkClick r:id="rId3"/>
              </a:rPr>
              <a:t>En Gelişmiş 10 Hologram</a:t>
            </a:r>
            <a:r>
              <a:rPr lang="en-GB" sz="2300" dirty="0" err="1">
                <a:solidFill>
                  <a:schemeClr val="bg1">
                    <a:lumMod val="50000"/>
                  </a:schemeClr>
                </a:solidFill>
                <a:hlinkClick r:id="rId3"/>
              </a:rPr>
              <a:t>ms</a:t>
            </a:r>
            <a:endParaRPr lang="en-GB" sz="2300" b="1" dirty="0">
              <a:solidFill>
                <a:schemeClr val="bg1">
                  <a:lumMod val="50000"/>
                </a:schemeClr>
              </a:solidFill>
            </a:endParaRPr>
          </a:p>
          <a:p>
            <a:pPr>
              <a:spcAft>
                <a:spcPts val="300"/>
              </a:spcAft>
              <a:buClr>
                <a:schemeClr val="dk1"/>
              </a:buClr>
              <a:buSzPts val="1100"/>
            </a:pPr>
            <a:r>
              <a:rPr lang="en-GB" sz="2300" dirty="0" err="1">
                <a:solidFill>
                  <a:schemeClr val="bg1">
                    <a:lumMod val="50000"/>
                  </a:schemeClr>
                </a:solidFill>
              </a:rPr>
              <a:t>Evde</a:t>
            </a:r>
            <a:r>
              <a:rPr lang="en-GB" sz="2300" dirty="0">
                <a:solidFill>
                  <a:schemeClr val="bg1">
                    <a:lumMod val="50000"/>
                  </a:schemeClr>
                </a:solidFill>
              </a:rPr>
              <a:t> </a:t>
            </a:r>
            <a:r>
              <a:rPr lang="en-GB" sz="2300" dirty="0" err="1">
                <a:solidFill>
                  <a:schemeClr val="bg1">
                    <a:lumMod val="50000"/>
                  </a:schemeClr>
                </a:solidFill>
              </a:rPr>
              <a:t>temel</a:t>
            </a:r>
            <a:r>
              <a:rPr lang="en-GB" sz="2300" dirty="0">
                <a:solidFill>
                  <a:schemeClr val="bg1">
                    <a:lumMod val="50000"/>
                  </a:schemeClr>
                </a:solidFill>
              </a:rPr>
              <a:t> </a:t>
            </a:r>
            <a:r>
              <a:rPr lang="en-GB" sz="2300" dirty="0" err="1">
                <a:solidFill>
                  <a:schemeClr val="bg1">
                    <a:lumMod val="50000"/>
                  </a:schemeClr>
                </a:solidFill>
              </a:rPr>
              <a:t>bir</a:t>
            </a:r>
            <a:r>
              <a:rPr lang="en-GB" sz="2300" dirty="0">
                <a:solidFill>
                  <a:schemeClr val="bg1">
                    <a:lumMod val="50000"/>
                  </a:schemeClr>
                </a:solidFill>
              </a:rPr>
              <a:t> </a:t>
            </a:r>
            <a:r>
              <a:rPr lang="en-GB" sz="2300" dirty="0" err="1">
                <a:solidFill>
                  <a:schemeClr val="bg1">
                    <a:lumMod val="50000"/>
                  </a:schemeClr>
                </a:solidFill>
              </a:rPr>
              <a:t>holografik</a:t>
            </a:r>
            <a:r>
              <a:rPr lang="en-GB" sz="2300" dirty="0">
                <a:solidFill>
                  <a:schemeClr val="bg1">
                    <a:lumMod val="50000"/>
                  </a:schemeClr>
                </a:solidFill>
              </a:rPr>
              <a:t> </a:t>
            </a:r>
            <a:r>
              <a:rPr lang="en-GB" sz="2300" dirty="0" err="1">
                <a:solidFill>
                  <a:schemeClr val="bg1">
                    <a:lumMod val="50000"/>
                  </a:schemeClr>
                </a:solidFill>
              </a:rPr>
              <a:t>projektörün</a:t>
            </a:r>
            <a:r>
              <a:rPr lang="en-GB" sz="2300" dirty="0">
                <a:solidFill>
                  <a:schemeClr val="bg1">
                    <a:lumMod val="50000"/>
                  </a:schemeClr>
                </a:solidFill>
              </a:rPr>
              <a:t> </a:t>
            </a:r>
            <a:r>
              <a:rPr lang="en-GB" sz="2300" dirty="0" err="1">
                <a:solidFill>
                  <a:schemeClr val="bg1">
                    <a:lumMod val="50000"/>
                  </a:schemeClr>
                </a:solidFill>
              </a:rPr>
              <a:t>nasıl</a:t>
            </a:r>
            <a:r>
              <a:rPr lang="en-GB" sz="2300" dirty="0">
                <a:solidFill>
                  <a:schemeClr val="bg1">
                    <a:lumMod val="50000"/>
                  </a:schemeClr>
                </a:solidFill>
              </a:rPr>
              <a:t> </a:t>
            </a:r>
            <a:r>
              <a:rPr lang="en-GB" sz="2300" dirty="0" err="1">
                <a:solidFill>
                  <a:schemeClr val="bg1">
                    <a:lumMod val="50000"/>
                  </a:schemeClr>
                </a:solidFill>
              </a:rPr>
              <a:t>yapıldığını</a:t>
            </a:r>
            <a:r>
              <a:rPr lang="en-GB" sz="2300" dirty="0">
                <a:solidFill>
                  <a:schemeClr val="bg1">
                    <a:lumMod val="50000"/>
                  </a:schemeClr>
                </a:solidFill>
              </a:rPr>
              <a:t> </a:t>
            </a:r>
            <a:r>
              <a:rPr lang="en-GB" sz="2300" dirty="0" err="1">
                <a:solidFill>
                  <a:schemeClr val="bg1">
                    <a:lumMod val="50000"/>
                  </a:schemeClr>
                </a:solidFill>
              </a:rPr>
              <a:t>izleyin</a:t>
            </a:r>
            <a:r>
              <a:rPr lang="en-GB" sz="2300" dirty="0">
                <a:solidFill>
                  <a:schemeClr val="bg1">
                    <a:lumMod val="50000"/>
                  </a:schemeClr>
                </a:solidFill>
              </a:rPr>
              <a:t> </a:t>
            </a:r>
            <a:r>
              <a:rPr lang="en-GB" sz="2300" dirty="0">
                <a:solidFill>
                  <a:schemeClr val="bg1">
                    <a:lumMod val="50000"/>
                  </a:schemeClr>
                </a:solidFill>
                <a:hlinkClick r:id="rId4"/>
              </a:rPr>
              <a:t>–</a:t>
            </a:r>
            <a:r>
              <a:rPr lang="en-GB" sz="2300" dirty="0">
                <a:solidFill>
                  <a:schemeClr val="bg1">
                    <a:lumMod val="50000"/>
                  </a:schemeClr>
                </a:solidFill>
              </a:rPr>
              <a:t> </a:t>
            </a:r>
            <a:r>
              <a:rPr lang="en-GB" sz="2300" dirty="0">
                <a:solidFill>
                  <a:schemeClr val="bg1">
                    <a:lumMod val="50000"/>
                  </a:schemeClr>
                </a:solidFill>
                <a:hlinkClick r:id="rId4"/>
              </a:rPr>
              <a:t>B</a:t>
            </a:r>
            <a:r>
              <a:rPr lang="tr-TR" sz="2300" dirty="0">
                <a:solidFill>
                  <a:schemeClr val="bg1">
                    <a:lumMod val="50000"/>
                  </a:schemeClr>
                </a:solidFill>
                <a:hlinkClick r:id="rId4"/>
              </a:rPr>
              <a:t>ir </a:t>
            </a:r>
            <a:r>
              <a:rPr lang="en-GB" sz="2300" dirty="0">
                <a:solidFill>
                  <a:schemeClr val="bg1">
                    <a:lumMod val="50000"/>
                  </a:schemeClr>
                </a:solidFill>
                <a:hlinkClick r:id="rId4"/>
              </a:rPr>
              <a:t>2D Hologram </a:t>
            </a:r>
            <a:r>
              <a:rPr lang="en-GB" sz="2300" dirty="0" err="1">
                <a:solidFill>
                  <a:schemeClr val="bg1">
                    <a:lumMod val="50000"/>
                  </a:schemeClr>
                </a:solidFill>
                <a:hlinkClick r:id="rId4"/>
              </a:rPr>
              <a:t>Proje</a:t>
            </a:r>
            <a:r>
              <a:rPr lang="tr-TR" sz="2300" dirty="0" err="1">
                <a:solidFill>
                  <a:schemeClr val="bg1">
                    <a:lumMod val="50000"/>
                  </a:schemeClr>
                </a:solidFill>
                <a:hlinkClick r:id="rId4"/>
              </a:rPr>
              <a:t>ktör</a:t>
            </a:r>
            <a:r>
              <a:rPr lang="tr-TR" sz="2300" dirty="0">
                <a:solidFill>
                  <a:schemeClr val="bg1">
                    <a:lumMod val="50000"/>
                  </a:schemeClr>
                </a:solidFill>
                <a:hlinkClick r:id="rId4"/>
              </a:rPr>
              <a:t> oluşturun</a:t>
            </a:r>
            <a:endParaRPr lang="en-GB" sz="2300" dirty="0">
              <a:solidFill>
                <a:schemeClr val="bg1">
                  <a:lumMod val="50000"/>
                </a:schemeClr>
              </a:solidFill>
            </a:endParaRPr>
          </a:p>
          <a:p>
            <a:pPr>
              <a:spcAft>
                <a:spcPts val="300"/>
              </a:spcAft>
              <a:buClr>
                <a:schemeClr val="dk1"/>
              </a:buClr>
              <a:buSzPts val="1100"/>
            </a:pPr>
            <a:r>
              <a:rPr lang="en-GB" sz="2300" dirty="0">
                <a:solidFill>
                  <a:schemeClr val="bg1">
                    <a:lumMod val="50000"/>
                  </a:schemeClr>
                </a:solidFill>
              </a:rPr>
              <a:t>3D </a:t>
            </a:r>
            <a:r>
              <a:rPr lang="tr-TR" sz="2300" dirty="0">
                <a:solidFill>
                  <a:schemeClr val="bg1">
                    <a:lumMod val="50000"/>
                  </a:schemeClr>
                </a:solidFill>
              </a:rPr>
              <a:t>burada</a:t>
            </a:r>
            <a:r>
              <a:rPr lang="en-GB" sz="2300" dirty="0">
                <a:solidFill>
                  <a:schemeClr val="bg1">
                    <a:lumMod val="50000"/>
                  </a:schemeClr>
                </a:solidFill>
              </a:rPr>
              <a:t>: </a:t>
            </a:r>
            <a:r>
              <a:rPr lang="tr-TR" sz="2300" dirty="0" err="1">
                <a:solidFill>
                  <a:schemeClr val="bg1">
                    <a:lumMod val="50000"/>
                  </a:schemeClr>
                </a:solidFill>
                <a:hlinkClick r:id="rId5"/>
              </a:rPr>
              <a:t>Resin</a:t>
            </a:r>
            <a:r>
              <a:rPr lang="tr-TR" sz="2300" dirty="0">
                <a:solidFill>
                  <a:schemeClr val="bg1">
                    <a:lumMod val="50000"/>
                  </a:schemeClr>
                </a:solidFill>
                <a:hlinkClick r:id="rId5"/>
              </a:rPr>
              <a:t> ile bir </a:t>
            </a:r>
            <a:r>
              <a:rPr lang="en-GB" sz="2300" dirty="0">
                <a:solidFill>
                  <a:schemeClr val="bg1">
                    <a:lumMod val="50000"/>
                  </a:schemeClr>
                </a:solidFill>
                <a:hlinkClick r:id="rId5"/>
              </a:rPr>
              <a:t>3D Holographic </a:t>
            </a:r>
            <a:r>
              <a:rPr lang="en-GB" sz="2300" dirty="0" err="1">
                <a:solidFill>
                  <a:schemeClr val="bg1">
                    <a:lumMod val="50000"/>
                  </a:schemeClr>
                </a:solidFill>
                <a:hlinkClick r:id="rId5"/>
              </a:rPr>
              <a:t>Proje</a:t>
            </a:r>
            <a:r>
              <a:rPr lang="tr-TR" sz="2300" dirty="0" err="1">
                <a:solidFill>
                  <a:schemeClr val="bg1">
                    <a:lumMod val="50000"/>
                  </a:schemeClr>
                </a:solidFill>
                <a:hlinkClick r:id="rId5"/>
              </a:rPr>
              <a:t>ktör</a:t>
            </a:r>
            <a:r>
              <a:rPr lang="tr-TR" sz="2300" dirty="0">
                <a:solidFill>
                  <a:schemeClr val="bg1">
                    <a:lumMod val="50000"/>
                  </a:schemeClr>
                </a:solidFill>
                <a:hlinkClick r:id="rId5"/>
              </a:rPr>
              <a:t> oluşturun</a:t>
            </a:r>
            <a:r>
              <a:rPr lang="en-GB" sz="2300" dirty="0">
                <a:solidFill>
                  <a:schemeClr val="bg1">
                    <a:lumMod val="50000"/>
                  </a:schemeClr>
                </a:solidFill>
              </a:rPr>
              <a:t> </a:t>
            </a:r>
          </a:p>
          <a:p>
            <a:pPr marL="0" lvl="0" indent="0" algn="just" rtl="0">
              <a:spcBef>
                <a:spcPts val="0"/>
              </a:spcBef>
              <a:spcAft>
                <a:spcPts val="300"/>
              </a:spcAft>
              <a:buClr>
                <a:schemeClr val="dk1"/>
              </a:buClr>
              <a:buSzPts val="1100"/>
              <a:buFont typeface="Arial"/>
              <a:buNone/>
            </a:pPr>
            <a:endParaRPr lang="en-GB" sz="2300" dirty="0">
              <a:solidFill>
                <a:schemeClr val="bg1">
                  <a:lumMod val="50000"/>
                </a:schemeClr>
              </a:solidFill>
            </a:endParaRPr>
          </a:p>
        </p:txBody>
      </p:sp>
      <p:sp>
        <p:nvSpPr>
          <p:cNvPr id="8" name="Text Placeholder 4">
            <a:extLst>
              <a:ext uri="{FF2B5EF4-FFF2-40B4-BE49-F238E27FC236}">
                <a16:creationId xmlns:a16="http://schemas.microsoft.com/office/drawing/2014/main" id="{86B02E96-814A-4BEF-B878-F698EA4C2D49}"/>
              </a:ext>
            </a:extLst>
          </p:cNvPr>
          <p:cNvSpPr txBox="1">
            <a:spLocks/>
          </p:cNvSpPr>
          <p:nvPr/>
        </p:nvSpPr>
        <p:spPr>
          <a:xfrm>
            <a:off x="7020057" y="2232875"/>
            <a:ext cx="3691822"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cs typeface="Poppins" pitchFamily="2" charset="77"/>
              </a:rPr>
              <a:t>gelişmiş</a:t>
            </a:r>
            <a:r>
              <a:rPr lang="en-GB" sz="1800" b="0" dirty="0">
                <a:solidFill>
                  <a:srgbClr val="7F7F7F"/>
                </a:solidFill>
                <a:cs typeface="Poppins" pitchFamily="2" charset="77"/>
              </a:rPr>
              <a:t> </a:t>
            </a:r>
            <a:r>
              <a:rPr lang="en-GB" sz="1800" b="0" dirty="0" err="1">
                <a:solidFill>
                  <a:srgbClr val="7F7F7F"/>
                </a:solidFill>
                <a:cs typeface="Poppins" pitchFamily="2" charset="77"/>
              </a:rPr>
              <a:t>hologramı</a:t>
            </a:r>
            <a:r>
              <a:rPr lang="en-GB" sz="1800" b="0" dirty="0">
                <a:solidFill>
                  <a:srgbClr val="7F7F7F"/>
                </a:solidFill>
                <a:cs typeface="Poppins" pitchFamily="2" charset="77"/>
              </a:rPr>
              <a:t> </a:t>
            </a:r>
            <a:r>
              <a:rPr lang="en-GB" sz="1800" b="0" dirty="0" err="1">
                <a:solidFill>
                  <a:srgbClr val="7F7F7F"/>
                </a:solidFill>
                <a:cs typeface="Poppins" pitchFamily="2" charset="77"/>
              </a:rPr>
              <a:t>sunan</a:t>
            </a:r>
            <a:r>
              <a:rPr lang="en-GB" sz="1800" b="0" dirty="0">
                <a:solidFill>
                  <a:srgbClr val="7F7F7F"/>
                </a:solidFill>
                <a:cs typeface="Poppins" pitchFamily="2" charset="77"/>
              </a:rPr>
              <a:t> </a:t>
            </a:r>
            <a:r>
              <a:rPr lang="en-GB" sz="1800" b="0" dirty="0" err="1">
                <a:solidFill>
                  <a:srgbClr val="7F7F7F"/>
                </a:solidFill>
                <a:cs typeface="Poppins" pitchFamily="2" charset="77"/>
              </a:rPr>
              <a:t>videoyu</a:t>
            </a:r>
            <a:r>
              <a:rPr lang="en-GB" sz="1800" b="0" dirty="0">
                <a:solidFill>
                  <a:srgbClr val="7F7F7F"/>
                </a:solidFill>
                <a:cs typeface="Poppins" pitchFamily="2" charset="77"/>
              </a:rPr>
              <a:t> </a:t>
            </a:r>
            <a:r>
              <a:rPr lang="en-GB" sz="1800" b="0" dirty="0" err="1">
                <a:solidFill>
                  <a:srgbClr val="7F7F7F"/>
                </a:solidFill>
                <a:cs typeface="Poppins" pitchFamily="2" charset="77"/>
              </a:rPr>
              <a:t>görmek</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sp>
        <p:nvSpPr>
          <p:cNvPr id="3" name="Označba mesta slike 2">
            <a:extLst>
              <a:ext uri="{FF2B5EF4-FFF2-40B4-BE49-F238E27FC236}">
                <a16:creationId xmlns:a16="http://schemas.microsoft.com/office/drawing/2014/main" id="{C607F70B-589E-496E-80CC-05F1A83375D3}"/>
              </a:ext>
            </a:extLst>
          </p:cNvPr>
          <p:cNvSpPr>
            <a:spLocks noGrp="1"/>
          </p:cNvSpPr>
          <p:nvPr>
            <p:ph type="pic" sz="quarter" idx="13"/>
          </p:nvPr>
        </p:nvSpPr>
        <p:spPr/>
      </p:sp>
      <p:pic>
        <p:nvPicPr>
          <p:cNvPr id="10" name="Označba mesta slike 8">
            <a:hlinkClick r:id="rId6"/>
            <a:extLst>
              <a:ext uri="{FF2B5EF4-FFF2-40B4-BE49-F238E27FC236}">
                <a16:creationId xmlns:a16="http://schemas.microsoft.com/office/drawing/2014/main" id="{DE56E691-4707-435D-B27A-CAA4FE6C9FA9}"/>
              </a:ext>
            </a:extLst>
          </p:cNvPr>
          <p:cNvPicPr>
            <a:picLocks noChangeAspect="1"/>
          </p:cNvPicPr>
          <p:nvPr/>
        </p:nvPicPr>
        <p:blipFill>
          <a:blip r:embed="rId7"/>
          <a:srcRect t="855" b="855"/>
          <a:stretch>
            <a:fillRect/>
          </a:stretch>
        </p:blipFill>
        <p:spPr>
          <a:xfrm>
            <a:off x="7030309" y="3028950"/>
            <a:ext cx="3692525" cy="3829050"/>
          </a:xfrm>
          <a:prstGeom prst="rect">
            <a:avLst/>
          </a:prstGeom>
        </p:spPr>
      </p:pic>
    </p:spTree>
    <p:extLst>
      <p:ext uri="{BB962C8B-B14F-4D97-AF65-F5344CB8AC3E}">
        <p14:creationId xmlns:p14="http://schemas.microsoft.com/office/powerpoint/2010/main" val="369216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5569615" y="1683154"/>
            <a:ext cx="3350570" cy="445340"/>
          </a:xfrm>
        </p:spPr>
        <p:txBody>
          <a:bodyPr/>
          <a:lstStyle/>
          <a:p>
            <a:r>
              <a:rPr lang="en-US" sz="1800" dirty="0"/>
              <a:t>Oliver Wendell Holmes</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398980"/>
            <a:ext cx="6863977" cy="1119578"/>
          </a:xfrm>
        </p:spPr>
        <p:txBody>
          <a:bodyPr/>
          <a:lstStyle/>
          <a:p>
            <a:r>
              <a:rPr lang="en-US" sz="2800" dirty="0"/>
              <a:t>“</a:t>
            </a:r>
            <a:r>
              <a:rPr lang="tr-TR" sz="2800" dirty="0"/>
              <a:t>Yeni </a:t>
            </a:r>
            <a:r>
              <a:rPr lang="en-US" sz="2800" dirty="0" err="1"/>
              <a:t>bir</a:t>
            </a:r>
            <a:r>
              <a:rPr lang="en-US" sz="2800" dirty="0"/>
              <a:t> </a:t>
            </a:r>
            <a:r>
              <a:rPr lang="en-US" sz="2800" dirty="0" err="1"/>
              <a:t>deneyimle</a:t>
            </a:r>
            <a:r>
              <a:rPr lang="en-US" sz="2800" dirty="0"/>
              <a:t> </a:t>
            </a:r>
            <a:r>
              <a:rPr lang="tr-TR" sz="2800" dirty="0"/>
              <a:t>açılan </a:t>
            </a:r>
            <a:r>
              <a:rPr lang="en-US" sz="2800" dirty="0" err="1"/>
              <a:t>bir</a:t>
            </a:r>
            <a:r>
              <a:rPr lang="en-US" sz="2800" dirty="0"/>
              <a:t> </a:t>
            </a:r>
            <a:r>
              <a:rPr lang="en-US" sz="2800" dirty="0" err="1"/>
              <a:t>zihin</a:t>
            </a:r>
            <a:r>
              <a:rPr lang="en-US" sz="2800" dirty="0"/>
              <a:t> </a:t>
            </a:r>
            <a:r>
              <a:rPr lang="en-US" sz="2800" dirty="0" err="1"/>
              <a:t>asla</a:t>
            </a:r>
            <a:r>
              <a:rPr lang="en-US" sz="2800" dirty="0"/>
              <a:t> </a:t>
            </a:r>
            <a:r>
              <a:rPr lang="en-US" sz="2800" dirty="0" err="1"/>
              <a:t>eski</a:t>
            </a:r>
            <a:r>
              <a:rPr lang="en-US" sz="2800" dirty="0"/>
              <a:t> </a:t>
            </a:r>
            <a:r>
              <a:rPr lang="en-US" sz="2800" dirty="0" err="1"/>
              <a:t>boyutlarına</a:t>
            </a:r>
            <a:r>
              <a:rPr lang="en-US" sz="2800" dirty="0"/>
              <a:t> </a:t>
            </a:r>
            <a:r>
              <a:rPr lang="en-US" sz="2800" dirty="0" err="1"/>
              <a:t>dönemez</a:t>
            </a:r>
            <a:r>
              <a:rPr lang="en-US" sz="2800" dirty="0"/>
              <a:t>”.</a:t>
            </a:r>
            <a:endParaRPr lang="sl-SI" sz="2800" dirty="0"/>
          </a:p>
          <a:p>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201155"/>
            <a:ext cx="5614878" cy="631527"/>
          </a:xfrm>
        </p:spPr>
        <p:txBody>
          <a:bodyPr/>
          <a:lstStyle/>
          <a:p>
            <a:pPr marL="0" lvl="0" indent="0" algn="just" rtl="0">
              <a:lnSpc>
                <a:spcPct val="100000"/>
              </a:lnSpc>
              <a:spcBef>
                <a:spcPts val="0"/>
              </a:spcBef>
              <a:spcAft>
                <a:spcPts val="0"/>
              </a:spcAft>
              <a:buClr>
                <a:srgbClr val="E43794"/>
              </a:buClr>
              <a:buSzPts val="2000"/>
              <a:buNone/>
            </a:pPr>
            <a:r>
              <a:rPr lang="tr-TR" b="1" dirty="0"/>
              <a:t>Sanal odalar </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946320"/>
            <a:ext cx="5955188" cy="5601343"/>
          </a:xfrm>
        </p:spPr>
        <p:txBody>
          <a:bodyPr/>
          <a:lstStyle/>
          <a:p>
            <a:pPr lvl="0">
              <a:buClr>
                <a:schemeClr val="dk1"/>
              </a:buClr>
              <a:buSzPts val="1100"/>
            </a:pPr>
            <a:r>
              <a:rPr lang="tr-TR" sz="2300" dirty="0"/>
              <a:t>Sanal odalar</a:t>
            </a:r>
            <a:r>
              <a:rPr lang="en-GB" sz="2300" dirty="0"/>
              <a:t>, son </a:t>
            </a:r>
            <a:r>
              <a:rPr lang="en-GB" sz="2300" dirty="0" err="1"/>
              <a:t>derece</a:t>
            </a:r>
            <a:r>
              <a:rPr lang="en-GB" sz="2300" dirty="0"/>
              <a:t> </a:t>
            </a:r>
            <a:r>
              <a:rPr lang="en-GB" sz="2300" b="1" dirty="0" err="1"/>
              <a:t>sürükleyici</a:t>
            </a:r>
            <a:r>
              <a:rPr lang="en-GB" sz="2300" b="1" dirty="0"/>
              <a:t> </a:t>
            </a:r>
            <a:r>
              <a:rPr lang="en-GB" sz="2300" b="1" dirty="0" err="1"/>
              <a:t>bir</a:t>
            </a:r>
            <a:r>
              <a:rPr lang="en-GB" sz="2300" b="1" dirty="0"/>
              <a:t> </a:t>
            </a:r>
            <a:r>
              <a:rPr lang="en-GB" sz="2300" b="1" dirty="0" err="1"/>
              <a:t>multimedya</a:t>
            </a:r>
            <a:r>
              <a:rPr lang="en-GB" sz="2300" b="1" dirty="0"/>
              <a:t> </a:t>
            </a:r>
            <a:r>
              <a:rPr lang="en-GB" sz="2300" b="1" dirty="0" err="1"/>
              <a:t>deneyimi</a:t>
            </a:r>
            <a:r>
              <a:rPr lang="en-GB" sz="2300" b="1" dirty="0"/>
              <a:t> </a:t>
            </a:r>
            <a:r>
              <a:rPr lang="en-GB" sz="2300" b="1" dirty="0" err="1"/>
              <a:t>sunan</a:t>
            </a:r>
            <a:r>
              <a:rPr lang="en-GB" sz="2300" dirty="0"/>
              <a:t> </a:t>
            </a:r>
            <a:r>
              <a:rPr lang="en-GB" sz="2300" dirty="0" err="1"/>
              <a:t>veya</a:t>
            </a:r>
            <a:r>
              <a:rPr lang="en-GB" sz="2300" dirty="0"/>
              <a:t> </a:t>
            </a:r>
            <a:r>
              <a:rPr lang="en-GB" sz="2300" dirty="0" err="1"/>
              <a:t>geliştiren</a:t>
            </a:r>
            <a:r>
              <a:rPr lang="en-GB" sz="2300" dirty="0"/>
              <a:t> </a:t>
            </a:r>
            <a:r>
              <a:rPr lang="en-GB" sz="2300" dirty="0" err="1"/>
              <a:t>gömülü</a:t>
            </a:r>
            <a:r>
              <a:rPr lang="en-GB" sz="2300" dirty="0"/>
              <a:t> </a:t>
            </a:r>
            <a:r>
              <a:rPr lang="en-GB" sz="2300" dirty="0" err="1"/>
              <a:t>veya</a:t>
            </a:r>
            <a:r>
              <a:rPr lang="en-GB" sz="2300" dirty="0"/>
              <a:t> </a:t>
            </a:r>
            <a:r>
              <a:rPr lang="en-GB" sz="2300" dirty="0" err="1"/>
              <a:t>taşınabilir</a:t>
            </a:r>
            <a:r>
              <a:rPr lang="en-GB" sz="2300" dirty="0"/>
              <a:t> </a:t>
            </a:r>
            <a:r>
              <a:rPr lang="en-GB" sz="2300" dirty="0" err="1"/>
              <a:t>teknolojiyle</a:t>
            </a:r>
            <a:r>
              <a:rPr lang="en-GB" sz="2300" dirty="0"/>
              <a:t> </a:t>
            </a:r>
            <a:r>
              <a:rPr lang="en-GB" sz="2300" dirty="0" err="1"/>
              <a:t>özelleştirilmiş</a:t>
            </a:r>
            <a:r>
              <a:rPr lang="en-GB" sz="2300" dirty="0"/>
              <a:t>, </a:t>
            </a:r>
            <a:r>
              <a:rPr lang="en-GB" sz="2300" dirty="0" err="1"/>
              <a:t>bağımsız</a:t>
            </a:r>
            <a:r>
              <a:rPr lang="en-GB" sz="2300" dirty="0"/>
              <a:t> </a:t>
            </a:r>
            <a:r>
              <a:rPr lang="en-GB" sz="2300" dirty="0" err="1"/>
              <a:t>bir</a:t>
            </a:r>
            <a:r>
              <a:rPr lang="en-GB" sz="2300" dirty="0"/>
              <a:t> </a:t>
            </a:r>
            <a:r>
              <a:rPr lang="en-GB" sz="2300" dirty="0" err="1"/>
              <a:t>alan</a:t>
            </a:r>
            <a:r>
              <a:rPr lang="en-GB" sz="2300" dirty="0"/>
              <a:t> </a:t>
            </a:r>
            <a:r>
              <a:rPr lang="en-GB" sz="2300" dirty="0" err="1"/>
              <a:t>olan</a:t>
            </a:r>
            <a:r>
              <a:rPr lang="en-GB" sz="2300" dirty="0"/>
              <a:t> </a:t>
            </a:r>
            <a:r>
              <a:rPr lang="en-GB" sz="2300" b="1" dirty="0" err="1"/>
              <a:t>bir</a:t>
            </a:r>
            <a:r>
              <a:rPr lang="en-GB" sz="2300" b="1" dirty="0"/>
              <a:t> </a:t>
            </a:r>
            <a:r>
              <a:rPr lang="en-GB" sz="2300" b="1" dirty="0" err="1"/>
              <a:t>sanal</a:t>
            </a:r>
            <a:r>
              <a:rPr lang="en-GB" sz="2300" b="1" dirty="0"/>
              <a:t> </a:t>
            </a:r>
            <a:r>
              <a:rPr lang="en-GB" sz="2300" b="1" dirty="0" err="1"/>
              <a:t>gerçeklik</a:t>
            </a:r>
            <a:r>
              <a:rPr lang="en-GB" sz="2300" b="1" dirty="0"/>
              <a:t> </a:t>
            </a:r>
            <a:r>
              <a:rPr lang="en-GB" sz="2300" b="1" dirty="0" err="1"/>
              <a:t>odasıdır</a:t>
            </a:r>
            <a:r>
              <a:rPr lang="en-GB" sz="2300" dirty="0"/>
              <a:t>.</a:t>
            </a:r>
            <a:endParaRPr lang="tr-TR" sz="2300" dirty="0"/>
          </a:p>
          <a:p>
            <a:pPr lvl="0">
              <a:buClr>
                <a:schemeClr val="dk1"/>
              </a:buClr>
              <a:buSzPts val="1100"/>
            </a:pPr>
            <a:endParaRPr lang="tr-TR" sz="2300" dirty="0"/>
          </a:p>
          <a:p>
            <a:pPr>
              <a:buClr>
                <a:schemeClr val="dk1"/>
              </a:buClr>
              <a:buSzPts val="1100"/>
            </a:pPr>
            <a:r>
              <a:rPr lang="en-GB" sz="2300" dirty="0" err="1"/>
              <a:t>Amacı</a:t>
            </a:r>
            <a:r>
              <a:rPr lang="en-GB" sz="2300" dirty="0"/>
              <a:t>, </a:t>
            </a:r>
            <a:r>
              <a:rPr lang="en-GB" sz="2300" b="1" dirty="0" err="1"/>
              <a:t>kullanıcının</a:t>
            </a:r>
            <a:r>
              <a:rPr lang="en-GB" sz="2300" b="1" dirty="0"/>
              <a:t> </a:t>
            </a:r>
            <a:r>
              <a:rPr lang="en-GB" sz="2300" b="1" dirty="0" err="1"/>
              <a:t>görsel</a:t>
            </a:r>
            <a:r>
              <a:rPr lang="en-GB" sz="2300" b="1" dirty="0"/>
              <a:t> </a:t>
            </a:r>
            <a:r>
              <a:rPr lang="en-GB" sz="2300" b="1" dirty="0" err="1"/>
              <a:t>alanını</a:t>
            </a:r>
            <a:r>
              <a:rPr lang="en-GB" sz="2300" b="1" dirty="0"/>
              <a:t> </a:t>
            </a:r>
            <a:r>
              <a:rPr lang="en-GB" sz="2300" b="1" dirty="0" err="1"/>
              <a:t>doldurarak</a:t>
            </a:r>
            <a:r>
              <a:rPr lang="en-GB" sz="2300" b="1" dirty="0"/>
              <a:t> </a:t>
            </a:r>
            <a:r>
              <a:rPr lang="en-GB" sz="2300" b="1" dirty="0" err="1"/>
              <a:t>fiziksel</a:t>
            </a:r>
            <a:r>
              <a:rPr lang="en-GB" sz="2300" b="1" dirty="0"/>
              <a:t> </a:t>
            </a:r>
            <a:r>
              <a:rPr lang="en-GB" sz="2300" b="1" dirty="0" err="1"/>
              <a:t>varlık</a:t>
            </a:r>
            <a:r>
              <a:rPr lang="en-GB" sz="2300" b="1" dirty="0"/>
              <a:t> </a:t>
            </a:r>
            <a:r>
              <a:rPr lang="en-GB" sz="2300" b="1" dirty="0" err="1"/>
              <a:t>hissi</a:t>
            </a:r>
            <a:r>
              <a:rPr lang="en-GB" sz="2300" b="1" dirty="0"/>
              <a:t> </a:t>
            </a:r>
            <a:r>
              <a:rPr lang="en-GB" sz="2300" b="1" dirty="0" err="1"/>
              <a:t>vermektir</a:t>
            </a:r>
            <a:r>
              <a:rPr lang="en-GB" sz="2300" dirty="0"/>
              <a:t>.</a:t>
            </a:r>
            <a:r>
              <a:rPr lang="en-GB" sz="2300" b="1" dirty="0"/>
              <a:t> </a:t>
            </a:r>
            <a:endParaRPr lang="tr-TR" sz="2300" b="1" dirty="0"/>
          </a:p>
          <a:p>
            <a:pPr>
              <a:buClr>
                <a:schemeClr val="dk1"/>
              </a:buClr>
              <a:buSzPts val="1100"/>
            </a:pPr>
            <a:r>
              <a:rPr lang="tr-TR" sz="2300" b="1" dirty="0"/>
              <a:t>Bir sanal oda örneğini </a:t>
            </a:r>
            <a:r>
              <a:rPr lang="tr-TR" sz="2300" b="1" dirty="0" err="1"/>
              <a:t>inceleyebilirsniz</a:t>
            </a:r>
            <a:r>
              <a:rPr lang="tr-TR" sz="2300" b="1" dirty="0"/>
              <a:t> : </a:t>
            </a:r>
            <a:r>
              <a:rPr lang="en-GB" sz="2300" b="1" dirty="0">
                <a:hlinkClick r:id="rId2"/>
              </a:rPr>
              <a:t>Immersed in Van Gogh</a:t>
            </a:r>
            <a:endParaRPr lang="en-GB" sz="2300" b="1" dirty="0"/>
          </a:p>
          <a:p>
            <a:pPr lvl="0">
              <a:buClr>
                <a:schemeClr val="dk1"/>
              </a:buClr>
              <a:buSzPts val="1100"/>
            </a:pPr>
            <a:endParaRPr lang="tr-TR" sz="2300" dirty="0"/>
          </a:p>
          <a:p>
            <a:pPr lvl="0">
              <a:buClr>
                <a:schemeClr val="dk1"/>
              </a:buClr>
              <a:buSzPts val="1100"/>
            </a:pPr>
            <a:r>
              <a:rPr lang="tr-TR" sz="2300" b="1" dirty="0" err="1">
                <a:solidFill>
                  <a:schemeClr val="bg1">
                    <a:lumMod val="50000"/>
                  </a:schemeClr>
                </a:solidFill>
              </a:rPr>
              <a:t>G</a:t>
            </a:r>
            <a:r>
              <a:rPr lang="en-GB" sz="2300" b="1" dirty="0" err="1">
                <a:solidFill>
                  <a:schemeClr val="bg1">
                    <a:lumMod val="50000"/>
                  </a:schemeClr>
                </a:solidFill>
              </a:rPr>
              <a:t>rup</a:t>
            </a:r>
            <a:r>
              <a:rPr lang="en-GB" sz="2300" b="1" dirty="0">
                <a:solidFill>
                  <a:schemeClr val="bg1">
                    <a:lumMod val="50000"/>
                  </a:schemeClr>
                </a:solidFill>
              </a:rPr>
              <a:t> </a:t>
            </a:r>
            <a:r>
              <a:rPr lang="en-GB" sz="2300" b="1" dirty="0" err="1">
                <a:solidFill>
                  <a:schemeClr val="bg1">
                    <a:lumMod val="50000"/>
                  </a:schemeClr>
                </a:solidFill>
              </a:rPr>
              <a:t>deneyimi</a:t>
            </a:r>
            <a:r>
              <a:rPr lang="en-GB" sz="2300" b="1" dirty="0">
                <a:solidFill>
                  <a:schemeClr val="bg1">
                    <a:lumMod val="50000"/>
                  </a:schemeClr>
                </a:solidFill>
              </a:rPr>
              <a:t> </a:t>
            </a:r>
            <a:r>
              <a:rPr lang="en-GB" sz="2300" b="1" dirty="0" err="1">
                <a:solidFill>
                  <a:schemeClr val="bg1">
                    <a:lumMod val="50000"/>
                  </a:schemeClr>
                </a:solidFill>
              </a:rPr>
              <a:t>yoluyla</a:t>
            </a:r>
            <a:r>
              <a:rPr lang="en-GB" sz="2300" b="1" dirty="0">
                <a:solidFill>
                  <a:schemeClr val="bg1">
                    <a:lumMod val="50000"/>
                  </a:schemeClr>
                </a:solidFill>
              </a:rPr>
              <a:t> </a:t>
            </a:r>
            <a:r>
              <a:rPr lang="en-GB" sz="2300" b="1" dirty="0" err="1">
                <a:solidFill>
                  <a:schemeClr val="bg1">
                    <a:lumMod val="50000"/>
                  </a:schemeClr>
                </a:solidFill>
              </a:rPr>
              <a:t>bir</a:t>
            </a:r>
            <a:r>
              <a:rPr lang="en-GB" sz="2300" b="1" dirty="0">
                <a:solidFill>
                  <a:schemeClr val="bg1">
                    <a:lumMod val="50000"/>
                  </a:schemeClr>
                </a:solidFill>
              </a:rPr>
              <a:t> </a:t>
            </a:r>
            <a:r>
              <a:rPr lang="en-GB" sz="2300" b="1" dirty="0" err="1">
                <a:solidFill>
                  <a:schemeClr val="bg1">
                    <a:lumMod val="50000"/>
                  </a:schemeClr>
                </a:solidFill>
              </a:rPr>
              <a:t>atmosferi</a:t>
            </a:r>
            <a:r>
              <a:rPr lang="en-GB" sz="2300" b="1" dirty="0">
                <a:solidFill>
                  <a:schemeClr val="bg1">
                    <a:lumMod val="50000"/>
                  </a:schemeClr>
                </a:solidFill>
              </a:rPr>
              <a:t> </a:t>
            </a:r>
            <a:r>
              <a:rPr lang="en-GB" sz="2300" b="1" dirty="0" err="1">
                <a:solidFill>
                  <a:schemeClr val="bg1">
                    <a:lumMod val="50000"/>
                  </a:schemeClr>
                </a:solidFill>
              </a:rPr>
              <a:t>veya</a:t>
            </a:r>
            <a:r>
              <a:rPr lang="en-GB" sz="2300" b="1" dirty="0">
                <a:solidFill>
                  <a:schemeClr val="bg1">
                    <a:lumMod val="50000"/>
                  </a:schemeClr>
                </a:solidFill>
              </a:rPr>
              <a:t> </a:t>
            </a:r>
            <a:r>
              <a:rPr lang="en-GB" sz="2300" b="1" dirty="0" err="1">
                <a:solidFill>
                  <a:schemeClr val="bg1">
                    <a:lumMod val="50000"/>
                  </a:schemeClr>
                </a:solidFill>
              </a:rPr>
              <a:t>bir</a:t>
            </a:r>
            <a:r>
              <a:rPr lang="en-GB" sz="2300" b="1" dirty="0">
                <a:solidFill>
                  <a:schemeClr val="bg1">
                    <a:lumMod val="50000"/>
                  </a:schemeClr>
                </a:solidFill>
              </a:rPr>
              <a:t> </a:t>
            </a:r>
            <a:r>
              <a:rPr lang="en-GB" sz="2300" b="1" dirty="0" err="1">
                <a:solidFill>
                  <a:schemeClr val="bg1">
                    <a:lumMod val="50000"/>
                  </a:schemeClr>
                </a:solidFill>
              </a:rPr>
              <a:t>duyguyu</a:t>
            </a:r>
            <a:r>
              <a:rPr lang="en-GB" sz="2300" b="1" dirty="0">
                <a:solidFill>
                  <a:schemeClr val="bg1">
                    <a:lumMod val="50000"/>
                  </a:schemeClr>
                </a:solidFill>
              </a:rPr>
              <a:t> </a:t>
            </a:r>
            <a:r>
              <a:rPr lang="en-GB" sz="2300" b="1" dirty="0" err="1">
                <a:solidFill>
                  <a:schemeClr val="bg1">
                    <a:lumMod val="50000"/>
                  </a:schemeClr>
                </a:solidFill>
              </a:rPr>
              <a:t>iletmek</a:t>
            </a:r>
            <a:r>
              <a:rPr lang="en-GB" sz="2300" b="1" dirty="0">
                <a:solidFill>
                  <a:schemeClr val="bg1">
                    <a:lumMod val="50000"/>
                  </a:schemeClr>
                </a:solidFill>
              </a:rPr>
              <a:t> </a:t>
            </a:r>
            <a:r>
              <a:rPr lang="en-GB" sz="2300" b="1" dirty="0" err="1">
                <a:solidFill>
                  <a:schemeClr val="bg1">
                    <a:lumMod val="50000"/>
                  </a:schemeClr>
                </a:solidFill>
              </a:rPr>
              <a:t>için</a:t>
            </a:r>
            <a:r>
              <a:rPr lang="en-GB" sz="2300" b="1" dirty="0">
                <a:solidFill>
                  <a:schemeClr val="bg1">
                    <a:lumMod val="50000"/>
                  </a:schemeClr>
                </a:solidFill>
              </a:rPr>
              <a:t> </a:t>
            </a:r>
            <a:r>
              <a:rPr lang="en-GB" sz="2300" b="1" dirty="0" err="1">
                <a:solidFill>
                  <a:schemeClr val="bg1">
                    <a:lumMod val="50000"/>
                  </a:schemeClr>
                </a:solidFill>
              </a:rPr>
              <a:t>en</a:t>
            </a:r>
            <a:r>
              <a:rPr lang="en-GB" sz="2300" b="1" dirty="0">
                <a:solidFill>
                  <a:schemeClr val="bg1">
                    <a:lumMod val="50000"/>
                  </a:schemeClr>
                </a:solidFill>
              </a:rPr>
              <a:t> </a:t>
            </a:r>
            <a:r>
              <a:rPr lang="en-GB" sz="2300" b="1" dirty="0" err="1">
                <a:solidFill>
                  <a:schemeClr val="bg1">
                    <a:lumMod val="50000"/>
                  </a:schemeClr>
                </a:solidFill>
              </a:rPr>
              <a:t>iyi</a:t>
            </a:r>
            <a:r>
              <a:rPr lang="en-GB" sz="2300" b="1" dirty="0">
                <a:solidFill>
                  <a:schemeClr val="bg1">
                    <a:lumMod val="50000"/>
                  </a:schemeClr>
                </a:solidFill>
              </a:rPr>
              <a:t> </a:t>
            </a:r>
            <a:r>
              <a:rPr lang="en-GB" sz="2300" b="1" dirty="0" err="1">
                <a:solidFill>
                  <a:schemeClr val="bg1">
                    <a:lumMod val="50000"/>
                  </a:schemeClr>
                </a:solidFill>
              </a:rPr>
              <a:t>şekilde</a:t>
            </a:r>
            <a:r>
              <a:rPr lang="en-GB" sz="2300" b="1" dirty="0">
                <a:solidFill>
                  <a:schemeClr val="bg1">
                    <a:lumMod val="50000"/>
                  </a:schemeClr>
                </a:solidFill>
              </a:rPr>
              <a:t> </a:t>
            </a:r>
            <a:r>
              <a:rPr lang="en-GB" sz="2300" b="1" dirty="0" err="1">
                <a:solidFill>
                  <a:schemeClr val="bg1">
                    <a:lumMod val="50000"/>
                  </a:schemeClr>
                </a:solidFill>
              </a:rPr>
              <a:t>kullanılır</a:t>
            </a:r>
            <a:r>
              <a:rPr lang="en-GB" sz="2300" b="1" dirty="0">
                <a:solidFill>
                  <a:schemeClr val="bg1">
                    <a:lumMod val="50000"/>
                  </a:schemeClr>
                </a:solidFill>
              </a:rPr>
              <a:t>. </a:t>
            </a:r>
            <a:r>
              <a:rPr lang="en-GB" sz="2300" dirty="0"/>
              <a:t>VR </a:t>
            </a:r>
            <a:r>
              <a:rPr lang="en-GB" sz="2300" dirty="0" err="1"/>
              <a:t>kafa</a:t>
            </a:r>
            <a:r>
              <a:rPr lang="en-GB" sz="2300" dirty="0"/>
              <a:t> </a:t>
            </a:r>
            <a:r>
              <a:rPr lang="en-GB" sz="2300" dirty="0" err="1"/>
              <a:t>setlerine</a:t>
            </a:r>
            <a:r>
              <a:rPr lang="en-GB" sz="2300" dirty="0"/>
              <a:t> </a:t>
            </a:r>
            <a:r>
              <a:rPr lang="en-GB" sz="2300" dirty="0" err="1"/>
              <a:t>sahip</a:t>
            </a:r>
            <a:r>
              <a:rPr lang="en-GB" sz="2300" dirty="0"/>
              <a:t> </a:t>
            </a:r>
            <a:r>
              <a:rPr lang="tr-TR" sz="2300" dirty="0"/>
              <a:t>sanal </a:t>
            </a:r>
            <a:r>
              <a:rPr lang="en-GB" sz="2300" dirty="0" err="1"/>
              <a:t>odalar</a:t>
            </a:r>
            <a:r>
              <a:rPr lang="en-GB" sz="2300" dirty="0"/>
              <a:t>, </a:t>
            </a:r>
            <a:r>
              <a:rPr lang="en-GB" sz="2300" dirty="0" err="1"/>
              <a:t>kullanıcıları</a:t>
            </a:r>
            <a:r>
              <a:rPr lang="en-GB" sz="2300" dirty="0"/>
              <a:t> </a:t>
            </a:r>
            <a:r>
              <a:rPr lang="en-GB" sz="2300" dirty="0" err="1"/>
              <a:t>aynı</a:t>
            </a:r>
            <a:r>
              <a:rPr lang="en-GB" sz="2300" dirty="0"/>
              <a:t> </a:t>
            </a:r>
            <a:r>
              <a:rPr lang="en-GB" sz="2300" dirty="0" err="1"/>
              <a:t>simülasyona</a:t>
            </a:r>
            <a:r>
              <a:rPr lang="en-GB" sz="2300" dirty="0"/>
              <a:t> </a:t>
            </a:r>
            <a:r>
              <a:rPr lang="en-GB" sz="2300" dirty="0" err="1"/>
              <a:t>getiriyor</a:t>
            </a:r>
            <a:r>
              <a:rPr lang="en-GB" sz="2300" dirty="0"/>
              <a:t>.</a:t>
            </a:r>
          </a:p>
          <a:p>
            <a:pPr marL="0" lvl="0" indent="0" rtl="0">
              <a:spcBef>
                <a:spcPts val="0"/>
              </a:spcBef>
              <a:spcAft>
                <a:spcPts val="0"/>
              </a:spcAft>
              <a:buClr>
                <a:schemeClr val="dk1"/>
              </a:buClr>
              <a:buSzPts val="1100"/>
              <a:buNone/>
            </a:pPr>
            <a:endParaRPr lang="en-GB" sz="2300" b="1" dirty="0"/>
          </a:p>
        </p:txBody>
      </p:sp>
      <p:pic>
        <p:nvPicPr>
          <p:cNvPr id="12" name="Označba mesta slike 11">
            <a:extLst>
              <a:ext uri="{FF2B5EF4-FFF2-40B4-BE49-F238E27FC236}">
                <a16:creationId xmlns:a16="http://schemas.microsoft.com/office/drawing/2014/main" id="{72E46347-B58A-4CFA-AA24-AF82E47F19DE}"/>
              </a:ext>
            </a:extLst>
          </p:cNvPr>
          <p:cNvPicPr>
            <a:picLocks noGrp="1" noChangeAspect="1"/>
          </p:cNvPicPr>
          <p:nvPr>
            <p:ph type="pic" sz="quarter" idx="13"/>
          </p:nvPr>
        </p:nvPicPr>
        <p:blipFill rotWithShape="1">
          <a:blip r:embed="rId3"/>
          <a:srcRect t="16771" b="16771"/>
          <a:stretch/>
        </p:blipFill>
        <p:spPr>
          <a:xfrm>
            <a:off x="7038719" y="3028280"/>
            <a:ext cx="3691822" cy="3829719"/>
          </a:xfrm>
        </p:spPr>
      </p:pic>
    </p:spTree>
    <p:extLst>
      <p:ext uri="{BB962C8B-B14F-4D97-AF65-F5344CB8AC3E}">
        <p14:creationId xmlns:p14="http://schemas.microsoft.com/office/powerpoint/2010/main" val="413788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31</a:t>
            </a:fld>
            <a:endParaRPr lang="en-GB" dirty="0"/>
          </a:p>
        </p:txBody>
      </p:sp>
      <p:sp>
        <p:nvSpPr>
          <p:cNvPr id="4" name="Označba mesta besedila 3"/>
          <p:cNvSpPr>
            <a:spLocks noGrp="1"/>
          </p:cNvSpPr>
          <p:nvPr>
            <p:ph type="body" sz="quarter" idx="19"/>
          </p:nvPr>
        </p:nvSpPr>
        <p:spPr>
          <a:xfrm>
            <a:off x="480581" y="875335"/>
            <a:ext cx="11230838" cy="5685465"/>
          </a:xfrm>
        </p:spPr>
        <p:txBody>
          <a:bodyPr numCol="1"/>
          <a:lstStyle/>
          <a:p>
            <a:pPr algn="l"/>
            <a:r>
              <a:rPr lang="en-GB" sz="2300" dirty="0"/>
              <a:t>Bu </a:t>
            </a:r>
            <a:r>
              <a:rPr lang="en-GB" sz="2300" dirty="0" err="1"/>
              <a:t>teknolojilerin</a:t>
            </a:r>
            <a:r>
              <a:rPr lang="en-GB" sz="2300" dirty="0"/>
              <a:t> </a:t>
            </a:r>
            <a:r>
              <a:rPr lang="en-GB" sz="2300" dirty="0" err="1"/>
              <a:t>farklı</a:t>
            </a:r>
            <a:r>
              <a:rPr lang="en-GB" sz="2300" dirty="0"/>
              <a:t> </a:t>
            </a:r>
            <a:r>
              <a:rPr lang="en-GB" sz="2300" dirty="0" err="1"/>
              <a:t>maliyetleri</a:t>
            </a:r>
            <a:r>
              <a:rPr lang="en-GB" sz="2300" dirty="0"/>
              <a:t> </a:t>
            </a:r>
            <a:r>
              <a:rPr lang="en-GB" sz="2300" dirty="0" err="1"/>
              <a:t>vardır</a:t>
            </a:r>
            <a:r>
              <a:rPr lang="en-GB" sz="2300" dirty="0"/>
              <a:t>, </a:t>
            </a:r>
            <a:r>
              <a:rPr lang="en-GB" sz="2300" dirty="0" err="1"/>
              <a:t>ancak</a:t>
            </a:r>
            <a:r>
              <a:rPr lang="en-GB" sz="2300" dirty="0"/>
              <a:t> </a:t>
            </a:r>
            <a:r>
              <a:rPr lang="en-GB" sz="2300" b="1" dirty="0" err="1"/>
              <a:t>dikkate</a:t>
            </a:r>
            <a:r>
              <a:rPr lang="en-GB" sz="2300" b="1" dirty="0"/>
              <a:t> </a:t>
            </a:r>
            <a:r>
              <a:rPr lang="en-GB" sz="2300" b="1" dirty="0" err="1"/>
              <a:t>alınması</a:t>
            </a:r>
            <a:r>
              <a:rPr lang="en-GB" sz="2300" b="1" dirty="0"/>
              <a:t> </a:t>
            </a:r>
            <a:r>
              <a:rPr lang="en-GB" sz="2300" b="1" dirty="0" err="1"/>
              <a:t>gereken</a:t>
            </a:r>
            <a:r>
              <a:rPr lang="en-GB" sz="2300" b="1" dirty="0"/>
              <a:t> </a:t>
            </a:r>
            <a:r>
              <a:rPr lang="en-GB" sz="2300" b="1" dirty="0" err="1"/>
              <a:t>tek</a:t>
            </a:r>
            <a:r>
              <a:rPr lang="en-GB" sz="2300" b="1" dirty="0"/>
              <a:t> </a:t>
            </a:r>
            <a:r>
              <a:rPr lang="en-GB" sz="2300" b="1" dirty="0" err="1"/>
              <a:t>masrafın</a:t>
            </a:r>
            <a:r>
              <a:rPr lang="en-GB" sz="2300" b="1" dirty="0"/>
              <a:t> </a:t>
            </a:r>
            <a:r>
              <a:rPr lang="en-GB" sz="2300" b="1" dirty="0" err="1"/>
              <a:t>donanım</a:t>
            </a:r>
            <a:r>
              <a:rPr lang="en-GB" sz="2300" b="1" dirty="0"/>
              <a:t> </a:t>
            </a:r>
            <a:r>
              <a:rPr lang="en-GB" sz="2300" b="1" dirty="0" err="1"/>
              <a:t>olmadığını</a:t>
            </a:r>
            <a:r>
              <a:rPr lang="en-GB" sz="2300" b="1" dirty="0"/>
              <a:t> </a:t>
            </a:r>
            <a:r>
              <a:rPr lang="en-GB" sz="2300" dirty="0" err="1"/>
              <a:t>unutmayın</a:t>
            </a:r>
            <a:r>
              <a:rPr lang="en-GB" sz="2300" dirty="0"/>
              <a:t>. </a:t>
            </a:r>
            <a:r>
              <a:rPr lang="en-GB" sz="2300" b="1" dirty="0" err="1"/>
              <a:t>Masrafların</a:t>
            </a:r>
            <a:r>
              <a:rPr lang="en-GB" sz="2300" b="1" dirty="0"/>
              <a:t> </a:t>
            </a:r>
            <a:r>
              <a:rPr lang="en-GB" sz="2300" b="1" dirty="0" err="1"/>
              <a:t>büyük</a:t>
            </a:r>
            <a:r>
              <a:rPr lang="en-GB" sz="2300" b="1" dirty="0"/>
              <a:t> </a:t>
            </a:r>
            <a:r>
              <a:rPr lang="en-GB" sz="2300" b="1" dirty="0" err="1"/>
              <a:t>bir</a:t>
            </a:r>
            <a:r>
              <a:rPr lang="en-GB" sz="2300" b="1" dirty="0"/>
              <a:t> </a:t>
            </a:r>
            <a:r>
              <a:rPr lang="en-GB" sz="2300" b="1" dirty="0" err="1"/>
              <a:t>kısmı</a:t>
            </a:r>
            <a:r>
              <a:rPr lang="en-GB" sz="2300" dirty="0"/>
              <a:t>, </a:t>
            </a:r>
            <a:r>
              <a:rPr lang="en-GB" sz="2300" dirty="0" err="1"/>
              <a:t>seçilen</a:t>
            </a:r>
            <a:r>
              <a:rPr lang="en-GB" sz="2300" dirty="0"/>
              <a:t> </a:t>
            </a:r>
            <a:r>
              <a:rPr lang="en-GB" sz="2300" dirty="0" err="1"/>
              <a:t>bir</a:t>
            </a:r>
            <a:r>
              <a:rPr lang="en-GB" sz="2300" dirty="0"/>
              <a:t> </a:t>
            </a:r>
            <a:r>
              <a:rPr lang="en-GB" sz="2300" dirty="0" err="1"/>
              <a:t>ortam</a:t>
            </a:r>
            <a:r>
              <a:rPr lang="en-GB" sz="2300" dirty="0"/>
              <a:t> </a:t>
            </a:r>
            <a:r>
              <a:rPr lang="en-GB" sz="2300" dirty="0" err="1"/>
              <a:t>için</a:t>
            </a:r>
            <a:r>
              <a:rPr lang="en-GB" sz="2300" dirty="0"/>
              <a:t> </a:t>
            </a:r>
            <a:r>
              <a:rPr lang="en-GB" sz="2300" b="1" dirty="0" err="1"/>
              <a:t>içerik</a:t>
            </a:r>
            <a:r>
              <a:rPr lang="en-GB" sz="2300" b="1" dirty="0"/>
              <a:t> </a:t>
            </a:r>
            <a:r>
              <a:rPr lang="en-GB" sz="2300" b="1" dirty="0" err="1"/>
              <a:t>geliştiren</a:t>
            </a:r>
            <a:r>
              <a:rPr lang="en-GB" sz="2300" b="1" dirty="0"/>
              <a:t> </a:t>
            </a:r>
            <a:r>
              <a:rPr lang="en-GB" sz="2300" b="1" dirty="0" err="1"/>
              <a:t>ve</a:t>
            </a:r>
            <a:r>
              <a:rPr lang="en-GB" sz="2300" b="1" dirty="0"/>
              <a:t> </a:t>
            </a:r>
            <a:r>
              <a:rPr lang="en-GB" sz="2300" b="1" dirty="0" err="1"/>
              <a:t>ürünün</a:t>
            </a:r>
            <a:r>
              <a:rPr lang="en-GB" sz="2300" b="1" dirty="0"/>
              <a:t> </a:t>
            </a:r>
            <a:r>
              <a:rPr lang="en-GB" sz="2300" b="1" dirty="0" err="1"/>
              <a:t>bakımını</a:t>
            </a:r>
            <a:r>
              <a:rPr lang="en-GB" sz="2300" b="1" dirty="0"/>
              <a:t> </a:t>
            </a:r>
            <a:r>
              <a:rPr lang="en-GB" sz="2300" b="1" dirty="0" err="1"/>
              <a:t>yapan</a:t>
            </a:r>
            <a:r>
              <a:rPr lang="en-GB" sz="2300" b="1" dirty="0"/>
              <a:t> </a:t>
            </a:r>
            <a:r>
              <a:rPr lang="en-GB" sz="2300" b="1" dirty="0" err="1"/>
              <a:t>profesyonel</a:t>
            </a:r>
            <a:r>
              <a:rPr lang="en-GB" sz="2300" b="1" dirty="0"/>
              <a:t> </a:t>
            </a:r>
            <a:r>
              <a:rPr lang="en-GB" sz="2300" b="1" dirty="0" err="1"/>
              <a:t>ekiplerdir</a:t>
            </a:r>
            <a:r>
              <a:rPr lang="en-GB" sz="2300" dirty="0"/>
              <a:t>!</a:t>
            </a:r>
          </a:p>
          <a:p>
            <a:pPr algn="l"/>
            <a:endParaRPr lang="en-GB" sz="2300" dirty="0"/>
          </a:p>
          <a:p>
            <a:pPr algn="l">
              <a:spcAft>
                <a:spcPts val="600"/>
              </a:spcAft>
            </a:pPr>
            <a:r>
              <a:rPr lang="en-GB" sz="2300" dirty="0" err="1"/>
              <a:t>Ayrıca</a:t>
            </a:r>
            <a:r>
              <a:rPr lang="en-GB" sz="2300" dirty="0"/>
              <a:t>, </a:t>
            </a:r>
            <a:r>
              <a:rPr lang="en-GB" sz="2300" b="1" dirty="0" err="1"/>
              <a:t>içeriğin</a:t>
            </a:r>
            <a:r>
              <a:rPr lang="en-GB" sz="2300" b="1" dirty="0"/>
              <a:t> </a:t>
            </a:r>
            <a:r>
              <a:rPr lang="en-GB" sz="2300" b="1" dirty="0" err="1"/>
              <a:t>kendisi</a:t>
            </a:r>
            <a:r>
              <a:rPr lang="en-GB" sz="2300" b="1" dirty="0"/>
              <a:t> </a:t>
            </a:r>
            <a:r>
              <a:rPr lang="en-GB" sz="2300" dirty="0"/>
              <a:t>(her </a:t>
            </a:r>
            <a:r>
              <a:rPr lang="en-GB" sz="2300" dirty="0" err="1"/>
              <a:t>özel</a:t>
            </a:r>
            <a:r>
              <a:rPr lang="en-GB" sz="2300" dirty="0"/>
              <a:t> durum </a:t>
            </a:r>
            <a:r>
              <a:rPr lang="en-GB" sz="2300" dirty="0" err="1"/>
              <a:t>için</a:t>
            </a:r>
            <a:r>
              <a:rPr lang="en-GB" sz="2300" dirty="0"/>
              <a:t> </a:t>
            </a:r>
            <a:r>
              <a:rPr lang="en-GB" sz="2300" dirty="0" err="1"/>
              <a:t>farklıdır</a:t>
            </a:r>
            <a:r>
              <a:rPr lang="en-GB" sz="2300" dirty="0"/>
              <a:t>) </a:t>
            </a:r>
            <a:r>
              <a:rPr lang="en-GB" sz="2300" dirty="0" err="1"/>
              <a:t>genellikle</a:t>
            </a:r>
            <a:r>
              <a:rPr lang="en-GB" sz="2300" dirty="0"/>
              <a:t> </a:t>
            </a:r>
            <a:r>
              <a:rPr lang="en-GB" sz="2300" dirty="0" err="1"/>
              <a:t>fiyatı</a:t>
            </a:r>
            <a:r>
              <a:rPr lang="en-GB" sz="2300" dirty="0"/>
              <a:t> </a:t>
            </a:r>
            <a:r>
              <a:rPr lang="en-GB" sz="2300" dirty="0" err="1"/>
              <a:t>olan</a:t>
            </a:r>
            <a:r>
              <a:rPr lang="en-GB" sz="2300" dirty="0"/>
              <a:t> </a:t>
            </a:r>
            <a:r>
              <a:rPr lang="en-GB" sz="2300" b="1" dirty="0" err="1"/>
              <a:t>gerekli</a:t>
            </a:r>
            <a:r>
              <a:rPr lang="en-GB" sz="2300" b="1" dirty="0"/>
              <a:t> minimum </a:t>
            </a:r>
            <a:r>
              <a:rPr lang="en-GB" sz="2300" b="1" dirty="0" err="1"/>
              <a:t>kalite</a:t>
            </a:r>
            <a:r>
              <a:rPr lang="en-GB" sz="2300" b="1" dirty="0"/>
              <a:t> </a:t>
            </a:r>
            <a:r>
              <a:rPr lang="en-GB" sz="2300" b="1" dirty="0" err="1"/>
              <a:t>seviyesini</a:t>
            </a:r>
            <a:r>
              <a:rPr lang="en-GB" sz="2300" b="1" dirty="0"/>
              <a:t> </a:t>
            </a:r>
            <a:r>
              <a:rPr lang="en-GB" sz="2300" b="1" dirty="0" err="1"/>
              <a:t>belirleyen</a:t>
            </a:r>
            <a:r>
              <a:rPr lang="en-GB" sz="2300" b="1" dirty="0"/>
              <a:t> </a:t>
            </a:r>
            <a:r>
              <a:rPr lang="en-GB" sz="2300" b="1" dirty="0" err="1"/>
              <a:t>şeydir</a:t>
            </a:r>
            <a:r>
              <a:rPr lang="en-GB" sz="2300" dirty="0"/>
              <a:t>. </a:t>
            </a:r>
            <a:r>
              <a:rPr lang="en-GB" sz="2300" dirty="0" err="1"/>
              <a:t>Ziyaretçilerin</a:t>
            </a:r>
            <a:r>
              <a:rPr lang="en-GB" sz="2300" dirty="0"/>
              <a:t> </a:t>
            </a:r>
            <a:r>
              <a:rPr lang="en-GB" sz="2300" dirty="0" err="1"/>
              <a:t>deneyimin</a:t>
            </a:r>
            <a:r>
              <a:rPr lang="en-GB" sz="2300" dirty="0"/>
              <a:t> her </a:t>
            </a:r>
            <a:r>
              <a:rPr lang="en-GB" sz="2300" dirty="0" err="1"/>
              <a:t>noktasında</a:t>
            </a:r>
            <a:r>
              <a:rPr lang="en-GB" sz="2300" dirty="0"/>
              <a:t> </a:t>
            </a:r>
            <a:r>
              <a:rPr lang="en-GB" sz="2300" dirty="0" err="1"/>
              <a:t>kalite</a:t>
            </a:r>
            <a:r>
              <a:rPr lang="en-GB" sz="2300" dirty="0"/>
              <a:t> </a:t>
            </a:r>
            <a:r>
              <a:rPr lang="en-GB" sz="2300" dirty="0" err="1"/>
              <a:t>beklediğini</a:t>
            </a:r>
            <a:r>
              <a:rPr lang="en-GB" sz="2300" dirty="0"/>
              <a:t> </a:t>
            </a:r>
            <a:r>
              <a:rPr lang="en-GB" sz="2300" dirty="0" err="1"/>
              <a:t>unutmayın</a:t>
            </a:r>
            <a:r>
              <a:rPr lang="en-GB" sz="2300" dirty="0"/>
              <a:t>!</a:t>
            </a:r>
          </a:p>
          <a:p>
            <a:pPr algn="l"/>
            <a:r>
              <a:rPr lang="tr-TR" sz="2300" b="1" dirty="0"/>
              <a:t>Alıp Götürmek nedir?</a:t>
            </a:r>
            <a:r>
              <a:rPr lang="en-GB" sz="2300" b="1" dirty="0"/>
              <a:t> </a:t>
            </a:r>
          </a:p>
          <a:p>
            <a:pPr algn="l"/>
            <a:endParaRPr lang="en-GB" sz="2300" b="1" dirty="0"/>
          </a:p>
          <a:p>
            <a:pPr marL="285750" indent="-285750" algn="l">
              <a:buFont typeface="Arial" panose="020B0604020202020204" pitchFamily="34" charset="0"/>
              <a:buChar char="•"/>
            </a:pPr>
            <a:r>
              <a:rPr lang="en-GB" sz="2300" dirty="0" err="1"/>
              <a:t>Teknolojilerin</a:t>
            </a:r>
            <a:r>
              <a:rPr lang="en-GB" sz="2300" dirty="0"/>
              <a:t> </a:t>
            </a:r>
            <a:r>
              <a:rPr lang="en-GB" sz="2300" dirty="0" err="1"/>
              <a:t>neler</a:t>
            </a:r>
            <a:r>
              <a:rPr lang="en-GB" sz="2300" dirty="0"/>
              <a:t> </a:t>
            </a:r>
            <a:r>
              <a:rPr lang="en-GB" sz="2300" dirty="0" err="1"/>
              <a:t>sunabileceği</a:t>
            </a:r>
            <a:r>
              <a:rPr lang="en-GB" sz="2300" dirty="0"/>
              <a:t> </a:t>
            </a:r>
            <a:r>
              <a:rPr lang="en-GB" sz="2300" dirty="0" err="1"/>
              <a:t>hakkında</a:t>
            </a:r>
            <a:r>
              <a:rPr lang="en-GB" sz="2300" dirty="0"/>
              <a:t> </a:t>
            </a:r>
            <a:r>
              <a:rPr lang="en-GB" sz="2300" dirty="0" err="1"/>
              <a:t>bilgi</a:t>
            </a:r>
            <a:r>
              <a:rPr lang="en-GB" sz="2300" dirty="0"/>
              <a:t> </a:t>
            </a:r>
            <a:r>
              <a:rPr lang="en-GB" sz="2300" dirty="0" err="1"/>
              <a:t>edinin</a:t>
            </a:r>
            <a:r>
              <a:rPr lang="en-GB" sz="2300" dirty="0"/>
              <a:t> – </a:t>
            </a:r>
            <a:r>
              <a:rPr lang="en-GB" sz="2300" dirty="0" err="1"/>
              <a:t>daha</a:t>
            </a:r>
            <a:r>
              <a:rPr lang="en-GB" sz="2300" dirty="0"/>
              <a:t> </a:t>
            </a:r>
            <a:r>
              <a:rPr lang="en-GB" sz="2300" dirty="0" err="1"/>
              <a:t>fazla</a:t>
            </a:r>
            <a:r>
              <a:rPr lang="en-GB" sz="2300" dirty="0"/>
              <a:t> </a:t>
            </a:r>
            <a:r>
              <a:rPr lang="en-GB" sz="2300" dirty="0" err="1"/>
              <a:t>araştırma</a:t>
            </a:r>
            <a:r>
              <a:rPr lang="tr-TR" sz="2300" dirty="0"/>
              <a:t> yapın</a:t>
            </a:r>
            <a:r>
              <a:rPr lang="en-GB" sz="2300" dirty="0"/>
              <a:t> </a:t>
            </a:r>
            <a:r>
              <a:rPr lang="en-GB" sz="2300" dirty="0" err="1"/>
              <a:t>yapın</a:t>
            </a:r>
            <a:r>
              <a:rPr lang="en-GB" sz="2300" dirty="0"/>
              <a:t>.</a:t>
            </a:r>
            <a:endParaRPr lang="tr-TR" sz="2300" dirty="0"/>
          </a:p>
          <a:p>
            <a:pPr marL="285750" indent="-285750" algn="l">
              <a:buFont typeface="Arial" panose="020B0604020202020204" pitchFamily="34" charset="0"/>
              <a:buChar char="•"/>
            </a:pPr>
            <a:r>
              <a:rPr lang="en-GB" sz="2300" dirty="0" err="1"/>
              <a:t>Hikayenize</a:t>
            </a:r>
            <a:r>
              <a:rPr lang="en-GB" sz="2300" dirty="0"/>
              <a:t> </a:t>
            </a:r>
            <a:r>
              <a:rPr lang="en-GB" sz="2300" dirty="0" err="1"/>
              <a:t>ek</a:t>
            </a:r>
            <a:r>
              <a:rPr lang="en-GB" sz="2300" dirty="0"/>
              <a:t> </a:t>
            </a:r>
            <a:r>
              <a:rPr lang="en-GB" sz="2300" dirty="0" err="1"/>
              <a:t>bir</a:t>
            </a:r>
            <a:r>
              <a:rPr lang="en-GB" sz="2300" dirty="0"/>
              <a:t> </a:t>
            </a:r>
            <a:r>
              <a:rPr lang="en-GB" sz="2300" dirty="0" err="1"/>
              <a:t>boyut</a:t>
            </a:r>
            <a:r>
              <a:rPr lang="en-GB" sz="2300" dirty="0"/>
              <a:t> </a:t>
            </a:r>
            <a:r>
              <a:rPr lang="en-GB" sz="2300" dirty="0" err="1"/>
              <a:t>ekleyebilecekleri</a:t>
            </a:r>
            <a:r>
              <a:rPr lang="en-GB" sz="2300" dirty="0"/>
              <a:t> </a:t>
            </a:r>
            <a:r>
              <a:rPr lang="en-GB" sz="2300" dirty="0" err="1"/>
              <a:t>seçin</a:t>
            </a:r>
            <a:r>
              <a:rPr lang="en-GB" sz="2300" dirty="0"/>
              <a:t> - </a:t>
            </a:r>
            <a:r>
              <a:rPr lang="en-GB" sz="2300" dirty="0" err="1"/>
              <a:t>projenize</a:t>
            </a:r>
            <a:r>
              <a:rPr lang="en-GB" sz="2300" dirty="0"/>
              <a:t> </a:t>
            </a:r>
            <a:r>
              <a:rPr lang="en-GB" sz="2300" dirty="0" err="1"/>
              <a:t>uyan</a:t>
            </a:r>
            <a:r>
              <a:rPr lang="en-GB" sz="2300" dirty="0"/>
              <a:t> </a:t>
            </a:r>
            <a:r>
              <a:rPr lang="en-GB" sz="2300" dirty="0" err="1"/>
              <a:t>vaka</a:t>
            </a:r>
            <a:r>
              <a:rPr lang="en-GB" sz="2300" dirty="0"/>
              <a:t> </a:t>
            </a:r>
            <a:r>
              <a:rPr lang="en-GB" sz="2300" dirty="0" err="1"/>
              <a:t>çalışmalarını</a:t>
            </a:r>
            <a:r>
              <a:rPr lang="en-GB" sz="2300" dirty="0"/>
              <a:t> </a:t>
            </a:r>
            <a:r>
              <a:rPr lang="en-GB" sz="2300" dirty="0" err="1"/>
              <a:t>arayın</a:t>
            </a:r>
            <a:r>
              <a:rPr lang="en-GB" sz="2300" dirty="0"/>
              <a:t>.</a:t>
            </a:r>
            <a:endParaRPr lang="tr-TR" sz="2300" dirty="0"/>
          </a:p>
          <a:p>
            <a:pPr marL="285750" indent="-285750" algn="l">
              <a:buFont typeface="Arial" panose="020B0604020202020204" pitchFamily="34" charset="0"/>
              <a:buChar char="•"/>
            </a:pPr>
            <a:r>
              <a:rPr lang="en-GB" sz="2300" dirty="0" err="1"/>
              <a:t>Çeşitli</a:t>
            </a:r>
            <a:r>
              <a:rPr lang="en-GB" sz="2300" dirty="0"/>
              <a:t> </a:t>
            </a:r>
            <a:r>
              <a:rPr lang="en-GB" sz="2300" dirty="0" err="1"/>
              <a:t>teknoloji</a:t>
            </a:r>
            <a:r>
              <a:rPr lang="en-GB" sz="2300" dirty="0"/>
              <a:t> </a:t>
            </a:r>
            <a:r>
              <a:rPr lang="en-GB" sz="2300" dirty="0" err="1"/>
              <a:t>ve</a:t>
            </a:r>
            <a:r>
              <a:rPr lang="en-GB" sz="2300" dirty="0"/>
              <a:t> </a:t>
            </a:r>
            <a:r>
              <a:rPr lang="en-GB" sz="2300" dirty="0" err="1"/>
              <a:t>hizmet</a:t>
            </a:r>
            <a:r>
              <a:rPr lang="en-GB" sz="2300" dirty="0"/>
              <a:t> </a:t>
            </a:r>
            <a:r>
              <a:rPr lang="en-GB" sz="2300" dirty="0" err="1"/>
              <a:t>sağlayıcıları</a:t>
            </a:r>
            <a:r>
              <a:rPr lang="en-GB" sz="2300" dirty="0"/>
              <a:t> </a:t>
            </a:r>
            <a:r>
              <a:rPr lang="en-GB" sz="2300" dirty="0" err="1"/>
              <a:t>arayın</a:t>
            </a:r>
            <a:r>
              <a:rPr lang="en-GB" sz="2300" dirty="0"/>
              <a:t> - </a:t>
            </a:r>
            <a:r>
              <a:rPr lang="en-GB" sz="2300" dirty="0" err="1"/>
              <a:t>referanslarını</a:t>
            </a:r>
            <a:r>
              <a:rPr lang="en-GB" sz="2300" dirty="0"/>
              <a:t> </a:t>
            </a:r>
            <a:r>
              <a:rPr lang="en-GB" sz="2300" dirty="0" err="1"/>
              <a:t>kontrol</a:t>
            </a:r>
            <a:r>
              <a:rPr lang="en-GB" sz="2300" dirty="0"/>
              <a:t> </a:t>
            </a:r>
            <a:r>
              <a:rPr lang="en-GB" sz="2300" dirty="0" err="1"/>
              <a:t>edin</a:t>
            </a:r>
            <a:r>
              <a:rPr lang="en-GB" sz="2300" dirty="0"/>
              <a:t>.</a:t>
            </a:r>
            <a:endParaRPr lang="tr-TR" sz="2300" dirty="0"/>
          </a:p>
          <a:p>
            <a:pPr marL="285750" indent="-285750" algn="l">
              <a:buFont typeface="Arial" panose="020B0604020202020204" pitchFamily="34" charset="0"/>
              <a:buChar char="•"/>
            </a:pPr>
            <a:r>
              <a:rPr lang="tr-TR" sz="2300" b="1" dirty="0">
                <a:solidFill>
                  <a:schemeClr val="bg1">
                    <a:lumMod val="50000"/>
                  </a:schemeClr>
                </a:solidFill>
                <a:hlinkClick r:id="rId2">
                  <a:extLst>
                    <a:ext uri="{A12FA001-AC4F-418D-AE19-62706E023703}">
                      <ahyp:hlinkClr xmlns:ahyp="http://schemas.microsoft.com/office/drawing/2018/hyperlinkcolor" val="tx"/>
                    </a:ext>
                  </a:extLst>
                </a:hlinkClick>
              </a:rPr>
              <a:t>T</a:t>
            </a:r>
            <a:r>
              <a:rPr lang="en-GB" sz="2300" b="1" dirty="0">
                <a:solidFill>
                  <a:schemeClr val="bg1">
                    <a:lumMod val="50000"/>
                  </a:schemeClr>
                </a:solidFill>
                <a:hlinkClick r:id="rId2">
                  <a:extLst>
                    <a:ext uri="{A12FA001-AC4F-418D-AE19-62706E023703}">
                      <ahyp:hlinkClr xmlns:ahyp="http://schemas.microsoft.com/office/drawing/2018/hyperlinkcolor" val="tx"/>
                    </a:ext>
                  </a:extLst>
                </a:hlinkClick>
              </a:rPr>
              <a:t>e</a:t>
            </a:r>
            <a:r>
              <a:rPr lang="tr-TR" sz="2300" b="1" dirty="0" err="1">
                <a:solidFill>
                  <a:schemeClr val="bg1">
                    <a:lumMod val="50000"/>
                  </a:schemeClr>
                </a:solidFill>
                <a:hlinkClick r:id="rId2">
                  <a:extLst>
                    <a:ext uri="{A12FA001-AC4F-418D-AE19-62706E023703}">
                      <ahyp:hlinkClr xmlns:ahyp="http://schemas.microsoft.com/office/drawing/2018/hyperlinkcolor" val="tx"/>
                    </a:ext>
                  </a:extLst>
                </a:hlinkClick>
              </a:rPr>
              <a:t>knoloji</a:t>
            </a:r>
            <a:r>
              <a:rPr lang="tr-TR" sz="2300" b="1" dirty="0">
                <a:solidFill>
                  <a:schemeClr val="bg1">
                    <a:lumMod val="50000"/>
                  </a:schemeClr>
                </a:solidFill>
                <a:hlinkClick r:id="rId2">
                  <a:extLst>
                    <a:ext uri="{A12FA001-AC4F-418D-AE19-62706E023703}">
                      <ahyp:hlinkClr xmlns:ahyp="http://schemas.microsoft.com/office/drawing/2018/hyperlinkcolor" val="tx"/>
                    </a:ext>
                  </a:extLst>
                </a:hlinkClick>
              </a:rPr>
              <a:t> </a:t>
            </a:r>
            <a:r>
              <a:rPr lang="tr-TR" sz="2300" b="1" dirty="0" err="1">
                <a:solidFill>
                  <a:schemeClr val="bg1">
                    <a:lumMod val="50000"/>
                  </a:schemeClr>
                </a:solidFill>
                <a:hlinkClick r:id="rId2">
                  <a:extLst>
                    <a:ext uri="{A12FA001-AC4F-418D-AE19-62706E023703}">
                      <ahyp:hlinkClr xmlns:ahyp="http://schemas.microsoft.com/office/drawing/2018/hyperlinkcolor" val="tx"/>
                    </a:ext>
                  </a:extLst>
                </a:hlinkClick>
              </a:rPr>
              <a:t>şirketleirnden</a:t>
            </a:r>
            <a:r>
              <a:rPr lang="tr-TR" sz="2300" b="1" dirty="0">
                <a:solidFill>
                  <a:schemeClr val="bg1">
                    <a:lumMod val="50000"/>
                  </a:schemeClr>
                </a:solidFill>
                <a:hlinkClick r:id="rId2">
                  <a:extLst>
                    <a:ext uri="{A12FA001-AC4F-418D-AE19-62706E023703}">
                      <ahyp:hlinkClr xmlns:ahyp="http://schemas.microsoft.com/office/drawing/2018/hyperlinkcolor" val="tx"/>
                    </a:ext>
                  </a:extLst>
                </a:hlinkClick>
              </a:rPr>
              <a:t> ve dijital uzmanlardan</a:t>
            </a:r>
            <a:r>
              <a:rPr lang="en-GB" sz="2300" dirty="0" err="1"/>
              <a:t>Ttavsiye</a:t>
            </a:r>
            <a:r>
              <a:rPr lang="en-GB" sz="2300" dirty="0"/>
              <a:t> </a:t>
            </a:r>
            <a:r>
              <a:rPr lang="en-GB" sz="2300" dirty="0" err="1"/>
              <a:t>istemekten</a:t>
            </a:r>
            <a:r>
              <a:rPr lang="en-GB" sz="2300" dirty="0"/>
              <a:t> </a:t>
            </a:r>
            <a:r>
              <a:rPr lang="en-GB" sz="2300" dirty="0" err="1"/>
              <a:t>çekinmeyin</a:t>
            </a:r>
            <a:r>
              <a:rPr lang="en-GB" sz="2300" dirty="0"/>
              <a:t>!</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148590" y="67635"/>
            <a:ext cx="10709910"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err="1">
                <a:solidFill>
                  <a:schemeClr val="bg1"/>
                </a:solidFill>
              </a:rPr>
              <a:t>Hikayeniz</a:t>
            </a:r>
            <a:r>
              <a:rPr lang="en-GB" dirty="0">
                <a:solidFill>
                  <a:schemeClr val="bg1"/>
                </a:solidFill>
              </a:rPr>
              <a:t> </a:t>
            </a:r>
            <a:r>
              <a:rPr lang="en-GB" dirty="0" err="1">
                <a:solidFill>
                  <a:schemeClr val="bg1"/>
                </a:solidFill>
              </a:rPr>
              <a:t>için</a:t>
            </a:r>
            <a:r>
              <a:rPr lang="en-GB" dirty="0">
                <a:solidFill>
                  <a:schemeClr val="bg1"/>
                </a:solidFill>
              </a:rPr>
              <a:t> </a:t>
            </a:r>
            <a:r>
              <a:rPr lang="en-GB" dirty="0" err="1">
                <a:solidFill>
                  <a:schemeClr val="bg1"/>
                </a:solidFill>
              </a:rPr>
              <a:t>uygun</a:t>
            </a:r>
            <a:r>
              <a:rPr lang="en-GB" dirty="0">
                <a:solidFill>
                  <a:schemeClr val="bg1"/>
                </a:solidFill>
              </a:rPr>
              <a:t> </a:t>
            </a:r>
            <a:r>
              <a:rPr lang="en-GB" dirty="0" err="1">
                <a:solidFill>
                  <a:schemeClr val="bg1"/>
                </a:solidFill>
              </a:rPr>
              <a:t>fiyatlı</a:t>
            </a:r>
            <a:r>
              <a:rPr lang="en-GB" dirty="0">
                <a:solidFill>
                  <a:schemeClr val="bg1"/>
                </a:solidFill>
              </a:rPr>
              <a:t> </a:t>
            </a:r>
            <a:r>
              <a:rPr lang="en-GB" dirty="0" err="1">
                <a:solidFill>
                  <a:schemeClr val="bg1"/>
                </a:solidFill>
              </a:rPr>
              <a:t>teknolojiyi</a:t>
            </a:r>
            <a:r>
              <a:rPr lang="en-GB" dirty="0">
                <a:solidFill>
                  <a:schemeClr val="bg1"/>
                </a:solidFill>
              </a:rPr>
              <a:t> </a:t>
            </a:r>
            <a:r>
              <a:rPr lang="en-GB" dirty="0" err="1">
                <a:solidFill>
                  <a:schemeClr val="bg1"/>
                </a:solidFill>
              </a:rPr>
              <a:t>seçme</a:t>
            </a:r>
            <a:endParaRPr lang="en-GB" dirty="0">
              <a:solidFill>
                <a:schemeClr val="bg1"/>
              </a:solidFill>
            </a:endParaRPr>
          </a:p>
        </p:txBody>
      </p:sp>
    </p:spTree>
    <p:extLst>
      <p:ext uri="{BB962C8B-B14F-4D97-AF65-F5344CB8AC3E}">
        <p14:creationId xmlns:p14="http://schemas.microsoft.com/office/powerpoint/2010/main" val="340734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32</a:t>
            </a:fld>
            <a:endParaRPr lang="en-GB" dirty="0"/>
          </a:p>
        </p:txBody>
      </p:sp>
      <p:sp>
        <p:nvSpPr>
          <p:cNvPr id="4" name="Označba mesta besedila 3"/>
          <p:cNvSpPr>
            <a:spLocks noGrp="1"/>
          </p:cNvSpPr>
          <p:nvPr>
            <p:ph type="body" sz="quarter" idx="19"/>
          </p:nvPr>
        </p:nvSpPr>
        <p:spPr>
          <a:xfrm>
            <a:off x="354156" y="873529"/>
            <a:ext cx="11260666" cy="5623446"/>
          </a:xfrm>
        </p:spPr>
        <p:txBody>
          <a:bodyPr numCol="1"/>
          <a:lstStyle/>
          <a:p>
            <a:pPr marL="342900" indent="-342900" algn="l">
              <a:buFont typeface="+mj-lt"/>
              <a:buAutoNum type="arabicPeriod"/>
            </a:pPr>
            <a:r>
              <a:rPr lang="tr-TR" i="1" dirty="0"/>
              <a:t>Videoyu seyredin</a:t>
            </a:r>
            <a:r>
              <a:rPr lang="en-GB" i="1" dirty="0"/>
              <a:t> </a:t>
            </a:r>
            <a:r>
              <a:rPr lang="en-GB" i="1" dirty="0">
                <a:hlinkClick r:id="rId2"/>
              </a:rPr>
              <a:t>Di</a:t>
            </a:r>
            <a:r>
              <a:rPr lang="tr-TR" i="1" dirty="0" err="1">
                <a:hlinkClick r:id="rId2"/>
              </a:rPr>
              <a:t>jital</a:t>
            </a:r>
            <a:r>
              <a:rPr lang="tr-TR" i="1" dirty="0">
                <a:hlinkClick r:id="rId2"/>
              </a:rPr>
              <a:t> </a:t>
            </a:r>
            <a:r>
              <a:rPr lang="tr-TR" i="1" dirty="0" err="1">
                <a:hlinkClick r:id="rId2"/>
              </a:rPr>
              <a:t>Yenililik</a:t>
            </a:r>
            <a:r>
              <a:rPr lang="en-GB" i="1" dirty="0">
                <a:hlinkClick r:id="rId2"/>
              </a:rPr>
              <a:t> - Slovenia</a:t>
            </a:r>
            <a:endParaRPr lang="en-GB" i="1" dirty="0"/>
          </a:p>
          <a:p>
            <a:pPr marL="342900" indent="-342900" algn="l">
              <a:buFont typeface="+mj-lt"/>
              <a:buAutoNum type="arabicPeriod"/>
            </a:pPr>
            <a:endParaRPr lang="en-GB" i="1" dirty="0"/>
          </a:p>
          <a:p>
            <a:pPr marL="342900" indent="-342900" algn="l">
              <a:buFont typeface="+mj-lt"/>
              <a:buAutoNum type="arabicPeriod"/>
            </a:pPr>
            <a:r>
              <a:rPr lang="en-GB" i="1" dirty="0" err="1"/>
              <a:t>Şimdi</a:t>
            </a:r>
            <a:r>
              <a:rPr lang="en-GB" i="1" dirty="0"/>
              <a:t> size </a:t>
            </a:r>
            <a:r>
              <a:rPr lang="en-GB" i="1" dirty="0" err="1"/>
              <a:t>yakın</a:t>
            </a:r>
            <a:r>
              <a:rPr lang="en-GB" i="1" dirty="0"/>
              <a:t> </a:t>
            </a:r>
            <a:r>
              <a:rPr lang="en-GB" b="1" i="1" dirty="0" err="1"/>
              <a:t>en</a:t>
            </a:r>
            <a:r>
              <a:rPr lang="en-GB" b="1" i="1" dirty="0"/>
              <a:t> </a:t>
            </a:r>
            <a:r>
              <a:rPr lang="en-GB" b="1" i="1" dirty="0" err="1"/>
              <a:t>sevdiğiniz</a:t>
            </a:r>
            <a:r>
              <a:rPr lang="en-GB" b="1" i="1" dirty="0"/>
              <a:t> </a:t>
            </a:r>
            <a:r>
              <a:rPr lang="en-GB" b="1" i="1" dirty="0" err="1"/>
              <a:t>kültürel</a:t>
            </a:r>
            <a:r>
              <a:rPr lang="en-GB" b="1" i="1" dirty="0"/>
              <a:t> </a:t>
            </a:r>
            <a:r>
              <a:rPr lang="en-GB" b="1" i="1" dirty="0" err="1"/>
              <a:t>miras</a:t>
            </a:r>
            <a:r>
              <a:rPr lang="en-GB" b="1" i="1" dirty="0"/>
              <a:t> </a:t>
            </a:r>
            <a:r>
              <a:rPr lang="en-GB" b="1" i="1" dirty="0" err="1"/>
              <a:t>alanını</a:t>
            </a:r>
            <a:r>
              <a:rPr lang="en-GB" b="1" i="1" dirty="0"/>
              <a:t> </a:t>
            </a:r>
            <a:r>
              <a:rPr lang="en-GB" i="1" dirty="0" err="1"/>
              <a:t>seçin</a:t>
            </a:r>
            <a:r>
              <a:rPr lang="tr-TR" i="1" dirty="0"/>
              <a:t> </a:t>
            </a:r>
            <a:r>
              <a:rPr lang="en-GB" i="1" dirty="0"/>
              <a:t>(</a:t>
            </a:r>
            <a:r>
              <a:rPr lang="en-GB" i="1" dirty="0" err="1"/>
              <a:t>Ayrıca</a:t>
            </a:r>
            <a:r>
              <a:rPr lang="en-GB" i="1" dirty="0"/>
              <a:t> </a:t>
            </a:r>
            <a:r>
              <a:rPr lang="en-GB" i="1" dirty="0" err="1"/>
              <a:t>serginin</a:t>
            </a:r>
            <a:r>
              <a:rPr lang="en-GB" i="1" dirty="0"/>
              <a:t> </a:t>
            </a:r>
            <a:r>
              <a:rPr lang="en-GB" i="1" dirty="0" err="1"/>
              <a:t>daha</a:t>
            </a:r>
            <a:r>
              <a:rPr lang="en-GB" i="1" dirty="0"/>
              <a:t> </a:t>
            </a:r>
            <a:r>
              <a:rPr lang="en-GB" i="1" dirty="0" err="1"/>
              <a:t>küçük</a:t>
            </a:r>
            <a:r>
              <a:rPr lang="en-GB" i="1" dirty="0"/>
              <a:t> </a:t>
            </a:r>
            <a:r>
              <a:rPr lang="en-GB" i="1" dirty="0" err="1"/>
              <a:t>bir</a:t>
            </a:r>
            <a:r>
              <a:rPr lang="en-GB" i="1" dirty="0"/>
              <a:t> </a:t>
            </a:r>
            <a:r>
              <a:rPr lang="en-GB" i="1" dirty="0" err="1"/>
              <a:t>parçası</a:t>
            </a:r>
            <a:r>
              <a:rPr lang="en-GB" i="1" dirty="0"/>
              <a:t> </a:t>
            </a:r>
            <a:r>
              <a:rPr lang="en-GB" i="1" dirty="0" err="1"/>
              <a:t>veya</a:t>
            </a:r>
            <a:r>
              <a:rPr lang="en-GB" i="1" dirty="0"/>
              <a:t> </a:t>
            </a:r>
            <a:r>
              <a:rPr lang="en-GB" i="1" dirty="0" err="1"/>
              <a:t>bir</a:t>
            </a:r>
            <a:r>
              <a:rPr lang="en-GB" i="1" dirty="0"/>
              <a:t> </a:t>
            </a:r>
            <a:r>
              <a:rPr lang="en-GB" i="1" dirty="0" err="1"/>
              <a:t>nesne</a:t>
            </a:r>
            <a:r>
              <a:rPr lang="en-GB" i="1" dirty="0"/>
              <a:t> </a:t>
            </a:r>
            <a:r>
              <a:rPr lang="en-GB" i="1" dirty="0" err="1"/>
              <a:t>olabilir</a:t>
            </a:r>
            <a:r>
              <a:rPr lang="en-GB" i="1" dirty="0"/>
              <a:t>.)</a:t>
            </a:r>
            <a:r>
              <a:rPr lang="tr-TR" i="1" dirty="0"/>
              <a:t>.</a:t>
            </a:r>
            <a:endParaRPr lang="en-GB" i="1" dirty="0"/>
          </a:p>
          <a:p>
            <a:pPr marL="342900" indent="-342900" algn="l">
              <a:buFont typeface="+mj-lt"/>
              <a:buAutoNum type="arabicPeriod"/>
            </a:pPr>
            <a:endParaRPr lang="en-GB" i="1" dirty="0"/>
          </a:p>
          <a:p>
            <a:pPr marL="342900" indent="-342900" algn="l">
              <a:buFont typeface="+mj-lt"/>
              <a:buAutoNum type="arabicPeriod"/>
            </a:pPr>
            <a:r>
              <a:rPr lang="en-GB" i="1" dirty="0" err="1"/>
              <a:t>Ziyaretçilerin</a:t>
            </a:r>
            <a:r>
              <a:rPr lang="en-GB" i="1" dirty="0"/>
              <a:t> o </a:t>
            </a:r>
            <a:r>
              <a:rPr lang="en-GB" i="1" dirty="0" err="1"/>
              <a:t>sitenin</a:t>
            </a:r>
            <a:r>
              <a:rPr lang="en-GB" i="1" dirty="0"/>
              <a:t> </a:t>
            </a:r>
            <a:r>
              <a:rPr lang="en-GB" i="1" dirty="0" err="1"/>
              <a:t>deneyimini</a:t>
            </a:r>
            <a:r>
              <a:rPr lang="en-GB" i="1" dirty="0"/>
              <a:t> </a:t>
            </a:r>
            <a:r>
              <a:rPr lang="en-GB" i="1" dirty="0" err="1"/>
              <a:t>geliştirmek</a:t>
            </a:r>
            <a:r>
              <a:rPr lang="en-GB" i="1" dirty="0"/>
              <a:t> </a:t>
            </a:r>
            <a:r>
              <a:rPr lang="en-GB" i="1" dirty="0" err="1"/>
              <a:t>için</a:t>
            </a:r>
            <a:r>
              <a:rPr lang="en-GB" i="1" dirty="0"/>
              <a:t> </a:t>
            </a:r>
            <a:r>
              <a:rPr lang="en-GB" i="1" dirty="0" err="1"/>
              <a:t>sunulan</a:t>
            </a:r>
            <a:r>
              <a:rPr lang="en-GB" i="1" dirty="0"/>
              <a:t> </a:t>
            </a:r>
            <a:r>
              <a:rPr lang="en-GB" i="1" dirty="0" err="1"/>
              <a:t>yeni</a:t>
            </a:r>
            <a:r>
              <a:rPr lang="en-GB" i="1" dirty="0"/>
              <a:t> </a:t>
            </a:r>
            <a:r>
              <a:rPr lang="en-GB" i="1" dirty="0" err="1"/>
              <a:t>teknolojilerden</a:t>
            </a:r>
            <a:r>
              <a:rPr lang="en-GB" i="1" dirty="0"/>
              <a:t> </a:t>
            </a:r>
            <a:r>
              <a:rPr lang="en-GB" i="1" dirty="0" err="1"/>
              <a:t>hangilerini</a:t>
            </a:r>
            <a:r>
              <a:rPr lang="en-GB" i="1" dirty="0"/>
              <a:t> </a:t>
            </a:r>
            <a:r>
              <a:rPr lang="en-GB" i="1" dirty="0" err="1"/>
              <a:t>kullanabilirsiniz</a:t>
            </a:r>
            <a:r>
              <a:rPr lang="en-GB" i="1" dirty="0"/>
              <a:t>? (</a:t>
            </a:r>
            <a:r>
              <a:rPr lang="en-GB" i="1" dirty="0" err="1"/>
              <a:t>Birden</a:t>
            </a:r>
            <a:r>
              <a:rPr lang="en-GB" i="1" dirty="0"/>
              <a:t> </a:t>
            </a:r>
            <a:r>
              <a:rPr lang="en-GB" i="1" dirty="0" err="1"/>
              <a:t>fazla</a:t>
            </a:r>
            <a:r>
              <a:rPr lang="en-GB" i="1" dirty="0"/>
              <a:t> </a:t>
            </a:r>
            <a:r>
              <a:rPr lang="en-GB" i="1" dirty="0" err="1"/>
              <a:t>kullanabilirsiniz</a:t>
            </a:r>
            <a:r>
              <a:rPr lang="en-GB" i="1" dirty="0"/>
              <a:t>.)</a:t>
            </a:r>
          </a:p>
          <a:p>
            <a:pPr marL="342900" indent="-342900" algn="l">
              <a:buFont typeface="+mj-lt"/>
              <a:buAutoNum type="arabicPeriod"/>
            </a:pPr>
            <a:endParaRPr lang="en-GB" i="1" dirty="0"/>
          </a:p>
          <a:p>
            <a:pPr marL="342900" indent="-342900" algn="l">
              <a:buFont typeface="+mj-lt"/>
              <a:buAutoNum type="arabicPeriod"/>
            </a:pPr>
            <a:r>
              <a:rPr lang="en-GB" i="1" dirty="0" err="1"/>
              <a:t>Ülkenizde</a:t>
            </a:r>
            <a:r>
              <a:rPr lang="en-GB" i="1" dirty="0"/>
              <a:t> (</a:t>
            </a:r>
            <a:r>
              <a:rPr lang="en-GB" i="1" dirty="0" err="1"/>
              <a:t>veya</a:t>
            </a:r>
            <a:r>
              <a:rPr lang="en-GB" i="1" dirty="0"/>
              <a:t> </a:t>
            </a:r>
            <a:r>
              <a:rPr lang="en-GB" i="1" dirty="0" err="1"/>
              <a:t>yerel</a:t>
            </a:r>
            <a:r>
              <a:rPr lang="en-GB" i="1" dirty="0"/>
              <a:t> </a:t>
            </a:r>
            <a:r>
              <a:rPr lang="en-GB" i="1" dirty="0" err="1"/>
              <a:t>bölgenizde</a:t>
            </a:r>
            <a:r>
              <a:rPr lang="en-GB" i="1" dirty="0"/>
              <a:t>) </a:t>
            </a:r>
            <a:r>
              <a:rPr lang="en-GB" i="1" dirty="0" err="1"/>
              <a:t>bu</a:t>
            </a:r>
            <a:r>
              <a:rPr lang="en-GB" i="1" dirty="0"/>
              <a:t> </a:t>
            </a:r>
            <a:r>
              <a:rPr lang="en-GB" i="1" dirty="0" err="1"/>
              <a:t>teknolojinin</a:t>
            </a:r>
            <a:r>
              <a:rPr lang="en-GB" i="1" dirty="0"/>
              <a:t> </a:t>
            </a:r>
            <a:r>
              <a:rPr lang="en-GB" i="1" dirty="0" err="1"/>
              <a:t>üç</a:t>
            </a:r>
            <a:r>
              <a:rPr lang="en-GB" i="1" dirty="0"/>
              <a:t> </a:t>
            </a:r>
            <a:r>
              <a:rPr lang="en-GB" i="1" dirty="0" err="1"/>
              <a:t>sağlayıcısını</a:t>
            </a:r>
            <a:r>
              <a:rPr lang="en-GB" i="1" dirty="0"/>
              <a:t> </a:t>
            </a:r>
            <a:r>
              <a:rPr lang="en-GB" i="1" dirty="0" err="1"/>
              <a:t>ve</a:t>
            </a:r>
            <a:r>
              <a:rPr lang="en-GB" i="1" dirty="0"/>
              <a:t> size </a:t>
            </a:r>
            <a:r>
              <a:rPr lang="en-GB" i="1" dirty="0" err="1"/>
              <a:t>uygun</a:t>
            </a:r>
            <a:r>
              <a:rPr lang="en-GB" i="1" dirty="0"/>
              <a:t> </a:t>
            </a:r>
            <a:r>
              <a:rPr lang="en-GB" i="1" dirty="0" err="1"/>
              <a:t>bilgi</a:t>
            </a:r>
            <a:r>
              <a:rPr lang="en-GB" i="1" dirty="0"/>
              <a:t> </a:t>
            </a:r>
            <a:r>
              <a:rPr lang="en-GB" i="1" dirty="0" err="1"/>
              <a:t>ve</a:t>
            </a:r>
            <a:r>
              <a:rPr lang="en-GB" i="1" dirty="0"/>
              <a:t> </a:t>
            </a:r>
            <a:r>
              <a:rPr lang="en-GB" i="1" dirty="0" err="1"/>
              <a:t>hizmetleri</a:t>
            </a:r>
            <a:r>
              <a:rPr lang="en-GB" i="1" dirty="0"/>
              <a:t> </a:t>
            </a:r>
            <a:r>
              <a:rPr lang="en-GB" i="1" dirty="0" err="1"/>
              <a:t>sunabilecek</a:t>
            </a:r>
            <a:r>
              <a:rPr lang="en-GB" i="1" dirty="0"/>
              <a:t> </a:t>
            </a:r>
            <a:r>
              <a:rPr lang="en-GB" i="1" dirty="0" err="1"/>
              <a:t>uzmanlar</a:t>
            </a:r>
            <a:r>
              <a:rPr lang="en-GB" i="1" dirty="0"/>
              <a:t> </a:t>
            </a:r>
            <a:r>
              <a:rPr lang="en-GB" i="1" dirty="0" err="1"/>
              <a:t>bulun</a:t>
            </a:r>
            <a:r>
              <a:rPr lang="en-GB" i="1" dirty="0"/>
              <a:t>. </a:t>
            </a:r>
            <a:r>
              <a:rPr lang="en-GB" i="1" dirty="0" err="1"/>
              <a:t>Referanslarını</a:t>
            </a:r>
            <a:r>
              <a:rPr lang="en-GB" i="1" dirty="0"/>
              <a:t> </a:t>
            </a:r>
            <a:r>
              <a:rPr lang="en-GB" i="1" dirty="0" err="1"/>
              <a:t>kontrol</a:t>
            </a:r>
            <a:r>
              <a:rPr lang="en-GB" i="1" dirty="0"/>
              <a:t> </a:t>
            </a:r>
            <a:r>
              <a:rPr lang="en-GB" i="1" dirty="0" err="1"/>
              <a:t>edin</a:t>
            </a:r>
            <a:r>
              <a:rPr lang="en-GB" i="1" dirty="0"/>
              <a:t>.</a:t>
            </a:r>
          </a:p>
          <a:p>
            <a:pPr marL="342900" indent="-342900" algn="l">
              <a:buFont typeface="+mj-lt"/>
              <a:buAutoNum type="arabicPeriod"/>
            </a:pPr>
            <a:endParaRPr lang="en-GB" i="1" dirty="0"/>
          </a:p>
          <a:p>
            <a:pPr marL="342900" indent="-342900" algn="l">
              <a:buFont typeface="+mj-lt"/>
              <a:buAutoNum type="arabicPeriod"/>
            </a:pPr>
            <a:r>
              <a:rPr lang="en-GB" i="1" dirty="0" err="1"/>
              <a:t>Şimdi</a:t>
            </a:r>
            <a:r>
              <a:rPr lang="en-GB" i="1" dirty="0"/>
              <a:t> </a:t>
            </a:r>
            <a:r>
              <a:rPr lang="en-GB" i="1" dirty="0" err="1"/>
              <a:t>yakınınızdaki</a:t>
            </a:r>
            <a:r>
              <a:rPr lang="en-GB" i="1" dirty="0"/>
              <a:t> </a:t>
            </a:r>
            <a:r>
              <a:rPr lang="en-GB" b="1" i="1" dirty="0" err="1"/>
              <a:t>en</a:t>
            </a:r>
            <a:r>
              <a:rPr lang="en-GB" b="1" i="1" dirty="0"/>
              <a:t> </a:t>
            </a:r>
            <a:r>
              <a:rPr lang="en-GB" b="1" i="1" dirty="0" err="1"/>
              <a:t>az</a:t>
            </a:r>
            <a:r>
              <a:rPr lang="en-GB" b="1" i="1" dirty="0"/>
              <a:t> </a:t>
            </a:r>
            <a:r>
              <a:rPr lang="en-GB" b="1" i="1" dirty="0" err="1"/>
              <a:t>sevdiğiniz</a:t>
            </a:r>
            <a:r>
              <a:rPr lang="en-GB" b="1" i="1" dirty="0"/>
              <a:t> </a:t>
            </a:r>
            <a:r>
              <a:rPr lang="en-GB" b="1" i="1" dirty="0" err="1"/>
              <a:t>veya</a:t>
            </a:r>
            <a:r>
              <a:rPr lang="en-GB" b="1" i="1" dirty="0"/>
              <a:t> </a:t>
            </a:r>
            <a:r>
              <a:rPr lang="en-GB" b="1" i="1" dirty="0" err="1"/>
              <a:t>en</a:t>
            </a:r>
            <a:r>
              <a:rPr lang="en-GB" b="1" i="1" dirty="0"/>
              <a:t> </a:t>
            </a:r>
            <a:r>
              <a:rPr lang="en-GB" b="1" i="1" dirty="0" err="1"/>
              <a:t>az</a:t>
            </a:r>
            <a:r>
              <a:rPr lang="en-GB" b="1" i="1" dirty="0"/>
              <a:t> </a:t>
            </a:r>
            <a:r>
              <a:rPr lang="en-GB" b="1" i="1" dirty="0" err="1"/>
              <a:t>ilgi</a:t>
            </a:r>
            <a:r>
              <a:rPr lang="en-GB" b="1" i="1" dirty="0"/>
              <a:t> </a:t>
            </a:r>
            <a:r>
              <a:rPr lang="en-GB" b="1" i="1" dirty="0" err="1"/>
              <a:t>çekici</a:t>
            </a:r>
            <a:r>
              <a:rPr lang="en-GB" b="1" i="1" dirty="0"/>
              <a:t> </a:t>
            </a:r>
            <a:r>
              <a:rPr lang="en-GB" i="1" dirty="0" err="1"/>
              <a:t>kültürel</a:t>
            </a:r>
            <a:r>
              <a:rPr lang="en-GB" i="1" dirty="0"/>
              <a:t> </a:t>
            </a:r>
            <a:r>
              <a:rPr lang="en-GB" i="1" dirty="0" err="1"/>
              <a:t>miras</a:t>
            </a:r>
            <a:r>
              <a:rPr lang="en-GB" i="1" dirty="0"/>
              <a:t> </a:t>
            </a:r>
            <a:r>
              <a:rPr lang="en-GB" i="1" dirty="0" err="1"/>
              <a:t>alanını</a:t>
            </a:r>
            <a:r>
              <a:rPr lang="en-GB" i="1" dirty="0"/>
              <a:t> </a:t>
            </a:r>
            <a:r>
              <a:rPr lang="en-GB" i="1" dirty="0" err="1"/>
              <a:t>düşünün</a:t>
            </a:r>
            <a:r>
              <a:rPr lang="en-GB" i="1" dirty="0"/>
              <a:t>. </a:t>
            </a:r>
            <a:r>
              <a:rPr lang="en-GB" i="1" dirty="0" err="1"/>
              <a:t>Neden</a:t>
            </a:r>
            <a:r>
              <a:rPr lang="en-GB" i="1" dirty="0"/>
              <a:t> </a:t>
            </a:r>
            <a:r>
              <a:rPr lang="en-GB" i="1" dirty="0" err="1"/>
              <a:t>bu</a:t>
            </a:r>
            <a:r>
              <a:rPr lang="en-GB" i="1" dirty="0"/>
              <a:t> </a:t>
            </a:r>
            <a:r>
              <a:rPr lang="en-GB" i="1" dirty="0" err="1"/>
              <a:t>siteyi</a:t>
            </a:r>
            <a:r>
              <a:rPr lang="en-GB" i="1" dirty="0"/>
              <a:t> </a:t>
            </a:r>
            <a:r>
              <a:rPr lang="en-GB" i="1" dirty="0" err="1"/>
              <a:t>seçtiniz</a:t>
            </a:r>
            <a:r>
              <a:rPr lang="en-GB" i="1" dirty="0"/>
              <a:t>? Bu </a:t>
            </a:r>
            <a:r>
              <a:rPr lang="en-GB" i="1" dirty="0" err="1"/>
              <a:t>sitede</a:t>
            </a:r>
            <a:r>
              <a:rPr lang="en-GB" i="1" dirty="0"/>
              <a:t> </a:t>
            </a:r>
            <a:r>
              <a:rPr lang="en-GB" i="1" dirty="0" err="1"/>
              <a:t>hangi</a:t>
            </a:r>
            <a:r>
              <a:rPr lang="en-GB" i="1" dirty="0"/>
              <a:t> </a:t>
            </a:r>
            <a:r>
              <a:rPr lang="en-GB" i="1" dirty="0" err="1"/>
              <a:t>özellikler</a:t>
            </a:r>
            <a:r>
              <a:rPr lang="en-GB" i="1" dirty="0"/>
              <a:t> </a:t>
            </a:r>
            <a:r>
              <a:rPr lang="en-GB" i="1" dirty="0" err="1"/>
              <a:t>eksik</a:t>
            </a:r>
            <a:r>
              <a:rPr lang="en-GB" i="1" dirty="0"/>
              <a:t>? </a:t>
            </a:r>
            <a:r>
              <a:rPr lang="en-GB" i="1" dirty="0" err="1"/>
              <a:t>En</a:t>
            </a:r>
            <a:r>
              <a:rPr lang="en-GB" i="1" dirty="0"/>
              <a:t> </a:t>
            </a:r>
            <a:r>
              <a:rPr lang="en-GB" i="1" dirty="0" err="1"/>
              <a:t>az</a:t>
            </a:r>
            <a:r>
              <a:rPr lang="en-GB" i="1" dirty="0"/>
              <a:t> </a:t>
            </a:r>
            <a:r>
              <a:rPr lang="en-GB" i="1" dirty="0" err="1"/>
              <a:t>sevdiğiniz</a:t>
            </a:r>
            <a:r>
              <a:rPr lang="en-GB" i="1" dirty="0"/>
              <a:t> </a:t>
            </a:r>
            <a:r>
              <a:rPr lang="en-GB" i="1" dirty="0" err="1"/>
              <a:t>siteyi</a:t>
            </a:r>
            <a:r>
              <a:rPr lang="en-GB" i="1" dirty="0"/>
              <a:t> </a:t>
            </a:r>
            <a:r>
              <a:rPr lang="en-GB" i="1" dirty="0" err="1"/>
              <a:t>sizin</a:t>
            </a:r>
            <a:r>
              <a:rPr lang="en-GB" i="1" dirty="0"/>
              <a:t> </a:t>
            </a:r>
            <a:r>
              <a:rPr lang="en-GB" i="1" dirty="0" err="1"/>
              <a:t>için</a:t>
            </a:r>
            <a:r>
              <a:rPr lang="en-GB" i="1" dirty="0"/>
              <a:t> </a:t>
            </a:r>
            <a:r>
              <a:rPr lang="en-GB" i="1" dirty="0" err="1"/>
              <a:t>daha</a:t>
            </a:r>
            <a:r>
              <a:rPr lang="en-GB" i="1" dirty="0"/>
              <a:t> </a:t>
            </a:r>
            <a:r>
              <a:rPr lang="en-GB" i="1" dirty="0" err="1"/>
              <a:t>ilginç</a:t>
            </a:r>
            <a:r>
              <a:rPr lang="en-GB" i="1" dirty="0"/>
              <a:t> hale </a:t>
            </a:r>
            <a:r>
              <a:rPr lang="en-GB" i="1" dirty="0" err="1"/>
              <a:t>getirebilecek</a:t>
            </a:r>
            <a:r>
              <a:rPr lang="en-GB" i="1" dirty="0"/>
              <a:t> </a:t>
            </a:r>
            <a:r>
              <a:rPr lang="en-GB" i="1" dirty="0" err="1"/>
              <a:t>herhangi</a:t>
            </a:r>
            <a:r>
              <a:rPr lang="en-GB" i="1" dirty="0"/>
              <a:t> </a:t>
            </a:r>
            <a:r>
              <a:rPr lang="en-GB" i="1" dirty="0" err="1"/>
              <a:t>bir</a:t>
            </a:r>
            <a:r>
              <a:rPr lang="en-GB" i="1" dirty="0"/>
              <a:t> </a:t>
            </a:r>
            <a:r>
              <a:rPr lang="en-GB" i="1" dirty="0" err="1"/>
              <a:t>teknolojinin</a:t>
            </a:r>
            <a:r>
              <a:rPr lang="en-GB" i="1" dirty="0"/>
              <a:t> </a:t>
            </a:r>
            <a:r>
              <a:rPr lang="en-GB" i="1" dirty="0" err="1"/>
              <a:t>kullanımını</a:t>
            </a:r>
            <a:r>
              <a:rPr lang="en-GB" i="1" dirty="0"/>
              <a:t> </a:t>
            </a:r>
            <a:r>
              <a:rPr lang="en-GB" i="1" dirty="0" err="1"/>
              <a:t>düşünebiliyor</a:t>
            </a:r>
            <a:r>
              <a:rPr lang="en-GB" i="1" dirty="0"/>
              <a:t> </a:t>
            </a:r>
            <a:r>
              <a:rPr lang="en-GB" i="1" dirty="0" err="1"/>
              <a:t>musunuz</a:t>
            </a:r>
            <a:r>
              <a:rPr lang="en-GB" i="1" dirty="0"/>
              <a:t>?</a:t>
            </a:r>
          </a:p>
          <a:p>
            <a:pPr marL="342900" indent="-342900" algn="l">
              <a:buFont typeface="+mj-lt"/>
              <a:buAutoNum type="arabicPeriod"/>
            </a:pPr>
            <a:endParaRPr lang="tr-TR" i="1" dirty="0"/>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465666" y="67635"/>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solidFill>
                  <a:schemeClr val="bg1"/>
                </a:solidFill>
              </a:rPr>
              <a:t>Alıştırma</a:t>
            </a:r>
            <a:r>
              <a:rPr lang="en-GB" dirty="0">
                <a:solidFill>
                  <a:schemeClr val="bg1"/>
                </a:solidFill>
              </a:rPr>
              <a:t>: </a:t>
            </a:r>
            <a:r>
              <a:rPr lang="tr-TR" dirty="0">
                <a:solidFill>
                  <a:schemeClr val="bg1"/>
                </a:solidFill>
              </a:rPr>
              <a:t>Karıştır ve eşleştir</a:t>
            </a:r>
            <a:endParaRPr lang="en-GB" dirty="0">
              <a:solidFill>
                <a:schemeClr val="bg1"/>
              </a:solidFill>
            </a:endParaRPr>
          </a:p>
        </p:txBody>
      </p:sp>
    </p:spTree>
    <p:extLst>
      <p:ext uri="{BB962C8B-B14F-4D97-AF65-F5344CB8AC3E}">
        <p14:creationId xmlns:p14="http://schemas.microsoft.com/office/powerpoint/2010/main" val="13150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3"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6000" y="4209187"/>
            <a:ext cx="5258526" cy="2124451"/>
          </a:xfrm>
        </p:spPr>
        <p:txBody>
          <a:bodyPr/>
          <a:lstStyle/>
          <a:p>
            <a:pPr lvl="0" algn="l">
              <a:spcBef>
                <a:spcPts val="0"/>
              </a:spcBef>
            </a:pPr>
            <a:r>
              <a:rPr lang="sl-SI" sz="3600" b="1" dirty="0">
                <a:solidFill>
                  <a:srgbClr val="E43794"/>
                </a:solidFill>
                <a:latin typeface="Avenir"/>
                <a:ea typeface="Avenir"/>
                <a:cs typeface="Avenir"/>
                <a:sym typeface="Avenir"/>
              </a:rPr>
              <a:t>3</a:t>
            </a:r>
            <a:r>
              <a:rPr lang="en-GB" sz="3600" b="1" dirty="0">
                <a:solidFill>
                  <a:srgbClr val="E43794"/>
                </a:solidFill>
                <a:latin typeface="Avenir"/>
                <a:ea typeface="Avenir"/>
                <a:cs typeface="Avenir"/>
                <a:sym typeface="Avenir"/>
              </a:rPr>
              <a:t>. </a:t>
            </a:r>
            <a:r>
              <a:rPr lang="sl-SI" dirty="0"/>
              <a:t>Değerli bir kültürel </a:t>
            </a:r>
            <a:r>
              <a:rPr lang="tr-TR" dirty="0"/>
              <a:t>sürükleyici denetim </a:t>
            </a:r>
            <a:r>
              <a:rPr lang="sl-SI" dirty="0"/>
              <a:t>tasarlamak</a:t>
            </a:r>
            <a:endParaRPr lang="en-GB" dirty="0"/>
          </a:p>
          <a:p>
            <a:pPr algn="l">
              <a:spcBef>
                <a:spcPts val="0"/>
              </a:spcBef>
            </a:pPr>
            <a:endParaRPr lang="en-GB" dirty="0">
              <a:solidFill>
                <a:srgbClr val="E43794"/>
              </a:solidFill>
            </a:endParaRPr>
          </a:p>
          <a:p>
            <a:pPr algn="l">
              <a:spcBef>
                <a:spcPts val="0"/>
              </a:spcBef>
            </a:pPr>
            <a:endParaRPr lang="en-GB" sz="36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94879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71021" y="164127"/>
            <a:ext cx="12192002" cy="631527"/>
          </a:xfrm>
        </p:spPr>
        <p:txBody>
          <a:bodyPr>
            <a:noAutofit/>
          </a:bodyPr>
          <a:lstStyle/>
          <a:p>
            <a:pPr lvl="0">
              <a:spcBef>
                <a:spcPts val="0"/>
              </a:spcBef>
              <a:buClr>
                <a:srgbClr val="E43794"/>
              </a:buClr>
              <a:buSzPts val="4000"/>
            </a:pPr>
            <a:r>
              <a:rPr lang="en-GB" dirty="0" err="1"/>
              <a:t>Sürükleyici</a:t>
            </a:r>
            <a:r>
              <a:rPr lang="en-GB" dirty="0"/>
              <a:t> </a:t>
            </a:r>
            <a:r>
              <a:rPr lang="en-GB" dirty="0" err="1"/>
              <a:t>Deneyim</a:t>
            </a:r>
            <a:r>
              <a:rPr lang="en-GB" dirty="0"/>
              <a:t> </a:t>
            </a:r>
            <a:r>
              <a:rPr lang="en-GB" dirty="0" err="1"/>
              <a:t>Tasarım</a:t>
            </a:r>
            <a:r>
              <a:rPr lang="en-GB" dirty="0"/>
              <a:t> </a:t>
            </a:r>
            <a:r>
              <a:rPr lang="en-GB" dirty="0" err="1"/>
              <a:t>Yolunun</a:t>
            </a:r>
            <a:r>
              <a:rPr lang="en-GB" dirty="0"/>
              <a:t> </a:t>
            </a:r>
            <a:r>
              <a:rPr lang="tr-TR" dirty="0"/>
              <a:t>Aşamaları</a:t>
            </a:r>
            <a:endParaRPr lang="en-GB" dirty="0"/>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559558" y="758970"/>
            <a:ext cx="11197013" cy="1418202"/>
          </a:xfrm>
        </p:spPr>
        <p:txBody>
          <a:bodyPr/>
          <a:lstStyle/>
          <a:p>
            <a:pPr algn="l"/>
            <a:r>
              <a:rPr lang="en-GB" dirty="0" err="1">
                <a:solidFill>
                  <a:schemeClr val="bg1">
                    <a:lumMod val="50000"/>
                  </a:schemeClr>
                </a:solidFill>
              </a:rPr>
              <a:t>Kuruluşunuzu</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işinizi</a:t>
            </a:r>
            <a:r>
              <a:rPr lang="en-GB" dirty="0">
                <a:solidFill>
                  <a:schemeClr val="bg1">
                    <a:lumMod val="50000"/>
                  </a:schemeClr>
                </a:solidFill>
              </a:rPr>
              <a:t> </a:t>
            </a:r>
            <a:r>
              <a:rPr lang="en-GB" dirty="0" err="1">
                <a:solidFill>
                  <a:schemeClr val="bg1">
                    <a:lumMod val="50000"/>
                  </a:schemeClr>
                </a:solidFill>
              </a:rPr>
              <a:t>dönüştürebilecek</a:t>
            </a:r>
            <a:r>
              <a:rPr lang="en-GB" dirty="0">
                <a:solidFill>
                  <a:schemeClr val="bg1">
                    <a:lumMod val="50000"/>
                  </a:schemeClr>
                </a:solidFill>
              </a:rPr>
              <a:t> </a:t>
            </a:r>
            <a:r>
              <a:rPr lang="en-GB" dirty="0" err="1">
                <a:solidFill>
                  <a:schemeClr val="bg1">
                    <a:lumMod val="50000"/>
                  </a:schemeClr>
                </a:solidFill>
              </a:rPr>
              <a:t>çok</a:t>
            </a:r>
            <a:r>
              <a:rPr lang="en-GB" dirty="0">
                <a:solidFill>
                  <a:schemeClr val="bg1">
                    <a:lumMod val="50000"/>
                  </a:schemeClr>
                </a:solidFill>
              </a:rPr>
              <a:t> </a:t>
            </a:r>
            <a:r>
              <a:rPr lang="en-GB" dirty="0" err="1">
                <a:solidFill>
                  <a:schemeClr val="bg1">
                    <a:lumMod val="50000"/>
                  </a:schemeClr>
                </a:solidFill>
              </a:rPr>
              <a:t>sayıda</a:t>
            </a:r>
            <a:r>
              <a:rPr lang="en-GB" dirty="0">
                <a:solidFill>
                  <a:schemeClr val="bg1">
                    <a:lumMod val="50000"/>
                  </a:schemeClr>
                </a:solidFill>
              </a:rPr>
              <a:t> </a:t>
            </a:r>
            <a:r>
              <a:rPr lang="en-GB" dirty="0" err="1">
                <a:solidFill>
                  <a:schemeClr val="bg1">
                    <a:lumMod val="50000"/>
                  </a:schemeClr>
                </a:solidFill>
              </a:rPr>
              <a:t>heyecan</a:t>
            </a:r>
            <a:r>
              <a:rPr lang="en-GB" dirty="0">
                <a:solidFill>
                  <a:schemeClr val="bg1">
                    <a:lumMod val="50000"/>
                  </a:schemeClr>
                </a:solidFill>
              </a:rPr>
              <a:t> </a:t>
            </a:r>
            <a:r>
              <a:rPr lang="en-GB" dirty="0" err="1">
                <a:solidFill>
                  <a:schemeClr val="bg1">
                    <a:lumMod val="50000"/>
                  </a:schemeClr>
                </a:solidFill>
              </a:rPr>
              <a:t>verici</a:t>
            </a:r>
            <a:r>
              <a:rPr lang="en-GB" dirty="0">
                <a:solidFill>
                  <a:schemeClr val="bg1">
                    <a:lumMod val="50000"/>
                  </a:schemeClr>
                </a:solidFill>
              </a:rPr>
              <a:t> </a:t>
            </a:r>
            <a:r>
              <a:rPr lang="en-GB" dirty="0" err="1">
                <a:solidFill>
                  <a:schemeClr val="bg1">
                    <a:lumMod val="50000"/>
                  </a:schemeClr>
                </a:solidFill>
              </a:rPr>
              <a:t>dijital</a:t>
            </a:r>
            <a:r>
              <a:rPr lang="en-GB" dirty="0">
                <a:solidFill>
                  <a:schemeClr val="bg1">
                    <a:lumMod val="50000"/>
                  </a:schemeClr>
                </a:solidFill>
              </a:rPr>
              <a:t> </a:t>
            </a:r>
            <a:r>
              <a:rPr lang="en-GB" dirty="0" err="1">
                <a:solidFill>
                  <a:schemeClr val="bg1">
                    <a:lumMod val="50000"/>
                  </a:schemeClr>
                </a:solidFill>
              </a:rPr>
              <a:t>araç</a:t>
            </a:r>
            <a:r>
              <a:rPr lang="en-GB" dirty="0">
                <a:solidFill>
                  <a:schemeClr val="bg1">
                    <a:lumMod val="50000"/>
                  </a:schemeClr>
                </a:solidFill>
              </a:rPr>
              <a:t> </a:t>
            </a:r>
            <a:r>
              <a:rPr lang="en-GB" dirty="0" err="1">
                <a:solidFill>
                  <a:schemeClr val="bg1">
                    <a:lumMod val="50000"/>
                  </a:schemeClr>
                </a:solidFill>
              </a:rPr>
              <a:t>olduğunu</a:t>
            </a:r>
            <a:r>
              <a:rPr lang="en-GB" dirty="0">
                <a:solidFill>
                  <a:schemeClr val="bg1">
                    <a:lumMod val="50000"/>
                  </a:schemeClr>
                </a:solidFill>
              </a:rPr>
              <a:t> </a:t>
            </a:r>
            <a:r>
              <a:rPr lang="en-GB" dirty="0" err="1">
                <a:solidFill>
                  <a:schemeClr val="bg1">
                    <a:lumMod val="50000"/>
                  </a:schemeClr>
                </a:solidFill>
              </a:rPr>
              <a:t>görebileceğinizi</a:t>
            </a:r>
            <a:r>
              <a:rPr lang="en-GB" dirty="0">
                <a:solidFill>
                  <a:schemeClr val="bg1">
                    <a:lumMod val="50000"/>
                  </a:schemeClr>
                </a:solidFill>
              </a:rPr>
              <a:t> </a:t>
            </a:r>
            <a:r>
              <a:rPr lang="en-GB" dirty="0" err="1">
                <a:solidFill>
                  <a:schemeClr val="bg1">
                    <a:lumMod val="50000"/>
                  </a:schemeClr>
                </a:solidFill>
              </a:rPr>
              <a:t>umuyoruz</a:t>
            </a:r>
            <a:r>
              <a:rPr lang="en-GB" dirty="0">
                <a:solidFill>
                  <a:schemeClr val="bg1">
                    <a:lumMod val="50000"/>
                  </a:schemeClr>
                </a:solidFill>
              </a:rPr>
              <a:t>. </a:t>
            </a:r>
            <a:r>
              <a:rPr lang="en-GB" dirty="0" err="1">
                <a:solidFill>
                  <a:schemeClr val="bg1">
                    <a:lumMod val="50000"/>
                  </a:schemeClr>
                </a:solidFill>
              </a:rPr>
              <a:t>Ancak</a:t>
            </a:r>
            <a:r>
              <a:rPr lang="en-GB" dirty="0">
                <a:solidFill>
                  <a:schemeClr val="bg1">
                    <a:lumMod val="50000"/>
                  </a:schemeClr>
                </a:solidFill>
              </a:rPr>
              <a:t> </a:t>
            </a:r>
            <a:r>
              <a:rPr lang="en-GB" dirty="0" err="1">
                <a:solidFill>
                  <a:schemeClr val="bg1">
                    <a:lumMod val="50000"/>
                  </a:schemeClr>
                </a:solidFill>
              </a:rPr>
              <a:t>turist</a:t>
            </a:r>
            <a:r>
              <a:rPr lang="en-GB" dirty="0">
                <a:solidFill>
                  <a:schemeClr val="bg1">
                    <a:lumMod val="50000"/>
                  </a:schemeClr>
                </a:solidFill>
              </a:rPr>
              <a:t> </a:t>
            </a:r>
            <a:r>
              <a:rPr lang="en-GB" dirty="0" err="1">
                <a:solidFill>
                  <a:schemeClr val="bg1">
                    <a:lumMod val="50000"/>
                  </a:schemeClr>
                </a:solidFill>
              </a:rPr>
              <a:t>deneyiminize</a:t>
            </a:r>
            <a:r>
              <a:rPr lang="en-GB" dirty="0">
                <a:solidFill>
                  <a:schemeClr val="bg1">
                    <a:lumMod val="50000"/>
                  </a:schemeClr>
                </a:solidFill>
              </a:rPr>
              <a:t> </a:t>
            </a:r>
            <a:r>
              <a:rPr lang="en-GB" dirty="0" err="1">
                <a:solidFill>
                  <a:schemeClr val="bg1">
                    <a:lumMod val="50000"/>
                  </a:schemeClr>
                </a:solidFill>
              </a:rPr>
              <a:t>yeni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teknoloji</a:t>
            </a:r>
            <a:r>
              <a:rPr lang="en-GB" dirty="0">
                <a:solidFill>
                  <a:schemeClr val="bg1">
                    <a:lumMod val="50000"/>
                  </a:schemeClr>
                </a:solidFill>
              </a:rPr>
              <a:t> </a:t>
            </a:r>
            <a:r>
              <a:rPr lang="en-GB" dirty="0" err="1">
                <a:solidFill>
                  <a:schemeClr val="bg1">
                    <a:lumMod val="50000"/>
                  </a:schemeClr>
                </a:solidFill>
              </a:rPr>
              <a:t>yerleştirmeye</a:t>
            </a:r>
            <a:r>
              <a:rPr lang="en-GB" dirty="0">
                <a:solidFill>
                  <a:schemeClr val="bg1">
                    <a:lumMod val="50000"/>
                  </a:schemeClr>
                </a:solidFill>
              </a:rPr>
              <a:t> </a:t>
            </a:r>
            <a:r>
              <a:rPr lang="en-GB" dirty="0" err="1">
                <a:solidFill>
                  <a:schemeClr val="bg1">
                    <a:lumMod val="50000"/>
                  </a:schemeClr>
                </a:solidFill>
              </a:rPr>
              <a:t>çalışmadan</a:t>
            </a:r>
            <a:r>
              <a:rPr lang="en-GB" dirty="0">
                <a:solidFill>
                  <a:schemeClr val="bg1">
                    <a:lumMod val="50000"/>
                  </a:schemeClr>
                </a:solidFill>
              </a:rPr>
              <a:t> </a:t>
            </a:r>
            <a:r>
              <a:rPr lang="en-GB" dirty="0" err="1">
                <a:solidFill>
                  <a:schemeClr val="bg1">
                    <a:lumMod val="50000"/>
                  </a:schemeClr>
                </a:solidFill>
              </a:rPr>
              <a:t>önce</a:t>
            </a:r>
            <a:r>
              <a:rPr lang="en-GB" dirty="0">
                <a:solidFill>
                  <a:schemeClr val="bg1">
                    <a:lumMod val="50000"/>
                  </a:schemeClr>
                </a:solidFill>
              </a:rPr>
              <a:t>, zaman </a:t>
            </a:r>
            <a:r>
              <a:rPr lang="en-GB" dirty="0" err="1">
                <a:solidFill>
                  <a:schemeClr val="bg1">
                    <a:lumMod val="50000"/>
                  </a:schemeClr>
                </a:solidFill>
              </a:rPr>
              <a:t>ve</a:t>
            </a:r>
            <a:r>
              <a:rPr lang="en-GB" dirty="0">
                <a:solidFill>
                  <a:schemeClr val="bg1">
                    <a:lumMod val="50000"/>
                  </a:schemeClr>
                </a:solidFill>
              </a:rPr>
              <a:t> para </a:t>
            </a:r>
            <a:r>
              <a:rPr lang="en-GB" dirty="0" err="1">
                <a:solidFill>
                  <a:schemeClr val="bg1">
                    <a:lumMod val="50000"/>
                  </a:schemeClr>
                </a:solidFill>
              </a:rPr>
              <a:t>yatırımınızı</a:t>
            </a:r>
            <a:r>
              <a:rPr lang="en-GB" dirty="0">
                <a:solidFill>
                  <a:schemeClr val="bg1">
                    <a:lumMod val="50000"/>
                  </a:schemeClr>
                </a:solidFill>
              </a:rPr>
              <a:t> </a:t>
            </a:r>
            <a:r>
              <a:rPr lang="en-GB" dirty="0" err="1">
                <a:solidFill>
                  <a:schemeClr val="bg1">
                    <a:lumMod val="50000"/>
                  </a:schemeClr>
                </a:solidFill>
              </a:rPr>
              <a:t>boşa</a:t>
            </a:r>
            <a:r>
              <a:rPr lang="en-GB" dirty="0">
                <a:solidFill>
                  <a:schemeClr val="bg1">
                    <a:lumMod val="50000"/>
                  </a:schemeClr>
                </a:solidFill>
              </a:rPr>
              <a:t> </a:t>
            </a:r>
            <a:r>
              <a:rPr lang="en-GB" dirty="0" err="1">
                <a:solidFill>
                  <a:schemeClr val="bg1">
                    <a:lumMod val="50000"/>
                  </a:schemeClr>
                </a:solidFill>
              </a:rPr>
              <a:t>harcamamak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bazı</a:t>
            </a:r>
            <a:r>
              <a:rPr lang="en-GB" dirty="0">
                <a:solidFill>
                  <a:schemeClr val="bg1">
                    <a:lumMod val="50000"/>
                  </a:schemeClr>
                </a:solidFill>
              </a:rPr>
              <a:t> </a:t>
            </a:r>
            <a:r>
              <a:rPr lang="en-GB" dirty="0" err="1">
                <a:solidFill>
                  <a:schemeClr val="bg1">
                    <a:lumMod val="50000"/>
                  </a:schemeClr>
                </a:solidFill>
              </a:rPr>
              <a:t>temel</a:t>
            </a:r>
            <a:r>
              <a:rPr lang="en-GB" dirty="0">
                <a:solidFill>
                  <a:schemeClr val="bg1">
                    <a:lumMod val="50000"/>
                  </a:schemeClr>
                </a:solidFill>
              </a:rPr>
              <a:t> </a:t>
            </a:r>
            <a:r>
              <a:rPr lang="en-GB" dirty="0" err="1">
                <a:solidFill>
                  <a:schemeClr val="bg1">
                    <a:lumMod val="50000"/>
                  </a:schemeClr>
                </a:solidFill>
              </a:rPr>
              <a:t>geliştirme</a:t>
            </a:r>
            <a:r>
              <a:rPr lang="en-GB" dirty="0">
                <a:solidFill>
                  <a:schemeClr val="bg1">
                    <a:lumMod val="50000"/>
                  </a:schemeClr>
                </a:solidFill>
              </a:rPr>
              <a:t> </a:t>
            </a:r>
            <a:r>
              <a:rPr lang="en-GB" dirty="0" err="1">
                <a:solidFill>
                  <a:schemeClr val="bg1">
                    <a:lumMod val="50000"/>
                  </a:schemeClr>
                </a:solidFill>
              </a:rPr>
              <a:t>çalışmaları</a:t>
            </a:r>
            <a:r>
              <a:rPr lang="en-GB" dirty="0">
                <a:solidFill>
                  <a:schemeClr val="bg1">
                    <a:lumMod val="50000"/>
                  </a:schemeClr>
                </a:solidFill>
              </a:rPr>
              <a:t> </a:t>
            </a:r>
            <a:r>
              <a:rPr lang="en-GB" dirty="0" err="1">
                <a:solidFill>
                  <a:schemeClr val="bg1">
                    <a:lumMod val="50000"/>
                  </a:schemeClr>
                </a:solidFill>
              </a:rPr>
              <a:t>yapmanız</a:t>
            </a:r>
            <a:r>
              <a:rPr lang="en-GB" dirty="0">
                <a:solidFill>
                  <a:schemeClr val="bg1">
                    <a:lumMod val="50000"/>
                  </a:schemeClr>
                </a:solidFill>
              </a:rPr>
              <a:t> </a:t>
            </a:r>
            <a:r>
              <a:rPr lang="en-GB" dirty="0" err="1">
                <a:solidFill>
                  <a:schemeClr val="bg1">
                    <a:lumMod val="50000"/>
                  </a:schemeClr>
                </a:solidFill>
              </a:rPr>
              <a:t>gerekir</a:t>
            </a:r>
            <a:r>
              <a:rPr lang="en-GB" dirty="0">
                <a:solidFill>
                  <a:schemeClr val="bg1">
                    <a:lumMod val="50000"/>
                  </a:schemeClr>
                </a:solidFill>
              </a:rPr>
              <a:t>. </a:t>
            </a:r>
            <a:r>
              <a:rPr lang="en-GB" dirty="0" err="1">
                <a:solidFill>
                  <a:schemeClr val="bg1">
                    <a:lumMod val="50000"/>
                  </a:schemeClr>
                </a:solidFill>
              </a:rPr>
              <a:t>Doğru</a:t>
            </a:r>
            <a:r>
              <a:rPr lang="en-GB" dirty="0">
                <a:solidFill>
                  <a:schemeClr val="bg1">
                    <a:lumMod val="50000"/>
                  </a:schemeClr>
                </a:solidFill>
              </a:rPr>
              <a:t> </a:t>
            </a:r>
            <a:r>
              <a:rPr lang="en-GB" dirty="0" err="1">
                <a:solidFill>
                  <a:schemeClr val="bg1">
                    <a:lumMod val="50000"/>
                  </a:schemeClr>
                </a:solidFill>
              </a:rPr>
              <a:t>seçimi</a:t>
            </a:r>
            <a:r>
              <a:rPr lang="en-GB" dirty="0">
                <a:solidFill>
                  <a:schemeClr val="bg1">
                    <a:lumMod val="50000"/>
                  </a:schemeClr>
                </a:solidFill>
              </a:rPr>
              <a:t> </a:t>
            </a:r>
            <a:r>
              <a:rPr lang="en-GB" dirty="0" err="1">
                <a:solidFill>
                  <a:schemeClr val="bg1">
                    <a:lumMod val="50000"/>
                  </a:schemeClr>
                </a:solidFill>
              </a:rPr>
              <a:t>yapmak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önce</a:t>
            </a:r>
            <a:r>
              <a:rPr lang="en-GB" dirty="0">
                <a:solidFill>
                  <a:schemeClr val="bg1">
                    <a:lumMod val="50000"/>
                  </a:schemeClr>
                </a:solidFill>
              </a:rPr>
              <a:t> </a:t>
            </a:r>
            <a:r>
              <a:rPr lang="en-GB" dirty="0" err="1">
                <a:solidFill>
                  <a:schemeClr val="bg1">
                    <a:lumMod val="50000"/>
                  </a:schemeClr>
                </a:solidFill>
              </a:rPr>
              <a:t>işinizi</a:t>
            </a:r>
            <a:r>
              <a:rPr lang="en-GB" dirty="0">
                <a:solidFill>
                  <a:schemeClr val="bg1">
                    <a:lumMod val="50000"/>
                  </a:schemeClr>
                </a:solidFill>
              </a:rPr>
              <a:t>, </a:t>
            </a:r>
            <a:r>
              <a:rPr lang="en-GB" dirty="0" err="1">
                <a:solidFill>
                  <a:schemeClr val="bg1">
                    <a:lumMod val="50000"/>
                  </a:schemeClr>
                </a:solidFill>
              </a:rPr>
              <a:t>teklifinizin</a:t>
            </a:r>
            <a:r>
              <a:rPr lang="en-GB" dirty="0">
                <a:solidFill>
                  <a:schemeClr val="bg1">
                    <a:lumMod val="50000"/>
                  </a:schemeClr>
                </a:solidFill>
              </a:rPr>
              <a:t> </a:t>
            </a:r>
            <a:r>
              <a:rPr lang="en-GB" dirty="0" err="1">
                <a:solidFill>
                  <a:schemeClr val="bg1">
                    <a:lumMod val="50000"/>
                  </a:schemeClr>
                </a:solidFill>
              </a:rPr>
              <a:t>benzersizliğini</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hedef</a:t>
            </a:r>
            <a:r>
              <a:rPr lang="en-GB" dirty="0">
                <a:solidFill>
                  <a:schemeClr val="bg1">
                    <a:lumMod val="50000"/>
                  </a:schemeClr>
                </a:solidFill>
              </a:rPr>
              <a:t> </a:t>
            </a:r>
            <a:r>
              <a:rPr lang="en-GB" dirty="0" err="1">
                <a:solidFill>
                  <a:schemeClr val="bg1">
                    <a:lumMod val="50000"/>
                  </a:schemeClr>
                </a:solidFill>
              </a:rPr>
              <a:t>kitlenizin</a:t>
            </a:r>
            <a:r>
              <a:rPr lang="en-GB" dirty="0">
                <a:solidFill>
                  <a:schemeClr val="bg1">
                    <a:lumMod val="50000"/>
                  </a:schemeClr>
                </a:solidFill>
              </a:rPr>
              <a:t> </a:t>
            </a:r>
            <a:r>
              <a:rPr lang="en-GB" dirty="0" err="1">
                <a:solidFill>
                  <a:schemeClr val="bg1">
                    <a:lumMod val="50000"/>
                  </a:schemeClr>
                </a:solidFill>
              </a:rPr>
              <a:t>ihtiyaçlarını</a:t>
            </a:r>
            <a:r>
              <a:rPr lang="en-GB" dirty="0">
                <a:solidFill>
                  <a:schemeClr val="bg1">
                    <a:lumMod val="50000"/>
                  </a:schemeClr>
                </a:solidFill>
              </a:rPr>
              <a:t> </a:t>
            </a:r>
            <a:r>
              <a:rPr lang="en-GB" dirty="0" err="1">
                <a:solidFill>
                  <a:schemeClr val="bg1">
                    <a:lumMod val="50000"/>
                  </a:schemeClr>
                </a:solidFill>
              </a:rPr>
              <a:t>analiz</a:t>
            </a:r>
            <a:r>
              <a:rPr lang="en-GB" dirty="0">
                <a:solidFill>
                  <a:schemeClr val="bg1">
                    <a:lumMod val="50000"/>
                  </a:schemeClr>
                </a:solidFill>
              </a:rPr>
              <a:t> </a:t>
            </a:r>
            <a:r>
              <a:rPr lang="en-GB" dirty="0" err="1">
                <a:solidFill>
                  <a:schemeClr val="bg1">
                    <a:lumMod val="50000"/>
                  </a:schemeClr>
                </a:solidFill>
              </a:rPr>
              <a:t>edin</a:t>
            </a:r>
            <a:r>
              <a:rPr lang="en-GB" dirty="0">
                <a:solidFill>
                  <a:schemeClr val="bg1">
                    <a:lumMod val="50000"/>
                  </a:schemeClr>
                </a:solidFill>
              </a:rPr>
              <a:t>.</a:t>
            </a:r>
            <a:endParaRPr lang="en-GB" dirty="0">
              <a:solidFill>
                <a:srgbClr val="E43794"/>
              </a:solidFill>
            </a:endParaRPr>
          </a:p>
        </p:txBody>
      </p:sp>
      <p:sp>
        <p:nvSpPr>
          <p:cNvPr id="20" name="Google Shape;599;p58">
            <a:extLst>
              <a:ext uri="{FF2B5EF4-FFF2-40B4-BE49-F238E27FC236}">
                <a16:creationId xmlns:a16="http://schemas.microsoft.com/office/drawing/2014/main" id="{2E0357C3-B7C6-43B8-83BB-D9BD49E4F7EA}"/>
              </a:ext>
            </a:extLst>
          </p:cNvPr>
          <p:cNvSpPr/>
          <p:nvPr/>
        </p:nvSpPr>
        <p:spPr>
          <a:xfrm>
            <a:off x="1" y="2866160"/>
            <a:ext cx="12191999" cy="4008233"/>
          </a:xfrm>
          <a:prstGeom prst="rect">
            <a:avLst/>
          </a:prstGeom>
          <a:solidFill>
            <a:srgbClr val="E437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a:xfrm>
            <a:off x="7722020" y="6568146"/>
            <a:ext cx="4301302" cy="229565"/>
          </a:xfrm>
        </p:spPr>
        <p:txBody>
          <a:bodyPr/>
          <a:lstStyle/>
          <a:p>
            <a:fld id="{9C527BFA-2C0E-4CEC-B6A5-913A56FEF4B4}" type="slidenum">
              <a:rPr lang="fr-CA" smtClean="0">
                <a:solidFill>
                  <a:schemeClr val="bg1"/>
                </a:solidFill>
              </a:rPr>
              <a:pPr/>
              <a:t>34</a:t>
            </a:fld>
            <a:endParaRPr lang="fr-CA" dirty="0">
              <a:solidFill>
                <a:schemeClr val="bg1"/>
              </a:solidFill>
            </a:endParaRPr>
          </a:p>
        </p:txBody>
      </p:sp>
      <p:pic>
        <p:nvPicPr>
          <p:cNvPr id="23" name="Google Shape;602;p58" descr="Logo&#10;&#10;Description automatically generated">
            <a:extLst>
              <a:ext uri="{FF2B5EF4-FFF2-40B4-BE49-F238E27FC236}">
                <a16:creationId xmlns:a16="http://schemas.microsoft.com/office/drawing/2014/main" id="{F50B3EB9-867B-400B-BF32-396A86BDA0B2}"/>
              </a:ext>
            </a:extLst>
          </p:cNvPr>
          <p:cNvPicPr preferRelativeResize="0"/>
          <p:nvPr/>
        </p:nvPicPr>
        <p:blipFill rotWithShape="1">
          <a:blip r:embed="rId3">
            <a:alphaModFix/>
          </a:blip>
          <a:srcRect/>
          <a:stretch/>
        </p:blipFill>
        <p:spPr>
          <a:xfrm>
            <a:off x="9979537" y="5885082"/>
            <a:ext cx="1777034" cy="989311"/>
          </a:xfrm>
          <a:prstGeom prst="rect">
            <a:avLst/>
          </a:prstGeom>
          <a:noFill/>
          <a:ln>
            <a:noFill/>
          </a:ln>
        </p:spPr>
      </p:pic>
      <p:pic>
        <p:nvPicPr>
          <p:cNvPr id="21" name="Google Shape;600;p58">
            <a:extLst>
              <a:ext uri="{FF2B5EF4-FFF2-40B4-BE49-F238E27FC236}">
                <a16:creationId xmlns:a16="http://schemas.microsoft.com/office/drawing/2014/main" id="{64A4FF34-932A-4E43-A6CF-6DE17085229B}"/>
              </a:ext>
            </a:extLst>
          </p:cNvPr>
          <p:cNvPicPr preferRelativeResize="0"/>
          <p:nvPr/>
        </p:nvPicPr>
        <p:blipFill rotWithShape="1">
          <a:blip r:embed="rId4">
            <a:alphaModFix/>
          </a:blip>
          <a:srcRect t="12280"/>
          <a:stretch/>
        </p:blipFill>
        <p:spPr>
          <a:xfrm>
            <a:off x="1990805" y="3352323"/>
            <a:ext cx="8210390" cy="3092762"/>
          </a:xfrm>
          <a:prstGeom prst="rect">
            <a:avLst/>
          </a:prstGeom>
          <a:noFill/>
          <a:ln>
            <a:noFill/>
          </a:ln>
        </p:spPr>
      </p:pic>
      <p:sp>
        <p:nvSpPr>
          <p:cNvPr id="22" name="Google Shape;601;p58">
            <a:extLst>
              <a:ext uri="{FF2B5EF4-FFF2-40B4-BE49-F238E27FC236}">
                <a16:creationId xmlns:a16="http://schemas.microsoft.com/office/drawing/2014/main" id="{43D49566-D749-4F65-8E20-B24962BBF1E6}"/>
              </a:ext>
            </a:extLst>
          </p:cNvPr>
          <p:cNvSpPr/>
          <p:nvPr/>
        </p:nvSpPr>
        <p:spPr>
          <a:xfrm>
            <a:off x="1804884" y="3127172"/>
            <a:ext cx="8582233" cy="3549797"/>
          </a:xfrm>
          <a:prstGeom prst="rect">
            <a:avLst/>
          </a:prstGeom>
          <a:noFill/>
          <a:ln w="38100" cap="flat" cmpd="sng">
            <a:solidFill>
              <a:srgbClr val="FBE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 name="Google Shape;603;p58">
            <a:extLst>
              <a:ext uri="{FF2B5EF4-FFF2-40B4-BE49-F238E27FC236}">
                <a16:creationId xmlns:a16="http://schemas.microsoft.com/office/drawing/2014/main" id="{617B9452-B78A-4364-9D54-B21759FA22BF}"/>
              </a:ext>
            </a:extLst>
          </p:cNvPr>
          <p:cNvSpPr txBox="1"/>
          <p:nvPr/>
        </p:nvSpPr>
        <p:spPr>
          <a:xfrm>
            <a:off x="1896215" y="6382648"/>
            <a:ext cx="260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lt1"/>
                </a:solidFill>
                <a:latin typeface="Calibri"/>
                <a:ea typeface="Calibri"/>
                <a:cs typeface="Calibri"/>
                <a:sym typeface="Calibri"/>
              </a:rPr>
              <a:t>Image credits: Dianne Dredge on </a:t>
            </a:r>
            <a:r>
              <a:rPr lang="en-US" sz="9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Medium</a:t>
            </a:r>
            <a:r>
              <a:rPr lang="en-US" sz="900" dirty="0">
                <a:solidFill>
                  <a:schemeClr val="lt1"/>
                </a:solidFill>
                <a:latin typeface="Calibri"/>
                <a:ea typeface="Calibri"/>
                <a:cs typeface="Calibri"/>
                <a:sym typeface="Calibri"/>
              </a:rPr>
              <a:t> </a:t>
            </a:r>
            <a:endParaRPr sz="9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422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6"/>
            <a:ext cx="4301302" cy="229565"/>
          </a:xfrm>
        </p:spPr>
        <p:txBody>
          <a:bodyPr/>
          <a:lstStyle/>
          <a:p>
            <a:fld id="{9C527BFA-2C0E-4CEC-B6A5-913A56FEF4B4}" type="slidenum">
              <a:rPr lang="fr-CA" smtClean="0"/>
              <a:pPr/>
              <a:t>35</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02576" y="67629"/>
            <a:ext cx="11260668" cy="694067"/>
          </a:xfrm>
        </p:spPr>
        <p:txBody>
          <a:bodyPr>
            <a:noAutofit/>
          </a:bodyPr>
          <a:lstStyle/>
          <a:p>
            <a:pPr marL="0" lvl="0" indent="0" algn="ctr" rtl="0">
              <a:lnSpc>
                <a:spcPct val="90000"/>
              </a:lnSpc>
              <a:spcBef>
                <a:spcPts val="0"/>
              </a:spcBef>
              <a:spcAft>
                <a:spcPts val="0"/>
              </a:spcAft>
              <a:buClr>
                <a:srgbClr val="E43794"/>
              </a:buClr>
              <a:buSzPts val="4000"/>
              <a:buNone/>
            </a:pPr>
            <a:r>
              <a:rPr lang="tr-TR" dirty="0">
                <a:solidFill>
                  <a:schemeClr val="bg1"/>
                </a:solidFill>
              </a:rPr>
              <a:t>Dizayn yolu</a:t>
            </a:r>
            <a:endParaRPr lang="sl-SI" dirty="0">
              <a:solidFill>
                <a:schemeClr val="bg1"/>
              </a:solidFill>
            </a:endParaRPr>
          </a:p>
          <a:p>
            <a:pPr marL="285750" indent="-285750">
              <a:lnSpc>
                <a:spcPct val="115000"/>
              </a:lnSpc>
              <a:spcBef>
                <a:spcPts val="0"/>
              </a:spcBef>
              <a:buClr>
                <a:schemeClr val="dk1"/>
              </a:buClr>
              <a:buSzPts val="1100"/>
              <a:buFont typeface="Arial" panose="020B0604020202020204" pitchFamily="34" charset="0"/>
              <a:buChar char="•"/>
            </a:pPr>
            <a:endParaRPr lang="sl-SI" sz="1600" dirty="0">
              <a:solidFill>
                <a:srgbClr val="7F7F7F"/>
              </a:solidFill>
              <a:highlight>
                <a:schemeClr val="lt1"/>
              </a:highlight>
              <a:cs typeface="Poppins" pitchFamily="2" charset="77"/>
            </a:endParaRPr>
          </a:p>
          <a:p>
            <a:pPr>
              <a:lnSpc>
                <a:spcPct val="115000"/>
              </a:lnSpc>
              <a:spcBef>
                <a:spcPts val="0"/>
              </a:spcBef>
              <a:buClr>
                <a:schemeClr val="dk1"/>
              </a:buClr>
              <a:buSzPts val="1100"/>
            </a:pPr>
            <a:endParaRPr lang="en-GB" sz="1600" dirty="0">
              <a:solidFill>
                <a:srgbClr val="7F7F7F"/>
              </a:solidFill>
              <a:highlight>
                <a:schemeClr val="lt1"/>
              </a:highlight>
              <a:latin typeface="Avenir" panose="02000503020000020003" pitchFamily="2" charset="0"/>
              <a:cs typeface="Poppins" pitchFamily="2" charset="77"/>
            </a:endParaRPr>
          </a:p>
          <a:p>
            <a:pPr marL="0" lvl="0" indent="0" rtl="0">
              <a:lnSpc>
                <a:spcPct val="90000"/>
              </a:lnSpc>
              <a:spcBef>
                <a:spcPts val="0"/>
              </a:spcBef>
              <a:spcAft>
                <a:spcPts val="0"/>
              </a:spcAft>
              <a:buClr>
                <a:srgbClr val="E43794"/>
              </a:buClr>
              <a:buSzPts val="4000"/>
              <a:buNone/>
            </a:pPr>
            <a:endParaRPr lang="sl-SI" sz="1050" dirty="0">
              <a:solidFill>
                <a:srgbClr val="7F7F7F"/>
              </a:solidFill>
              <a:highlight>
                <a:schemeClr val="lt1"/>
              </a:highlight>
              <a:latin typeface="Avenir" panose="02000503020000020003" pitchFamily="2" charset="0"/>
              <a:cs typeface="Poppins" pitchFamily="2" charset="77"/>
            </a:endParaRPr>
          </a:p>
          <a:p>
            <a:pPr marL="0" lvl="0" indent="0" algn="ctr" rtl="0">
              <a:lnSpc>
                <a:spcPct val="90000"/>
              </a:lnSpc>
              <a:spcBef>
                <a:spcPts val="0"/>
              </a:spcBef>
              <a:spcAft>
                <a:spcPts val="0"/>
              </a:spcAft>
              <a:buClr>
                <a:srgbClr val="E43794"/>
              </a:buClr>
              <a:buSzPts val="4000"/>
              <a:buNone/>
            </a:pPr>
            <a:endParaRPr lang="sl-SI" sz="1050" dirty="0"/>
          </a:p>
          <a:p>
            <a:pPr marL="0" lvl="0" indent="0" algn="ctr" rtl="0">
              <a:lnSpc>
                <a:spcPct val="90000"/>
              </a:lnSpc>
              <a:spcBef>
                <a:spcPts val="0"/>
              </a:spcBef>
              <a:spcAft>
                <a:spcPts val="0"/>
              </a:spcAft>
              <a:buClr>
                <a:srgbClr val="E43794"/>
              </a:buClr>
              <a:buSzPts val="4000"/>
              <a:buNone/>
            </a:pPr>
            <a:endParaRPr lang="en-US" sz="105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36884" y="948085"/>
            <a:ext cx="11550316" cy="5659403"/>
          </a:xfrm>
        </p:spPr>
        <p:txBody>
          <a:bodyPr numCol="2"/>
          <a:lstStyle/>
          <a:p>
            <a:pPr lvl="0" algn="l">
              <a:lnSpc>
                <a:spcPct val="115000"/>
              </a:lnSpc>
              <a:buClr>
                <a:schemeClr val="dk1"/>
              </a:buClr>
              <a:buSzPts val="1100"/>
            </a:pPr>
            <a:r>
              <a:rPr lang="en-GB" b="1" dirty="0" err="1">
                <a:highlight>
                  <a:schemeClr val="lt1"/>
                </a:highlight>
              </a:rPr>
              <a:t>Miras</a:t>
            </a:r>
            <a:r>
              <a:rPr lang="en-GB" b="1" dirty="0">
                <a:highlight>
                  <a:schemeClr val="lt1"/>
                </a:highlight>
              </a:rPr>
              <a:t> </a:t>
            </a:r>
            <a:r>
              <a:rPr lang="en-GB" b="1" dirty="0" err="1">
                <a:highlight>
                  <a:schemeClr val="lt1"/>
                </a:highlight>
              </a:rPr>
              <a:t>organizasyonunuzun</a:t>
            </a:r>
            <a:r>
              <a:rPr lang="en-GB" b="1" dirty="0">
                <a:highlight>
                  <a:schemeClr val="lt1"/>
                </a:highlight>
              </a:rPr>
              <a:t> </a:t>
            </a:r>
            <a:r>
              <a:rPr lang="en-GB" b="1" dirty="0" err="1">
                <a:highlight>
                  <a:schemeClr val="lt1"/>
                </a:highlight>
              </a:rPr>
              <a:t>ihtiyaçlarını</a:t>
            </a:r>
            <a:r>
              <a:rPr lang="en-GB" b="1" dirty="0">
                <a:highlight>
                  <a:schemeClr val="lt1"/>
                </a:highlight>
              </a:rPr>
              <a:t> </a:t>
            </a:r>
            <a:r>
              <a:rPr lang="en-GB" b="1" dirty="0" err="1">
                <a:highlight>
                  <a:schemeClr val="lt1"/>
                </a:highlight>
              </a:rPr>
              <a:t>göz</a:t>
            </a:r>
            <a:r>
              <a:rPr lang="en-GB" b="1" dirty="0">
                <a:highlight>
                  <a:schemeClr val="lt1"/>
                </a:highlight>
              </a:rPr>
              <a:t> </a:t>
            </a:r>
            <a:r>
              <a:rPr lang="en-GB" b="1" dirty="0" err="1">
                <a:highlight>
                  <a:schemeClr val="lt1"/>
                </a:highlight>
              </a:rPr>
              <a:t>önünde</a:t>
            </a:r>
            <a:r>
              <a:rPr lang="en-GB" b="1" dirty="0">
                <a:highlight>
                  <a:schemeClr val="lt1"/>
                </a:highlight>
              </a:rPr>
              <a:t> </a:t>
            </a:r>
            <a:r>
              <a:rPr lang="en-GB" b="1" dirty="0" err="1">
                <a:highlight>
                  <a:schemeClr val="lt1"/>
                </a:highlight>
              </a:rPr>
              <a:t>bulundurun</a:t>
            </a:r>
            <a:r>
              <a:rPr lang="en-GB" dirty="0">
                <a:highlight>
                  <a:schemeClr val="lt1"/>
                </a:highlight>
              </a:rPr>
              <a:t>. “</a:t>
            </a:r>
            <a:r>
              <a:rPr lang="en-GB" dirty="0" err="1">
                <a:highlight>
                  <a:schemeClr val="lt1"/>
                </a:highlight>
              </a:rPr>
              <a:t>Deneyim</a:t>
            </a:r>
            <a:r>
              <a:rPr lang="en-GB" dirty="0">
                <a:highlight>
                  <a:schemeClr val="lt1"/>
                </a:highlight>
              </a:rPr>
              <a:t> </a:t>
            </a:r>
            <a:r>
              <a:rPr lang="en-GB" dirty="0" err="1">
                <a:highlight>
                  <a:schemeClr val="lt1"/>
                </a:highlight>
              </a:rPr>
              <a:t>Tasarımı</a:t>
            </a:r>
            <a:r>
              <a:rPr lang="en-GB" dirty="0">
                <a:highlight>
                  <a:schemeClr val="lt1"/>
                </a:highlight>
              </a:rPr>
              <a:t>”, </a:t>
            </a:r>
            <a:r>
              <a:rPr lang="en-GB" dirty="0" err="1">
                <a:highlight>
                  <a:schemeClr val="lt1"/>
                </a:highlight>
              </a:rPr>
              <a:t>destinasyonunuzun</a:t>
            </a:r>
            <a:r>
              <a:rPr lang="en-GB" dirty="0">
                <a:highlight>
                  <a:schemeClr val="lt1"/>
                </a:highlight>
              </a:rPr>
              <a:t> </a:t>
            </a:r>
            <a:r>
              <a:rPr lang="en-GB" dirty="0" err="1">
                <a:highlight>
                  <a:schemeClr val="lt1"/>
                </a:highlight>
              </a:rPr>
              <a:t>turist</a:t>
            </a:r>
            <a:r>
              <a:rPr lang="en-GB" dirty="0">
                <a:highlight>
                  <a:schemeClr val="lt1"/>
                </a:highlight>
              </a:rPr>
              <a:t> </a:t>
            </a:r>
            <a:r>
              <a:rPr lang="en-GB" dirty="0" err="1">
                <a:highlight>
                  <a:schemeClr val="lt1"/>
                </a:highlight>
              </a:rPr>
              <a:t>teklifinin</a:t>
            </a:r>
            <a:r>
              <a:rPr lang="en-GB" dirty="0">
                <a:highlight>
                  <a:schemeClr val="lt1"/>
                </a:highlight>
              </a:rPr>
              <a:t> </a:t>
            </a:r>
            <a:r>
              <a:rPr lang="en-GB" b="1" dirty="0" err="1">
                <a:highlight>
                  <a:schemeClr val="lt1"/>
                </a:highlight>
              </a:rPr>
              <a:t>rekabet</a:t>
            </a:r>
            <a:r>
              <a:rPr lang="en-GB" b="1" dirty="0">
                <a:highlight>
                  <a:schemeClr val="lt1"/>
                </a:highlight>
              </a:rPr>
              <a:t> </a:t>
            </a:r>
            <a:r>
              <a:rPr lang="en-GB" b="1" dirty="0" err="1">
                <a:highlight>
                  <a:schemeClr val="lt1"/>
                </a:highlight>
              </a:rPr>
              <a:t>gücünü</a:t>
            </a:r>
            <a:r>
              <a:rPr lang="en-GB" b="1" dirty="0">
                <a:highlight>
                  <a:schemeClr val="lt1"/>
                </a:highlight>
              </a:rPr>
              <a:t> </a:t>
            </a:r>
            <a:r>
              <a:rPr lang="en-GB" b="1" dirty="0" err="1">
                <a:highlight>
                  <a:schemeClr val="lt1"/>
                </a:highlight>
              </a:rPr>
              <a:t>artırmanıza</a:t>
            </a:r>
            <a:r>
              <a:rPr lang="en-GB" b="1" dirty="0">
                <a:highlight>
                  <a:schemeClr val="lt1"/>
                </a:highlight>
              </a:rPr>
              <a:t> </a:t>
            </a:r>
            <a:r>
              <a:rPr lang="en-GB" dirty="0" err="1">
                <a:highlight>
                  <a:schemeClr val="lt1"/>
                </a:highlight>
              </a:rPr>
              <a:t>olanak</a:t>
            </a:r>
            <a:r>
              <a:rPr lang="en-GB" dirty="0">
                <a:highlight>
                  <a:schemeClr val="lt1"/>
                </a:highlight>
              </a:rPr>
              <a:t> </a:t>
            </a:r>
            <a:r>
              <a:rPr lang="en-GB" dirty="0" err="1">
                <a:highlight>
                  <a:schemeClr val="lt1"/>
                </a:highlight>
              </a:rPr>
              <a:t>tanıyan</a:t>
            </a:r>
            <a:r>
              <a:rPr lang="en-GB" dirty="0">
                <a:highlight>
                  <a:schemeClr val="lt1"/>
                </a:highlight>
              </a:rPr>
              <a:t> </a:t>
            </a:r>
            <a:r>
              <a:rPr lang="en-GB" dirty="0" err="1">
                <a:highlight>
                  <a:schemeClr val="lt1"/>
                </a:highlight>
              </a:rPr>
              <a:t>stratejik</a:t>
            </a:r>
            <a:r>
              <a:rPr lang="en-GB" dirty="0">
                <a:highlight>
                  <a:schemeClr val="lt1"/>
                </a:highlight>
              </a:rPr>
              <a:t> </a:t>
            </a:r>
            <a:r>
              <a:rPr lang="en-GB" dirty="0" err="1">
                <a:highlight>
                  <a:schemeClr val="lt1"/>
                </a:highlight>
              </a:rPr>
              <a:t>bir</a:t>
            </a:r>
            <a:r>
              <a:rPr lang="en-GB" dirty="0">
                <a:highlight>
                  <a:schemeClr val="lt1"/>
                </a:highlight>
              </a:rPr>
              <a:t> </a:t>
            </a:r>
            <a:r>
              <a:rPr lang="en-GB" dirty="0" err="1">
                <a:highlight>
                  <a:schemeClr val="lt1"/>
                </a:highlight>
              </a:rPr>
              <a:t>yaklaşım</a:t>
            </a:r>
            <a:r>
              <a:rPr lang="en-GB" dirty="0">
                <a:highlight>
                  <a:schemeClr val="lt1"/>
                </a:highlight>
              </a:rPr>
              <a:t> </a:t>
            </a:r>
            <a:r>
              <a:rPr lang="en-GB" dirty="0" err="1">
                <a:highlight>
                  <a:schemeClr val="lt1"/>
                </a:highlight>
              </a:rPr>
              <a:t>suna</a:t>
            </a:r>
            <a:r>
              <a:rPr lang="tr-TR" dirty="0">
                <a:highlight>
                  <a:schemeClr val="lt1"/>
                </a:highlight>
              </a:rPr>
              <a:t>r</a:t>
            </a:r>
            <a:r>
              <a:rPr lang="en-GB" dirty="0">
                <a:highlight>
                  <a:schemeClr val="lt1"/>
                </a:highlight>
              </a:rPr>
              <a:t>.</a:t>
            </a:r>
            <a:endParaRPr lang="tr-TR" dirty="0">
              <a:highlight>
                <a:schemeClr val="lt1"/>
              </a:highlight>
            </a:endParaRPr>
          </a:p>
          <a:p>
            <a:pPr lvl="0" algn="l">
              <a:lnSpc>
                <a:spcPct val="115000"/>
              </a:lnSpc>
              <a:buClr>
                <a:schemeClr val="dk1"/>
              </a:buClr>
              <a:buSzPts val="1100"/>
            </a:pPr>
            <a:endParaRPr lang="tr-TR" dirty="0">
              <a:highlight>
                <a:schemeClr val="lt1"/>
              </a:highlight>
            </a:endParaRPr>
          </a:p>
          <a:p>
            <a:pPr lvl="0" algn="l">
              <a:lnSpc>
                <a:spcPct val="115000"/>
              </a:lnSpc>
              <a:buClr>
                <a:schemeClr val="dk1"/>
              </a:buClr>
              <a:buSzPts val="1100"/>
            </a:pPr>
            <a:r>
              <a:rPr lang="en-GB" b="1" dirty="0" err="1">
                <a:highlight>
                  <a:schemeClr val="lt1"/>
                </a:highlight>
              </a:rPr>
              <a:t>Seyahat</a:t>
            </a:r>
            <a:r>
              <a:rPr lang="en-GB" b="1" dirty="0">
                <a:highlight>
                  <a:schemeClr val="lt1"/>
                </a:highlight>
              </a:rPr>
              <a:t> </a:t>
            </a:r>
            <a:r>
              <a:rPr lang="en-GB" b="1" dirty="0" err="1">
                <a:highlight>
                  <a:schemeClr val="lt1"/>
                </a:highlight>
              </a:rPr>
              <a:t>edenlerin</a:t>
            </a:r>
            <a:r>
              <a:rPr lang="en-GB" b="1" dirty="0">
                <a:highlight>
                  <a:schemeClr val="lt1"/>
                </a:highlight>
              </a:rPr>
              <a:t> </a:t>
            </a:r>
            <a:r>
              <a:rPr lang="en-GB" b="1" dirty="0" err="1">
                <a:highlight>
                  <a:schemeClr val="lt1"/>
                </a:highlight>
              </a:rPr>
              <a:t>sürekli</a:t>
            </a:r>
            <a:r>
              <a:rPr lang="en-GB" b="1" dirty="0">
                <a:highlight>
                  <a:schemeClr val="lt1"/>
                </a:highlight>
              </a:rPr>
              <a:t> </a:t>
            </a:r>
            <a:r>
              <a:rPr lang="en-GB" b="1" dirty="0" err="1">
                <a:highlight>
                  <a:schemeClr val="lt1"/>
                </a:highlight>
              </a:rPr>
              <a:t>değişen</a:t>
            </a:r>
            <a:r>
              <a:rPr lang="en-GB" b="1" dirty="0">
                <a:highlight>
                  <a:schemeClr val="lt1"/>
                </a:highlight>
              </a:rPr>
              <a:t> </a:t>
            </a:r>
            <a:r>
              <a:rPr lang="en-GB" b="1" dirty="0" err="1">
                <a:highlight>
                  <a:schemeClr val="lt1"/>
                </a:highlight>
              </a:rPr>
              <a:t>ihtiyaçlarını</a:t>
            </a:r>
            <a:r>
              <a:rPr lang="en-GB" b="1" dirty="0">
                <a:highlight>
                  <a:schemeClr val="lt1"/>
                </a:highlight>
              </a:rPr>
              <a:t> </a:t>
            </a:r>
            <a:r>
              <a:rPr lang="en-GB" b="1" dirty="0" err="1">
                <a:highlight>
                  <a:schemeClr val="lt1"/>
                </a:highlight>
              </a:rPr>
              <a:t>göz</a:t>
            </a:r>
            <a:r>
              <a:rPr lang="en-GB" b="1" dirty="0">
                <a:highlight>
                  <a:schemeClr val="lt1"/>
                </a:highlight>
              </a:rPr>
              <a:t> </a:t>
            </a:r>
            <a:r>
              <a:rPr lang="en-GB" b="1" dirty="0" err="1">
                <a:highlight>
                  <a:schemeClr val="lt1"/>
                </a:highlight>
              </a:rPr>
              <a:t>önünde</a:t>
            </a:r>
            <a:r>
              <a:rPr lang="en-GB" b="1" dirty="0">
                <a:highlight>
                  <a:schemeClr val="lt1"/>
                </a:highlight>
              </a:rPr>
              <a:t> </a:t>
            </a:r>
            <a:r>
              <a:rPr lang="en-GB" b="1" dirty="0" err="1">
                <a:highlight>
                  <a:schemeClr val="lt1"/>
                </a:highlight>
              </a:rPr>
              <a:t>bulundurun</a:t>
            </a:r>
            <a:r>
              <a:rPr lang="en-GB" b="1" dirty="0">
                <a:highlight>
                  <a:schemeClr val="lt1"/>
                </a:highlight>
              </a:rPr>
              <a:t>. </a:t>
            </a:r>
            <a:endParaRPr lang="tr-TR" b="1" dirty="0">
              <a:highlight>
                <a:schemeClr val="lt1"/>
              </a:highlight>
            </a:endParaRPr>
          </a:p>
          <a:p>
            <a:pPr lvl="0" algn="l">
              <a:lnSpc>
                <a:spcPct val="115000"/>
              </a:lnSpc>
              <a:buClr>
                <a:schemeClr val="dk1"/>
              </a:buClr>
              <a:buSzPts val="1100"/>
            </a:pPr>
            <a:r>
              <a:rPr lang="en-GB" dirty="0" err="1">
                <a:highlight>
                  <a:schemeClr val="lt1"/>
                </a:highlight>
              </a:rPr>
              <a:t>İyi</a:t>
            </a:r>
            <a:r>
              <a:rPr lang="en-GB" dirty="0">
                <a:highlight>
                  <a:schemeClr val="lt1"/>
                </a:highlight>
              </a:rPr>
              <a:t> </a:t>
            </a:r>
            <a:r>
              <a:rPr lang="en-GB" dirty="0" err="1">
                <a:highlight>
                  <a:schemeClr val="lt1"/>
                </a:highlight>
              </a:rPr>
              <a:t>Deneyim</a:t>
            </a:r>
            <a:r>
              <a:rPr lang="en-GB" dirty="0">
                <a:highlight>
                  <a:schemeClr val="lt1"/>
                </a:highlight>
              </a:rPr>
              <a:t> </a:t>
            </a:r>
            <a:r>
              <a:rPr lang="en-GB" dirty="0" err="1">
                <a:highlight>
                  <a:schemeClr val="lt1"/>
                </a:highlight>
              </a:rPr>
              <a:t>Tasarımının</a:t>
            </a:r>
            <a:r>
              <a:rPr lang="en-GB" dirty="0">
                <a:highlight>
                  <a:schemeClr val="lt1"/>
                </a:highlight>
              </a:rPr>
              <a:t> </a:t>
            </a:r>
            <a:r>
              <a:rPr lang="en-GB" dirty="0" err="1">
                <a:highlight>
                  <a:schemeClr val="lt1"/>
                </a:highlight>
              </a:rPr>
              <a:t>temel</a:t>
            </a:r>
            <a:r>
              <a:rPr lang="en-GB" dirty="0">
                <a:highlight>
                  <a:schemeClr val="lt1"/>
                </a:highlight>
              </a:rPr>
              <a:t> </a:t>
            </a:r>
            <a:r>
              <a:rPr lang="en-GB" dirty="0" err="1">
                <a:highlight>
                  <a:schemeClr val="lt1"/>
                </a:highlight>
              </a:rPr>
              <a:t>talebi</a:t>
            </a:r>
            <a:r>
              <a:rPr lang="en-GB" dirty="0">
                <a:highlight>
                  <a:schemeClr val="lt1"/>
                </a:highlight>
              </a:rPr>
              <a:t>, </a:t>
            </a:r>
            <a:r>
              <a:rPr lang="en-GB" b="1" dirty="0">
                <a:highlight>
                  <a:schemeClr val="lt1"/>
                </a:highlight>
              </a:rPr>
              <a:t>"</a:t>
            </a:r>
            <a:r>
              <a:rPr lang="en-GB" b="1" dirty="0" err="1">
                <a:highlight>
                  <a:schemeClr val="lt1"/>
                </a:highlight>
              </a:rPr>
              <a:t>kullanıcı</a:t>
            </a:r>
            <a:r>
              <a:rPr lang="en-GB" b="1" dirty="0">
                <a:highlight>
                  <a:schemeClr val="lt1"/>
                </a:highlight>
              </a:rPr>
              <a:t> </a:t>
            </a:r>
            <a:r>
              <a:rPr lang="en-GB" b="1" dirty="0" err="1">
                <a:highlight>
                  <a:schemeClr val="lt1"/>
                </a:highlight>
              </a:rPr>
              <a:t>merkezli</a:t>
            </a:r>
            <a:r>
              <a:rPr lang="en-GB" b="1" dirty="0">
                <a:highlight>
                  <a:schemeClr val="lt1"/>
                </a:highlight>
              </a:rPr>
              <a:t>" </a:t>
            </a:r>
            <a:r>
              <a:rPr lang="en-GB" dirty="0" err="1">
                <a:highlight>
                  <a:schemeClr val="lt1"/>
                </a:highlight>
              </a:rPr>
              <a:t>olması</a:t>
            </a:r>
            <a:r>
              <a:rPr lang="en-GB" dirty="0">
                <a:highlight>
                  <a:schemeClr val="lt1"/>
                </a:highlight>
              </a:rPr>
              <a:t> </a:t>
            </a:r>
            <a:r>
              <a:rPr lang="en-GB" dirty="0" err="1">
                <a:highlight>
                  <a:schemeClr val="lt1"/>
                </a:highlight>
              </a:rPr>
              <a:t>ve</a:t>
            </a:r>
            <a:r>
              <a:rPr lang="en-GB" dirty="0">
                <a:highlight>
                  <a:schemeClr val="lt1"/>
                </a:highlight>
              </a:rPr>
              <a:t> her zaman son </a:t>
            </a:r>
            <a:r>
              <a:rPr lang="en-GB" dirty="0" err="1">
                <a:highlight>
                  <a:schemeClr val="lt1"/>
                </a:highlight>
              </a:rPr>
              <a:t>kullanıcıyı</a:t>
            </a:r>
            <a:r>
              <a:rPr lang="en-GB" dirty="0">
                <a:highlight>
                  <a:schemeClr val="lt1"/>
                </a:highlight>
              </a:rPr>
              <a:t> </a:t>
            </a:r>
            <a:r>
              <a:rPr lang="en-GB" dirty="0" err="1">
                <a:highlight>
                  <a:schemeClr val="lt1"/>
                </a:highlight>
              </a:rPr>
              <a:t>tüm</a:t>
            </a:r>
            <a:r>
              <a:rPr lang="en-GB" dirty="0">
                <a:highlight>
                  <a:schemeClr val="lt1"/>
                </a:highlight>
              </a:rPr>
              <a:t> </a:t>
            </a:r>
            <a:r>
              <a:rPr lang="en-GB" dirty="0" err="1">
                <a:highlight>
                  <a:schemeClr val="lt1"/>
                </a:highlight>
              </a:rPr>
              <a:t>tasarım</a:t>
            </a:r>
            <a:r>
              <a:rPr lang="en-GB" dirty="0">
                <a:highlight>
                  <a:schemeClr val="lt1"/>
                </a:highlight>
              </a:rPr>
              <a:t> </a:t>
            </a:r>
            <a:r>
              <a:rPr lang="en-GB" dirty="0" err="1">
                <a:highlight>
                  <a:schemeClr val="lt1"/>
                </a:highlight>
              </a:rPr>
              <a:t>sürecinin</a:t>
            </a:r>
            <a:r>
              <a:rPr lang="en-GB" dirty="0">
                <a:highlight>
                  <a:schemeClr val="lt1"/>
                </a:highlight>
              </a:rPr>
              <a:t> </a:t>
            </a:r>
            <a:r>
              <a:rPr lang="en-GB" dirty="0" err="1">
                <a:highlight>
                  <a:schemeClr val="lt1"/>
                </a:highlight>
              </a:rPr>
              <a:t>merkezine</a:t>
            </a:r>
            <a:r>
              <a:rPr lang="en-GB" dirty="0">
                <a:highlight>
                  <a:schemeClr val="lt1"/>
                </a:highlight>
              </a:rPr>
              <a:t> </a:t>
            </a:r>
            <a:r>
              <a:rPr lang="en-GB" dirty="0" err="1">
                <a:highlight>
                  <a:schemeClr val="lt1"/>
                </a:highlight>
              </a:rPr>
              <a:t>koymasıdır</a:t>
            </a:r>
            <a:r>
              <a:rPr lang="en-GB" dirty="0">
                <a:highlight>
                  <a:schemeClr val="lt1"/>
                </a:highlight>
              </a:rPr>
              <a:t>.</a:t>
            </a:r>
            <a:endParaRPr lang="en-GB" dirty="0">
              <a:solidFill>
                <a:srgbClr val="7F7F7F"/>
              </a:solidFill>
              <a:highlight>
                <a:schemeClr val="lt1"/>
              </a:highlight>
            </a:endParaRPr>
          </a:p>
          <a:p>
            <a:pPr lvl="0" algn="l" rtl="0">
              <a:lnSpc>
                <a:spcPct val="115000"/>
              </a:lnSpc>
              <a:spcBef>
                <a:spcPts val="0"/>
              </a:spcBef>
              <a:spcAft>
                <a:spcPts val="0"/>
              </a:spcAft>
              <a:buClr>
                <a:schemeClr val="dk1"/>
              </a:buClr>
              <a:buSzPts val="1100"/>
            </a:pPr>
            <a:endParaRPr lang="tr-TR" dirty="0">
              <a:solidFill>
                <a:srgbClr val="7F7F7F"/>
              </a:solidFill>
              <a:highlight>
                <a:schemeClr val="lt1"/>
              </a:highlight>
            </a:endParaRPr>
          </a:p>
          <a:p>
            <a:pPr lvl="0" algn="l">
              <a:lnSpc>
                <a:spcPct val="115000"/>
              </a:lnSpc>
              <a:buClr>
                <a:schemeClr val="dk1"/>
              </a:buClr>
              <a:buSzPts val="1100"/>
            </a:pPr>
            <a:r>
              <a:rPr lang="en-GB" dirty="0">
                <a:solidFill>
                  <a:srgbClr val="7F7F7F"/>
                </a:solidFill>
                <a:highlight>
                  <a:schemeClr val="lt1"/>
                </a:highlight>
              </a:rPr>
              <a:t>(</a:t>
            </a:r>
            <a:r>
              <a:rPr lang="en-GB" i="1" dirty="0" err="1"/>
              <a:t>Modül</a:t>
            </a:r>
            <a:r>
              <a:rPr lang="en-GB" i="1" dirty="0"/>
              <a:t> 4'te </a:t>
            </a:r>
            <a:r>
              <a:rPr lang="en-GB" i="1" dirty="0" err="1"/>
              <a:t>kültürel</a:t>
            </a:r>
            <a:r>
              <a:rPr lang="en-GB" i="1" dirty="0"/>
              <a:t> </a:t>
            </a:r>
            <a:r>
              <a:rPr lang="en-GB" i="1" dirty="0" err="1"/>
              <a:t>ziyaretçi</a:t>
            </a:r>
            <a:r>
              <a:rPr lang="en-GB" i="1" dirty="0"/>
              <a:t> </a:t>
            </a:r>
            <a:r>
              <a:rPr lang="en-GB" i="1" dirty="0" err="1"/>
              <a:t>kategorileri</a:t>
            </a:r>
            <a:r>
              <a:rPr lang="en-GB" i="1" dirty="0"/>
              <a:t> </a:t>
            </a:r>
            <a:r>
              <a:rPr lang="en-GB" i="1" dirty="0" err="1"/>
              <a:t>ve</a:t>
            </a:r>
            <a:r>
              <a:rPr lang="en-GB" i="1" dirty="0"/>
              <a:t> </a:t>
            </a:r>
            <a:r>
              <a:rPr lang="en-GB" i="1" dirty="0" err="1"/>
              <a:t>modül</a:t>
            </a:r>
            <a:r>
              <a:rPr lang="en-GB" i="1" dirty="0"/>
              <a:t> 5'te </a:t>
            </a:r>
            <a:r>
              <a:rPr lang="en-GB" i="1" dirty="0" err="1"/>
              <a:t>sürükleyici</a:t>
            </a:r>
            <a:r>
              <a:rPr lang="en-GB" i="1" dirty="0"/>
              <a:t> </a:t>
            </a:r>
            <a:r>
              <a:rPr lang="en-GB" i="1" dirty="0" err="1"/>
              <a:t>turizmi</a:t>
            </a:r>
            <a:r>
              <a:rPr lang="en-GB" i="1" dirty="0"/>
              <a:t> </a:t>
            </a:r>
            <a:r>
              <a:rPr lang="en-GB" i="1" dirty="0" err="1"/>
              <a:t>geliştirme</a:t>
            </a:r>
            <a:r>
              <a:rPr lang="en-GB" i="1" dirty="0"/>
              <a:t> </a:t>
            </a:r>
            <a:r>
              <a:rPr lang="en-GB" i="1" dirty="0" err="1"/>
              <a:t>ve</a:t>
            </a:r>
            <a:r>
              <a:rPr lang="en-GB" i="1" dirty="0"/>
              <a:t> </a:t>
            </a:r>
            <a:r>
              <a:rPr lang="en-GB" i="1" dirty="0" err="1"/>
              <a:t>pazarlama</a:t>
            </a:r>
            <a:r>
              <a:rPr lang="en-GB" i="1" dirty="0"/>
              <a:t> </a:t>
            </a:r>
            <a:r>
              <a:rPr lang="en-GB" i="1" dirty="0" err="1"/>
              <a:t>hakkında</a:t>
            </a:r>
            <a:r>
              <a:rPr lang="en-GB" i="1" dirty="0"/>
              <a:t> </a:t>
            </a:r>
            <a:r>
              <a:rPr lang="en-GB" i="1" dirty="0" err="1"/>
              <a:t>daha</a:t>
            </a:r>
            <a:r>
              <a:rPr lang="en-GB" i="1" dirty="0"/>
              <a:t> </a:t>
            </a:r>
            <a:r>
              <a:rPr lang="en-GB" i="1" dirty="0" err="1"/>
              <a:t>fazla</a:t>
            </a:r>
            <a:r>
              <a:rPr lang="en-GB" i="1" dirty="0"/>
              <a:t> </a:t>
            </a:r>
            <a:r>
              <a:rPr lang="en-GB" i="1" dirty="0" err="1"/>
              <a:t>bilgi</a:t>
            </a:r>
            <a:r>
              <a:rPr lang="en-GB" i="1" dirty="0"/>
              <a:t> </a:t>
            </a:r>
            <a:r>
              <a:rPr lang="en-GB" i="1" dirty="0" err="1"/>
              <a:t>edinin</a:t>
            </a:r>
            <a:r>
              <a:rPr lang="en-GB" i="1" dirty="0"/>
              <a:t>.</a:t>
            </a:r>
            <a:r>
              <a:rPr lang="tr-TR" i="1" dirty="0"/>
              <a:t>)</a:t>
            </a:r>
            <a:endParaRPr lang="en-GB" i="1" dirty="0">
              <a:solidFill>
                <a:srgbClr val="7F7F7F"/>
              </a:solidFill>
            </a:endParaRPr>
          </a:p>
          <a:p>
            <a:pPr marL="0" lvl="0" indent="0" algn="l" rtl="0">
              <a:lnSpc>
                <a:spcPct val="115000"/>
              </a:lnSpc>
              <a:spcBef>
                <a:spcPts val="0"/>
              </a:spcBef>
              <a:spcAft>
                <a:spcPts val="0"/>
              </a:spcAft>
              <a:buClr>
                <a:schemeClr val="dk1"/>
              </a:buClr>
              <a:buSzPts val="1100"/>
              <a:buFont typeface="Arial"/>
              <a:buNone/>
            </a:pPr>
            <a:endParaRPr lang="en-GB" dirty="0">
              <a:solidFill>
                <a:srgbClr val="7F7F7F"/>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2056" name="Picture 8" descr="Chess Piece">
            <a:hlinkClick r:id="rId3"/>
            <a:extLst>
              <a:ext uri="{FF2B5EF4-FFF2-40B4-BE49-F238E27FC236}">
                <a16:creationId xmlns:a16="http://schemas.microsoft.com/office/drawing/2014/main" id="{B92D8766-265C-4EBC-B34E-5FFC4D0C4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1" t="625" r="387" b="5837"/>
          <a:stretch/>
        </p:blipFill>
        <p:spPr bwMode="auto">
          <a:xfrm>
            <a:off x="6378648" y="3398520"/>
            <a:ext cx="5193592" cy="304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0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6"/>
            <a:ext cx="4301302" cy="229565"/>
          </a:xfrm>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4" y="67629"/>
            <a:ext cx="11260668" cy="631527"/>
          </a:xfrm>
        </p:spPr>
        <p:txBody>
          <a:bodyPr>
            <a:noAutofit/>
          </a:bodyPr>
          <a:lstStyle/>
          <a:p>
            <a:pPr marL="0" lvl="0" indent="0" algn="ctr" rtl="0">
              <a:lnSpc>
                <a:spcPct val="90000"/>
              </a:lnSpc>
              <a:spcBef>
                <a:spcPts val="0"/>
              </a:spcBef>
              <a:spcAft>
                <a:spcPts val="0"/>
              </a:spcAft>
              <a:buClr>
                <a:srgbClr val="E43794"/>
              </a:buClr>
              <a:buSzPts val="4000"/>
              <a:buNone/>
            </a:pPr>
            <a:r>
              <a:rPr lang="tr-TR" dirty="0">
                <a:solidFill>
                  <a:schemeClr val="bg1"/>
                </a:solidFill>
              </a:rPr>
              <a:t>Kültürel Sürükleyici Deneyim</a:t>
            </a:r>
            <a:r>
              <a:rPr lang="en-US" dirty="0">
                <a:solidFill>
                  <a:schemeClr val="bg1"/>
                </a:solidFill>
              </a:rPr>
              <a:t> D</a:t>
            </a:r>
            <a:r>
              <a:rPr lang="tr-TR" dirty="0" err="1">
                <a:solidFill>
                  <a:schemeClr val="bg1"/>
                </a:solidFill>
              </a:rPr>
              <a:t>izaynı</a:t>
            </a:r>
            <a:endParaRPr lang="en-US" dirty="0">
              <a:solidFill>
                <a:schemeClr val="bg1"/>
              </a:solidFill>
            </a:endParaRP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9822" y="878957"/>
            <a:ext cx="11658014" cy="5867872"/>
          </a:xfrm>
        </p:spPr>
        <p:txBody>
          <a:bodyPr numCol="2"/>
          <a:lstStyle/>
          <a:p>
            <a:pPr lvl="0" algn="l">
              <a:lnSpc>
                <a:spcPct val="115000"/>
              </a:lnSpc>
              <a:spcBef>
                <a:spcPts val="1100"/>
              </a:spcBef>
              <a:spcAft>
                <a:spcPts val="1100"/>
              </a:spcAft>
              <a:buClr>
                <a:schemeClr val="dk1"/>
              </a:buClr>
              <a:buSzPts val="1100"/>
            </a:pPr>
            <a:r>
              <a:rPr lang="en-GB" sz="2200" dirty="0">
                <a:solidFill>
                  <a:srgbClr val="E43794"/>
                </a:solidFill>
                <a:highlight>
                  <a:schemeClr val="lt1"/>
                </a:highlight>
              </a:rPr>
              <a:t>PROBLEM</a:t>
            </a:r>
            <a:r>
              <a:rPr lang="tr-TR" sz="2200" dirty="0">
                <a:solidFill>
                  <a:srgbClr val="E43794"/>
                </a:solidFill>
                <a:highlight>
                  <a:schemeClr val="lt1"/>
                </a:highlight>
              </a:rPr>
              <a:t>LER</a:t>
            </a:r>
            <a:br>
              <a:rPr lang="en-GB" sz="2200" dirty="0">
                <a:solidFill>
                  <a:srgbClr val="7F7F7F"/>
                </a:solidFill>
                <a:highlight>
                  <a:schemeClr val="lt1"/>
                </a:highlight>
              </a:rPr>
            </a:br>
            <a:r>
              <a:rPr lang="en-GB" sz="2200" dirty="0" err="1">
                <a:highlight>
                  <a:schemeClr val="lt1"/>
                </a:highlight>
              </a:rPr>
              <a:t>Başlangıç</a:t>
            </a:r>
            <a:r>
              <a:rPr lang="en-GB" sz="2200" dirty="0">
                <a:highlight>
                  <a:schemeClr val="lt1"/>
                </a:highlight>
              </a:rPr>
              <a:t> </a:t>
            </a:r>
            <a:r>
              <a:rPr lang="en-GB" sz="2200" dirty="0" err="1">
                <a:highlight>
                  <a:schemeClr val="lt1"/>
                </a:highlight>
              </a:rPr>
              <a:t>noktası</a:t>
            </a:r>
            <a:r>
              <a:rPr lang="en-GB" sz="2200" dirty="0">
                <a:highlight>
                  <a:schemeClr val="lt1"/>
                </a:highlight>
              </a:rPr>
              <a:t>, </a:t>
            </a:r>
            <a:r>
              <a:rPr lang="en-GB" sz="2200" dirty="0" err="1">
                <a:highlight>
                  <a:schemeClr val="lt1"/>
                </a:highlight>
              </a:rPr>
              <a:t>bir</a:t>
            </a:r>
            <a:r>
              <a:rPr lang="en-GB" sz="2200" dirty="0">
                <a:highlight>
                  <a:schemeClr val="lt1"/>
                </a:highlight>
              </a:rPr>
              <a:t> </a:t>
            </a:r>
            <a:r>
              <a:rPr lang="en-GB" sz="2200" dirty="0" err="1">
                <a:highlight>
                  <a:schemeClr val="lt1"/>
                </a:highlight>
              </a:rPr>
              <a:t>veya</a:t>
            </a:r>
            <a:r>
              <a:rPr lang="en-GB" sz="2200" dirty="0">
                <a:highlight>
                  <a:schemeClr val="lt1"/>
                </a:highlight>
              </a:rPr>
              <a:t> </a:t>
            </a:r>
            <a:r>
              <a:rPr lang="en-GB" sz="2200" dirty="0" err="1">
                <a:highlight>
                  <a:schemeClr val="lt1"/>
                </a:highlight>
              </a:rPr>
              <a:t>daha</a:t>
            </a:r>
            <a:r>
              <a:rPr lang="en-GB" sz="2200" dirty="0">
                <a:highlight>
                  <a:schemeClr val="lt1"/>
                </a:highlight>
              </a:rPr>
              <a:t> </a:t>
            </a:r>
            <a:r>
              <a:rPr lang="en-GB" sz="2200" dirty="0" err="1">
                <a:highlight>
                  <a:schemeClr val="lt1"/>
                </a:highlight>
              </a:rPr>
              <a:t>fazla</a:t>
            </a:r>
            <a:r>
              <a:rPr lang="en-GB" sz="2200" dirty="0">
                <a:highlight>
                  <a:schemeClr val="lt1"/>
                </a:highlight>
              </a:rPr>
              <a:t> </a:t>
            </a:r>
            <a:r>
              <a:rPr lang="en-GB" sz="2200" dirty="0" err="1">
                <a:highlight>
                  <a:schemeClr val="lt1"/>
                </a:highlight>
              </a:rPr>
              <a:t>sorunun</a:t>
            </a:r>
            <a:r>
              <a:rPr lang="en-GB" sz="2200" dirty="0">
                <a:highlight>
                  <a:schemeClr val="lt1"/>
                </a:highlight>
              </a:rPr>
              <a:t> </a:t>
            </a:r>
            <a:r>
              <a:rPr lang="en-GB" sz="2200" dirty="0" err="1">
                <a:highlight>
                  <a:schemeClr val="lt1"/>
                </a:highlight>
              </a:rPr>
              <a:t>veya</a:t>
            </a:r>
            <a:r>
              <a:rPr lang="en-GB" sz="2200" dirty="0">
                <a:highlight>
                  <a:schemeClr val="lt1"/>
                </a:highlight>
              </a:rPr>
              <a:t> </a:t>
            </a:r>
            <a:r>
              <a:rPr lang="en-GB" sz="2200" dirty="0" err="1">
                <a:highlight>
                  <a:schemeClr val="lt1"/>
                </a:highlight>
              </a:rPr>
              <a:t>ziyaretçi</a:t>
            </a:r>
            <a:r>
              <a:rPr lang="en-GB" sz="2200" dirty="0">
                <a:highlight>
                  <a:schemeClr val="lt1"/>
                </a:highlight>
              </a:rPr>
              <a:t> </a:t>
            </a:r>
            <a:r>
              <a:rPr lang="en-GB" sz="2200" dirty="0" err="1">
                <a:highlight>
                  <a:schemeClr val="lt1"/>
                </a:highlight>
              </a:rPr>
              <a:t>deneyimlerinizin</a:t>
            </a:r>
            <a:r>
              <a:rPr lang="en-GB" sz="2200" dirty="0">
                <a:highlight>
                  <a:schemeClr val="lt1"/>
                </a:highlight>
              </a:rPr>
              <a:t> </a:t>
            </a:r>
            <a:r>
              <a:rPr lang="en-GB" sz="2200" b="1" dirty="0" err="1">
                <a:highlight>
                  <a:schemeClr val="lt1"/>
                </a:highlight>
              </a:rPr>
              <a:t>analizidir</a:t>
            </a:r>
            <a:r>
              <a:rPr lang="en-GB" sz="2200" dirty="0">
                <a:highlight>
                  <a:schemeClr val="lt1"/>
                </a:highlight>
              </a:rPr>
              <a:t>. </a:t>
            </a:r>
          </a:p>
          <a:p>
            <a:pPr lvl="0" algn="l">
              <a:lnSpc>
                <a:spcPct val="115000"/>
              </a:lnSpc>
              <a:spcBef>
                <a:spcPts val="1100"/>
              </a:spcBef>
              <a:spcAft>
                <a:spcPts val="1100"/>
              </a:spcAft>
              <a:buClr>
                <a:schemeClr val="dk1"/>
              </a:buClr>
              <a:buSzPts val="1100"/>
            </a:pPr>
            <a:r>
              <a:rPr lang="tr-TR" sz="2200" dirty="0">
                <a:solidFill>
                  <a:srgbClr val="E43794"/>
                </a:solidFill>
                <a:highlight>
                  <a:schemeClr val="lt1"/>
                </a:highlight>
              </a:rPr>
              <a:t>SEYAHAT MOTİVASYONU</a:t>
            </a:r>
            <a:br>
              <a:rPr lang="en-GB" sz="2200" b="0" dirty="0">
                <a:solidFill>
                  <a:srgbClr val="7F7F7F"/>
                </a:solidFill>
                <a:highlight>
                  <a:schemeClr val="lt1"/>
                </a:highlight>
              </a:rPr>
            </a:br>
            <a:r>
              <a:rPr lang="en-GB" sz="2200" i="1" dirty="0">
                <a:highlight>
                  <a:schemeClr val="lt1"/>
                </a:highlight>
              </a:rPr>
              <a:t>Hem </a:t>
            </a:r>
            <a:r>
              <a:rPr lang="en-GB" sz="2200" i="1" dirty="0" err="1">
                <a:highlight>
                  <a:schemeClr val="lt1"/>
                </a:highlight>
              </a:rPr>
              <a:t>çevrimiçi</a:t>
            </a:r>
            <a:r>
              <a:rPr lang="en-GB" sz="2200" i="1" dirty="0">
                <a:highlight>
                  <a:schemeClr val="lt1"/>
                </a:highlight>
              </a:rPr>
              <a:t> hem de </a:t>
            </a:r>
            <a:r>
              <a:rPr lang="en-GB" sz="2200" i="1" dirty="0" err="1">
                <a:highlight>
                  <a:schemeClr val="lt1"/>
                </a:highlight>
              </a:rPr>
              <a:t>çevrimdışı</a:t>
            </a:r>
            <a:r>
              <a:rPr lang="en-GB" sz="2200" i="1" dirty="0">
                <a:highlight>
                  <a:schemeClr val="lt1"/>
                </a:highlight>
              </a:rPr>
              <a:t> </a:t>
            </a:r>
            <a:r>
              <a:rPr lang="en-GB" sz="2200" i="1" dirty="0" err="1">
                <a:highlight>
                  <a:schemeClr val="lt1"/>
                </a:highlight>
              </a:rPr>
              <a:t>olarak</a:t>
            </a:r>
            <a:r>
              <a:rPr lang="en-GB" sz="2200" i="1" dirty="0">
                <a:highlight>
                  <a:schemeClr val="lt1"/>
                </a:highlight>
              </a:rPr>
              <a:t> </a:t>
            </a:r>
            <a:r>
              <a:rPr lang="en-GB" sz="2200" i="1" dirty="0" err="1">
                <a:highlight>
                  <a:schemeClr val="lt1"/>
                </a:highlight>
              </a:rPr>
              <a:t>anketler</a:t>
            </a:r>
            <a:r>
              <a:rPr lang="en-GB" sz="2200" i="1" dirty="0">
                <a:highlight>
                  <a:schemeClr val="lt1"/>
                </a:highlight>
              </a:rPr>
              <a:t> </a:t>
            </a:r>
            <a:r>
              <a:rPr lang="en-GB" sz="2200" i="1" dirty="0" err="1">
                <a:highlight>
                  <a:schemeClr val="lt1"/>
                </a:highlight>
              </a:rPr>
              <a:t>yürüterek</a:t>
            </a:r>
            <a:r>
              <a:rPr lang="en-GB" sz="2200" i="1" dirty="0">
                <a:highlight>
                  <a:schemeClr val="lt1"/>
                </a:highlight>
              </a:rPr>
              <a:t> </a:t>
            </a:r>
            <a:r>
              <a:rPr lang="en-GB" sz="2200" i="1" dirty="0" err="1">
                <a:highlight>
                  <a:schemeClr val="lt1"/>
                </a:highlight>
              </a:rPr>
              <a:t>ve</a:t>
            </a:r>
            <a:r>
              <a:rPr lang="en-GB" sz="2200" i="1" dirty="0">
                <a:highlight>
                  <a:schemeClr val="lt1"/>
                </a:highlight>
              </a:rPr>
              <a:t> </a:t>
            </a:r>
            <a:r>
              <a:rPr lang="en-GB" sz="2200" i="1" dirty="0" err="1">
                <a:highlight>
                  <a:schemeClr val="lt1"/>
                </a:highlight>
              </a:rPr>
              <a:t>seyahat</a:t>
            </a:r>
            <a:r>
              <a:rPr lang="en-GB" sz="2200" i="1" dirty="0">
                <a:highlight>
                  <a:schemeClr val="lt1"/>
                </a:highlight>
              </a:rPr>
              <a:t> </a:t>
            </a:r>
            <a:r>
              <a:rPr lang="en-GB" sz="2200" i="1" dirty="0" err="1">
                <a:highlight>
                  <a:schemeClr val="lt1"/>
                </a:highlight>
              </a:rPr>
              <a:t>verilerini</a:t>
            </a:r>
            <a:r>
              <a:rPr lang="en-GB" sz="2200" i="1" dirty="0">
                <a:highlight>
                  <a:schemeClr val="lt1"/>
                </a:highlight>
              </a:rPr>
              <a:t> </a:t>
            </a:r>
            <a:r>
              <a:rPr lang="en-GB" sz="2200" i="1" dirty="0" err="1">
                <a:highlight>
                  <a:schemeClr val="lt1"/>
                </a:highlight>
              </a:rPr>
              <a:t>analiz</a:t>
            </a:r>
            <a:r>
              <a:rPr lang="en-GB" sz="2200" i="1" dirty="0">
                <a:highlight>
                  <a:schemeClr val="lt1"/>
                </a:highlight>
              </a:rPr>
              <a:t> </a:t>
            </a:r>
            <a:r>
              <a:rPr lang="en-GB" sz="2200" i="1" dirty="0" err="1">
                <a:highlight>
                  <a:schemeClr val="lt1"/>
                </a:highlight>
              </a:rPr>
              <a:t>ederek</a:t>
            </a:r>
            <a:r>
              <a:rPr lang="en-GB" sz="2200" i="1" dirty="0">
                <a:highlight>
                  <a:schemeClr val="lt1"/>
                </a:highlight>
              </a:rPr>
              <a:t> </a:t>
            </a:r>
            <a:r>
              <a:rPr lang="en-GB" sz="2200" i="1" dirty="0" err="1">
                <a:highlight>
                  <a:schemeClr val="lt1"/>
                </a:highlight>
              </a:rPr>
              <a:t>gezginlerin</a:t>
            </a:r>
            <a:r>
              <a:rPr lang="en-GB" sz="2200" i="1" dirty="0">
                <a:highlight>
                  <a:schemeClr val="lt1"/>
                </a:highlight>
              </a:rPr>
              <a:t> </a:t>
            </a:r>
            <a:r>
              <a:rPr lang="en-GB" sz="2200" i="1" dirty="0" err="1">
                <a:highlight>
                  <a:schemeClr val="lt1"/>
                </a:highlight>
              </a:rPr>
              <a:t>seçimlerini</a:t>
            </a:r>
            <a:r>
              <a:rPr lang="en-GB" sz="2200" i="1" dirty="0">
                <a:highlight>
                  <a:schemeClr val="lt1"/>
                </a:highlight>
              </a:rPr>
              <a:t> </a:t>
            </a:r>
            <a:r>
              <a:rPr lang="en-GB" sz="2200" i="1" dirty="0" err="1">
                <a:highlight>
                  <a:schemeClr val="lt1"/>
                </a:highlight>
              </a:rPr>
              <a:t>neyin</a:t>
            </a:r>
            <a:r>
              <a:rPr lang="en-GB" sz="2200" i="1" dirty="0">
                <a:highlight>
                  <a:schemeClr val="lt1"/>
                </a:highlight>
              </a:rPr>
              <a:t> </a:t>
            </a:r>
            <a:r>
              <a:rPr lang="en-GB" sz="2200" i="1" dirty="0" err="1">
                <a:highlight>
                  <a:schemeClr val="lt1"/>
                </a:highlight>
              </a:rPr>
              <a:t>yönlendirdiğini</a:t>
            </a:r>
            <a:r>
              <a:rPr lang="en-GB" sz="2200" i="1" dirty="0">
                <a:highlight>
                  <a:schemeClr val="lt1"/>
                </a:highlight>
              </a:rPr>
              <a:t> </a:t>
            </a:r>
            <a:r>
              <a:rPr lang="en-GB" sz="2200" i="1" dirty="0" err="1">
                <a:highlight>
                  <a:schemeClr val="lt1"/>
                </a:highlight>
              </a:rPr>
              <a:t>anlayın</a:t>
            </a:r>
            <a:r>
              <a:rPr lang="en-GB" sz="2200" i="1" dirty="0">
                <a:highlight>
                  <a:schemeClr val="lt1"/>
                </a:highlight>
              </a:rPr>
              <a:t>. </a:t>
            </a:r>
            <a:r>
              <a:rPr lang="en-GB" sz="2200" i="1" dirty="0" err="1">
                <a:highlight>
                  <a:schemeClr val="lt1"/>
                </a:highlight>
              </a:rPr>
              <a:t>Kendinize</a:t>
            </a:r>
            <a:r>
              <a:rPr lang="en-GB" sz="2200" i="1" dirty="0">
                <a:highlight>
                  <a:schemeClr val="lt1"/>
                </a:highlight>
              </a:rPr>
              <a:t>, </a:t>
            </a:r>
            <a:r>
              <a:rPr lang="en-GB" sz="2200" i="1" dirty="0" err="1">
                <a:highlight>
                  <a:schemeClr val="lt1"/>
                </a:highlight>
              </a:rPr>
              <a:t>ziyaretçilerin</a:t>
            </a:r>
            <a:r>
              <a:rPr lang="en-GB" sz="2200" i="1" dirty="0">
                <a:highlight>
                  <a:schemeClr val="lt1"/>
                </a:highlight>
              </a:rPr>
              <a:t> </a:t>
            </a:r>
            <a:r>
              <a:rPr lang="en-GB" sz="2200" i="1" dirty="0" err="1">
                <a:highlight>
                  <a:schemeClr val="lt1"/>
                </a:highlight>
              </a:rPr>
              <a:t>neden</a:t>
            </a:r>
            <a:r>
              <a:rPr lang="en-GB" sz="2200" i="1" dirty="0">
                <a:highlight>
                  <a:schemeClr val="lt1"/>
                </a:highlight>
              </a:rPr>
              <a:t> </a:t>
            </a:r>
            <a:r>
              <a:rPr lang="en-GB" sz="2200" i="1" dirty="0" err="1">
                <a:highlight>
                  <a:schemeClr val="lt1"/>
                </a:highlight>
              </a:rPr>
              <a:t>sitenizi</a:t>
            </a:r>
            <a:r>
              <a:rPr lang="en-GB" sz="2200" i="1" dirty="0">
                <a:highlight>
                  <a:schemeClr val="lt1"/>
                </a:highlight>
              </a:rPr>
              <a:t> </a:t>
            </a:r>
            <a:r>
              <a:rPr lang="en-GB" sz="2200" i="1" dirty="0" err="1">
                <a:highlight>
                  <a:schemeClr val="lt1"/>
                </a:highlight>
              </a:rPr>
              <a:t>seçtiğini</a:t>
            </a:r>
            <a:r>
              <a:rPr lang="en-GB" sz="2200" i="1" dirty="0">
                <a:highlight>
                  <a:schemeClr val="lt1"/>
                </a:highlight>
              </a:rPr>
              <a:t> </a:t>
            </a:r>
            <a:r>
              <a:rPr lang="en-GB" sz="2200" i="1" dirty="0" err="1">
                <a:highlight>
                  <a:schemeClr val="lt1"/>
                </a:highlight>
              </a:rPr>
              <a:t>ve</a:t>
            </a:r>
            <a:r>
              <a:rPr lang="en-GB" sz="2200" i="1" dirty="0">
                <a:highlight>
                  <a:schemeClr val="lt1"/>
                </a:highlight>
              </a:rPr>
              <a:t> </a:t>
            </a:r>
            <a:r>
              <a:rPr lang="en-GB" sz="2200" i="1" dirty="0" err="1">
                <a:highlight>
                  <a:schemeClr val="lt1"/>
                </a:highlight>
              </a:rPr>
              <a:t>neden</a:t>
            </a:r>
            <a:r>
              <a:rPr lang="en-GB" sz="2200" i="1" dirty="0">
                <a:highlight>
                  <a:schemeClr val="lt1"/>
                </a:highlight>
              </a:rPr>
              <a:t> </a:t>
            </a:r>
            <a:r>
              <a:rPr lang="en-GB" sz="2200" i="1" dirty="0" err="1">
                <a:highlight>
                  <a:schemeClr val="lt1"/>
                </a:highlight>
              </a:rPr>
              <a:t>mevcut</a:t>
            </a:r>
            <a:r>
              <a:rPr lang="en-GB" sz="2200" i="1" dirty="0">
                <a:highlight>
                  <a:schemeClr val="lt1"/>
                </a:highlight>
              </a:rPr>
              <a:t> </a:t>
            </a:r>
            <a:r>
              <a:rPr lang="en-GB" sz="2200" i="1" dirty="0" err="1">
                <a:highlight>
                  <a:schemeClr val="lt1"/>
                </a:highlight>
              </a:rPr>
              <a:t>diğer</a:t>
            </a:r>
            <a:r>
              <a:rPr lang="en-GB" sz="2200" i="1" dirty="0">
                <a:highlight>
                  <a:schemeClr val="lt1"/>
                </a:highlight>
              </a:rPr>
              <a:t> </a:t>
            </a:r>
            <a:r>
              <a:rPr lang="en-GB" sz="2200" i="1" dirty="0" err="1">
                <a:highlight>
                  <a:schemeClr val="lt1"/>
                </a:highlight>
              </a:rPr>
              <a:t>tüm</a:t>
            </a:r>
            <a:r>
              <a:rPr lang="en-GB" sz="2200" i="1" dirty="0">
                <a:highlight>
                  <a:schemeClr val="lt1"/>
                </a:highlight>
              </a:rPr>
              <a:t> </a:t>
            </a:r>
            <a:r>
              <a:rPr lang="en-GB" sz="2200" i="1" dirty="0" err="1">
                <a:highlight>
                  <a:schemeClr val="lt1"/>
                </a:highlight>
              </a:rPr>
              <a:t>sitelere</a:t>
            </a:r>
            <a:r>
              <a:rPr lang="en-GB" sz="2200" i="1" dirty="0">
                <a:highlight>
                  <a:schemeClr val="lt1"/>
                </a:highlight>
              </a:rPr>
              <a:t> </a:t>
            </a:r>
            <a:r>
              <a:rPr lang="en-GB" sz="2200" i="1" dirty="0" err="1">
                <a:highlight>
                  <a:schemeClr val="lt1"/>
                </a:highlight>
              </a:rPr>
              <a:t>kıyasla</a:t>
            </a:r>
            <a:r>
              <a:rPr lang="en-GB" sz="2200" i="1" dirty="0">
                <a:highlight>
                  <a:schemeClr val="lt1"/>
                </a:highlight>
              </a:rPr>
              <a:t> </a:t>
            </a:r>
            <a:r>
              <a:rPr lang="en-GB" sz="2200" i="1" dirty="0" err="1">
                <a:highlight>
                  <a:schemeClr val="lt1"/>
                </a:highlight>
              </a:rPr>
              <a:t>hedefinizi</a:t>
            </a:r>
            <a:r>
              <a:rPr lang="en-GB" sz="2200" i="1" dirty="0">
                <a:highlight>
                  <a:schemeClr val="lt1"/>
                </a:highlight>
              </a:rPr>
              <a:t> </a:t>
            </a:r>
            <a:r>
              <a:rPr lang="en-GB" sz="2200" i="1" dirty="0" err="1">
                <a:highlight>
                  <a:schemeClr val="lt1"/>
                </a:highlight>
              </a:rPr>
              <a:t>tercih</a:t>
            </a:r>
            <a:r>
              <a:rPr lang="en-GB" sz="2200" i="1" dirty="0">
                <a:highlight>
                  <a:schemeClr val="lt1"/>
                </a:highlight>
              </a:rPr>
              <a:t> </a:t>
            </a:r>
            <a:r>
              <a:rPr lang="en-GB" sz="2200" i="1" dirty="0" err="1">
                <a:highlight>
                  <a:schemeClr val="lt1"/>
                </a:highlight>
              </a:rPr>
              <a:t>ettiklerini</a:t>
            </a:r>
            <a:r>
              <a:rPr lang="en-GB" sz="2200" i="1" dirty="0">
                <a:highlight>
                  <a:schemeClr val="lt1"/>
                </a:highlight>
              </a:rPr>
              <a:t> </a:t>
            </a:r>
            <a:r>
              <a:rPr lang="en-GB" sz="2200" i="1" dirty="0" err="1">
                <a:highlight>
                  <a:schemeClr val="lt1"/>
                </a:highlight>
              </a:rPr>
              <a:t>sorun</a:t>
            </a:r>
            <a:r>
              <a:rPr lang="en-GB" sz="2200" i="1" dirty="0">
                <a:highlight>
                  <a:schemeClr val="lt1"/>
                </a:highlight>
              </a:rPr>
              <a:t>.</a:t>
            </a:r>
            <a:endParaRPr lang="en-GB" sz="2200" b="0" i="1" dirty="0">
              <a:solidFill>
                <a:srgbClr val="7F7F7F"/>
              </a:solidFill>
              <a:highlight>
                <a:schemeClr val="lt1"/>
              </a:highlight>
            </a:endParaRPr>
          </a:p>
          <a:p>
            <a:pPr lvl="0" algn="l">
              <a:lnSpc>
                <a:spcPct val="115000"/>
              </a:lnSpc>
              <a:spcBef>
                <a:spcPts val="1100"/>
              </a:spcBef>
              <a:spcAft>
                <a:spcPts val="1100"/>
              </a:spcAft>
              <a:buClr>
                <a:schemeClr val="dk1"/>
              </a:buClr>
              <a:buSzPts val="1100"/>
            </a:pPr>
            <a:r>
              <a:rPr lang="en-GB" dirty="0">
                <a:highlight>
                  <a:schemeClr val="lt1"/>
                </a:highlight>
              </a:rPr>
              <a:t>((4. </a:t>
            </a:r>
            <a:r>
              <a:rPr lang="en-GB" dirty="0" err="1">
                <a:highlight>
                  <a:schemeClr val="lt1"/>
                </a:highlight>
              </a:rPr>
              <a:t>modülde</a:t>
            </a:r>
            <a:r>
              <a:rPr lang="en-GB" dirty="0">
                <a:highlight>
                  <a:schemeClr val="lt1"/>
                </a:highlight>
              </a:rPr>
              <a:t> </a:t>
            </a:r>
            <a:r>
              <a:rPr lang="en-GB" dirty="0" err="1">
                <a:highlight>
                  <a:schemeClr val="lt1"/>
                </a:highlight>
              </a:rPr>
              <a:t>geri</a:t>
            </a:r>
            <a:r>
              <a:rPr lang="en-GB" dirty="0">
                <a:highlight>
                  <a:schemeClr val="lt1"/>
                </a:highlight>
              </a:rPr>
              <a:t> </a:t>
            </a:r>
            <a:r>
              <a:rPr lang="en-GB" dirty="0" err="1">
                <a:highlight>
                  <a:schemeClr val="lt1"/>
                </a:highlight>
              </a:rPr>
              <a:t>bildirim</a:t>
            </a:r>
            <a:r>
              <a:rPr lang="en-GB" dirty="0">
                <a:highlight>
                  <a:schemeClr val="lt1"/>
                </a:highlight>
              </a:rPr>
              <a:t> </a:t>
            </a:r>
            <a:r>
              <a:rPr lang="en-GB" dirty="0" err="1">
                <a:highlight>
                  <a:schemeClr val="lt1"/>
                </a:highlight>
              </a:rPr>
              <a:t>toplama</a:t>
            </a:r>
            <a:r>
              <a:rPr lang="en-GB" dirty="0">
                <a:highlight>
                  <a:schemeClr val="lt1"/>
                </a:highlight>
              </a:rPr>
              <a:t> </a:t>
            </a:r>
            <a:r>
              <a:rPr lang="en-GB" dirty="0" err="1">
                <a:highlight>
                  <a:schemeClr val="lt1"/>
                </a:highlight>
              </a:rPr>
              <a:t>hakkında</a:t>
            </a:r>
            <a:r>
              <a:rPr lang="en-GB" dirty="0">
                <a:highlight>
                  <a:schemeClr val="lt1"/>
                </a:highlight>
              </a:rPr>
              <a:t> </a:t>
            </a:r>
            <a:r>
              <a:rPr lang="en-GB" dirty="0" err="1">
                <a:highlight>
                  <a:schemeClr val="lt1"/>
                </a:highlight>
              </a:rPr>
              <a:t>daha</a:t>
            </a:r>
            <a:r>
              <a:rPr lang="en-GB" dirty="0">
                <a:highlight>
                  <a:schemeClr val="lt1"/>
                </a:highlight>
              </a:rPr>
              <a:t> </a:t>
            </a:r>
            <a:r>
              <a:rPr lang="en-GB" dirty="0" err="1">
                <a:highlight>
                  <a:schemeClr val="lt1"/>
                </a:highlight>
              </a:rPr>
              <a:t>fazla</a:t>
            </a:r>
            <a:r>
              <a:rPr lang="en-GB" dirty="0">
                <a:highlight>
                  <a:schemeClr val="lt1"/>
                </a:highlight>
              </a:rPr>
              <a:t> </a:t>
            </a:r>
            <a:r>
              <a:rPr lang="en-GB" dirty="0" err="1">
                <a:highlight>
                  <a:schemeClr val="lt1"/>
                </a:highlight>
              </a:rPr>
              <a:t>bilgi</a:t>
            </a:r>
            <a:r>
              <a:rPr lang="tr-TR" dirty="0">
                <a:highlight>
                  <a:schemeClr val="lt1"/>
                </a:highlight>
              </a:rPr>
              <a:t> vardır</a:t>
            </a:r>
            <a:r>
              <a:rPr lang="en-GB" dirty="0">
                <a:highlight>
                  <a:schemeClr val="lt1"/>
                </a:highlight>
              </a:rPr>
              <a:t>)</a:t>
            </a:r>
            <a:endParaRPr lang="en-GB" b="0" i="1" dirty="0">
              <a:solidFill>
                <a:srgbClr val="7F7F7F"/>
              </a:solidFill>
            </a:endParaRPr>
          </a:p>
          <a:p>
            <a:pPr lvl="0" algn="l">
              <a:lnSpc>
                <a:spcPct val="115000"/>
              </a:lnSpc>
              <a:spcBef>
                <a:spcPts val="1100"/>
              </a:spcBef>
              <a:buClr>
                <a:schemeClr val="dk1"/>
              </a:buClr>
              <a:buSzPts val="1100"/>
            </a:pPr>
            <a:r>
              <a:rPr lang="tr-TR" dirty="0">
                <a:solidFill>
                  <a:srgbClr val="E43794"/>
                </a:solidFill>
                <a:highlight>
                  <a:schemeClr val="lt1"/>
                </a:highlight>
              </a:rPr>
              <a:t>KORKULAR</a:t>
            </a:r>
            <a:br>
              <a:rPr lang="en-GB" b="0" dirty="0">
                <a:solidFill>
                  <a:srgbClr val="7F7F7F"/>
                </a:solidFill>
                <a:highlight>
                  <a:schemeClr val="lt1"/>
                </a:highlight>
              </a:rPr>
            </a:br>
            <a:r>
              <a:rPr lang="en-GB" i="1" dirty="0" err="1">
                <a:highlight>
                  <a:schemeClr val="lt1"/>
                </a:highlight>
              </a:rPr>
              <a:t>Ziyaretçinin</a:t>
            </a:r>
            <a:r>
              <a:rPr lang="en-GB" i="1" dirty="0">
                <a:highlight>
                  <a:schemeClr val="lt1"/>
                </a:highlight>
              </a:rPr>
              <a:t> </a:t>
            </a:r>
            <a:r>
              <a:rPr lang="en-GB" i="1" dirty="0" err="1">
                <a:highlight>
                  <a:schemeClr val="lt1"/>
                </a:highlight>
              </a:rPr>
              <a:t>onları</a:t>
            </a:r>
            <a:r>
              <a:rPr lang="en-GB" i="1" dirty="0">
                <a:highlight>
                  <a:schemeClr val="lt1"/>
                </a:highlight>
              </a:rPr>
              <a:t> </a:t>
            </a:r>
            <a:r>
              <a:rPr lang="en-GB" i="1" dirty="0" err="1">
                <a:highlight>
                  <a:schemeClr val="lt1"/>
                </a:highlight>
              </a:rPr>
              <a:t>engelleyen</a:t>
            </a:r>
            <a:r>
              <a:rPr lang="en-GB" i="1" dirty="0">
                <a:highlight>
                  <a:schemeClr val="lt1"/>
                </a:highlight>
              </a:rPr>
              <a:t> </a:t>
            </a:r>
            <a:r>
              <a:rPr lang="en-GB" i="1" dirty="0" err="1">
                <a:highlight>
                  <a:schemeClr val="lt1"/>
                </a:highlight>
              </a:rPr>
              <a:t>olası</a:t>
            </a:r>
            <a:r>
              <a:rPr lang="en-GB" i="1" dirty="0">
                <a:highlight>
                  <a:schemeClr val="lt1"/>
                </a:highlight>
              </a:rPr>
              <a:t> </a:t>
            </a:r>
            <a:r>
              <a:rPr lang="en-GB" i="1" dirty="0" err="1">
                <a:highlight>
                  <a:schemeClr val="lt1"/>
                </a:highlight>
              </a:rPr>
              <a:t>korkuları</a:t>
            </a:r>
            <a:r>
              <a:rPr lang="en-GB" i="1" dirty="0">
                <a:highlight>
                  <a:schemeClr val="lt1"/>
                </a:highlight>
              </a:rPr>
              <a:t> </a:t>
            </a:r>
            <a:r>
              <a:rPr lang="en-GB" i="1" dirty="0" err="1">
                <a:highlight>
                  <a:schemeClr val="lt1"/>
                </a:highlight>
              </a:rPr>
              <a:t>veya</a:t>
            </a:r>
            <a:r>
              <a:rPr lang="en-GB" i="1" dirty="0">
                <a:highlight>
                  <a:schemeClr val="lt1"/>
                </a:highlight>
              </a:rPr>
              <a:t> </a:t>
            </a:r>
            <a:r>
              <a:rPr lang="en-GB" i="1" dirty="0" err="1">
                <a:highlight>
                  <a:schemeClr val="lt1"/>
                </a:highlight>
              </a:rPr>
              <a:t>engelleri</a:t>
            </a:r>
            <a:r>
              <a:rPr lang="en-GB" i="1" dirty="0">
                <a:highlight>
                  <a:schemeClr val="lt1"/>
                </a:highlight>
              </a:rPr>
              <a:t> </a:t>
            </a:r>
            <a:r>
              <a:rPr lang="en-GB" i="1" dirty="0" err="1">
                <a:highlight>
                  <a:schemeClr val="lt1"/>
                </a:highlight>
              </a:rPr>
              <a:t>anlayın</a:t>
            </a:r>
            <a:r>
              <a:rPr lang="en-GB" i="1" dirty="0">
                <a:highlight>
                  <a:schemeClr val="lt1"/>
                </a:highlight>
              </a:rPr>
              <a:t>. </a:t>
            </a:r>
            <a:r>
              <a:rPr lang="en-GB" i="1" dirty="0" err="1">
                <a:highlight>
                  <a:schemeClr val="lt1"/>
                </a:highlight>
              </a:rPr>
              <a:t>Deneyiminizin</a:t>
            </a:r>
            <a:r>
              <a:rPr lang="en-GB" i="1" dirty="0">
                <a:highlight>
                  <a:schemeClr val="lt1"/>
                </a:highlight>
              </a:rPr>
              <a:t> </a:t>
            </a:r>
            <a:r>
              <a:rPr lang="en-GB" i="1" dirty="0" err="1">
                <a:highlight>
                  <a:schemeClr val="lt1"/>
                </a:highlight>
              </a:rPr>
              <a:t>bazı</a:t>
            </a:r>
            <a:r>
              <a:rPr lang="en-GB" i="1" dirty="0">
                <a:highlight>
                  <a:schemeClr val="lt1"/>
                </a:highlight>
              </a:rPr>
              <a:t> </a:t>
            </a:r>
            <a:r>
              <a:rPr lang="en-GB" i="1" dirty="0" err="1">
                <a:highlight>
                  <a:schemeClr val="lt1"/>
                </a:highlight>
              </a:rPr>
              <a:t>gezginler</a:t>
            </a:r>
            <a:r>
              <a:rPr lang="en-GB" i="1" dirty="0">
                <a:highlight>
                  <a:schemeClr val="lt1"/>
                </a:highlight>
              </a:rPr>
              <a:t> </a:t>
            </a:r>
            <a:r>
              <a:rPr lang="en-GB" i="1" dirty="0" err="1">
                <a:highlight>
                  <a:schemeClr val="lt1"/>
                </a:highlight>
              </a:rPr>
              <a:t>için</a:t>
            </a:r>
            <a:r>
              <a:rPr lang="en-GB" i="1" dirty="0">
                <a:highlight>
                  <a:schemeClr val="lt1"/>
                </a:highlight>
              </a:rPr>
              <a:t> </a:t>
            </a:r>
            <a:r>
              <a:rPr lang="en-GB" i="1" dirty="0" err="1">
                <a:highlight>
                  <a:schemeClr val="lt1"/>
                </a:highlight>
              </a:rPr>
              <a:t>uygun</a:t>
            </a:r>
            <a:r>
              <a:rPr lang="en-GB" i="1" dirty="0">
                <a:highlight>
                  <a:schemeClr val="lt1"/>
                </a:highlight>
              </a:rPr>
              <a:t> </a:t>
            </a:r>
            <a:r>
              <a:rPr lang="en-GB" i="1" dirty="0" err="1">
                <a:highlight>
                  <a:schemeClr val="lt1"/>
                </a:highlight>
              </a:rPr>
              <a:t>olmamasının</a:t>
            </a:r>
            <a:r>
              <a:rPr lang="en-GB" i="1" dirty="0">
                <a:highlight>
                  <a:schemeClr val="lt1"/>
                </a:highlight>
              </a:rPr>
              <a:t> </a:t>
            </a:r>
            <a:r>
              <a:rPr lang="en-GB" i="1" dirty="0" err="1">
                <a:highlight>
                  <a:schemeClr val="lt1"/>
                </a:highlight>
              </a:rPr>
              <a:t>nedenleri</a:t>
            </a:r>
            <a:r>
              <a:rPr lang="en-GB" i="1" dirty="0">
                <a:highlight>
                  <a:schemeClr val="lt1"/>
                </a:highlight>
              </a:rPr>
              <a:t> </a:t>
            </a:r>
            <a:r>
              <a:rPr lang="en-GB" i="1" dirty="0" err="1">
                <a:highlight>
                  <a:schemeClr val="lt1"/>
                </a:highlight>
              </a:rPr>
              <a:t>var</a:t>
            </a:r>
            <a:r>
              <a:rPr lang="en-GB" i="1" dirty="0">
                <a:highlight>
                  <a:schemeClr val="lt1"/>
                </a:highlight>
              </a:rPr>
              <a:t> </a:t>
            </a:r>
            <a:r>
              <a:rPr lang="en-GB" i="1" dirty="0" err="1">
                <a:highlight>
                  <a:schemeClr val="lt1"/>
                </a:highlight>
              </a:rPr>
              <a:t>mı</a:t>
            </a:r>
            <a:r>
              <a:rPr lang="en-GB" i="1" dirty="0">
                <a:highlight>
                  <a:schemeClr val="lt1"/>
                </a:highlight>
              </a:rPr>
              <a:t>?</a:t>
            </a:r>
            <a:endParaRPr lang="en-GB" b="0" dirty="0">
              <a:solidFill>
                <a:srgbClr val="7F7F7F"/>
              </a:solidFill>
              <a:highlight>
                <a:schemeClr val="lt1"/>
              </a:highlight>
            </a:endParaRPr>
          </a:p>
          <a:p>
            <a:pPr marL="0" marR="0" lvl="0" indent="0" algn="just" rtl="0">
              <a:lnSpc>
                <a:spcPct val="100000"/>
              </a:lnSpc>
              <a:spcBef>
                <a:spcPts val="1100"/>
              </a:spcBef>
              <a:spcAft>
                <a:spcPts val="0"/>
              </a:spcAft>
              <a:buClr>
                <a:srgbClr val="7F7F7F"/>
              </a:buClr>
              <a:buSzPts val="1200"/>
              <a:buFont typeface="Arial"/>
              <a:buNone/>
            </a:pPr>
            <a:endParaRPr lang="en-GB" sz="1800" dirty="0">
              <a:solidFill>
                <a:srgbClr val="7F7F7F"/>
              </a:solidFill>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5" name="Picture 2" descr="Person Holding Blue Ballpoint Pen on White Notebook">
            <a:extLst>
              <a:ext uri="{FF2B5EF4-FFF2-40B4-BE49-F238E27FC236}">
                <a16:creationId xmlns:a16="http://schemas.microsoft.com/office/drawing/2014/main" id="{CA935A49-6590-48C3-AF8C-79D4E3EDD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247" y="3795287"/>
            <a:ext cx="5178603" cy="29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0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4"/>
            <a:ext cx="4301302" cy="229565"/>
          </a:xfrm>
        </p:spPr>
        <p:txBody>
          <a:bodyPr/>
          <a:lstStyle/>
          <a:p>
            <a:fld id="{9C527BFA-2C0E-4CEC-B6A5-913A56FEF4B4}" type="slidenum">
              <a:rPr lang="fr-CA" smtClean="0"/>
              <a:pPr/>
              <a:t>37</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4" y="67631"/>
            <a:ext cx="11260668" cy="631527"/>
          </a:xfrm>
        </p:spPr>
        <p:txBody>
          <a:bodyPr>
            <a:noAutofit/>
          </a:bodyPr>
          <a:lstStyle/>
          <a:p>
            <a:pPr lvl="0" algn="ctr">
              <a:spcBef>
                <a:spcPts val="0"/>
              </a:spcBef>
              <a:buClr>
                <a:srgbClr val="E43794"/>
              </a:buClr>
              <a:buSzPts val="4000"/>
            </a:pPr>
            <a:r>
              <a:rPr lang="tr-TR" dirty="0">
                <a:solidFill>
                  <a:schemeClr val="bg1"/>
                </a:solidFill>
              </a:rPr>
              <a:t>Kültürel Sürükleyici Deneyim</a:t>
            </a:r>
            <a:r>
              <a:rPr lang="en-US" dirty="0">
                <a:solidFill>
                  <a:schemeClr val="bg1"/>
                </a:solidFill>
              </a:rPr>
              <a:t> D</a:t>
            </a:r>
            <a:r>
              <a:rPr lang="tr-TR" dirty="0" err="1">
                <a:solidFill>
                  <a:schemeClr val="bg1"/>
                </a:solidFill>
              </a:rPr>
              <a:t>izaynı</a:t>
            </a:r>
            <a:endParaRPr lang="en-US" dirty="0">
              <a:solidFill>
                <a:schemeClr val="bg1"/>
              </a:solidFill>
            </a:endParaRP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4714" y="888228"/>
            <a:ext cx="11648608" cy="5770023"/>
          </a:xfrm>
        </p:spPr>
        <p:txBody>
          <a:bodyPr numCol="2"/>
          <a:lstStyle/>
          <a:p>
            <a:pPr lvl="0" algn="l">
              <a:lnSpc>
                <a:spcPct val="115000"/>
              </a:lnSpc>
              <a:buClr>
                <a:schemeClr val="dk1"/>
              </a:buClr>
              <a:buSzPts val="1100"/>
            </a:pPr>
            <a:r>
              <a:rPr lang="tr-TR" dirty="0">
                <a:solidFill>
                  <a:srgbClr val="E43794"/>
                </a:solidFill>
                <a:highlight>
                  <a:schemeClr val="lt1"/>
                </a:highlight>
              </a:rPr>
              <a:t>ÇÖZÜMLER</a:t>
            </a:r>
            <a:br>
              <a:rPr lang="en-GB" b="0" dirty="0">
                <a:solidFill>
                  <a:schemeClr val="dk1"/>
                </a:solidFill>
                <a:highlight>
                  <a:schemeClr val="lt1"/>
                </a:highlight>
              </a:rPr>
            </a:br>
            <a:r>
              <a:rPr lang="en-GB" dirty="0" err="1">
                <a:highlight>
                  <a:schemeClr val="lt1"/>
                </a:highlight>
              </a:rPr>
              <a:t>Tanıtmak</a:t>
            </a:r>
            <a:r>
              <a:rPr lang="en-GB" dirty="0">
                <a:highlight>
                  <a:schemeClr val="lt1"/>
                </a:highlight>
              </a:rPr>
              <a:t> </a:t>
            </a:r>
            <a:r>
              <a:rPr lang="en-GB" dirty="0" err="1">
                <a:highlight>
                  <a:schemeClr val="lt1"/>
                </a:highlight>
              </a:rPr>
              <a:t>istediğiniz</a:t>
            </a:r>
            <a:r>
              <a:rPr lang="en-GB" dirty="0">
                <a:highlight>
                  <a:schemeClr val="lt1"/>
                </a:highlight>
              </a:rPr>
              <a:t> </a:t>
            </a:r>
            <a:r>
              <a:rPr lang="en-GB" dirty="0" err="1">
                <a:highlight>
                  <a:schemeClr val="lt1"/>
                </a:highlight>
              </a:rPr>
              <a:t>kültürel</a:t>
            </a:r>
            <a:r>
              <a:rPr lang="en-GB" dirty="0">
                <a:highlight>
                  <a:schemeClr val="lt1"/>
                </a:highlight>
              </a:rPr>
              <a:t> </a:t>
            </a:r>
            <a:r>
              <a:rPr lang="en-GB" dirty="0" err="1">
                <a:highlight>
                  <a:schemeClr val="lt1"/>
                </a:highlight>
              </a:rPr>
              <a:t>mirasın</a:t>
            </a:r>
            <a:r>
              <a:rPr lang="en-GB" dirty="0">
                <a:highlight>
                  <a:schemeClr val="lt1"/>
                </a:highlight>
              </a:rPr>
              <a:t> </a:t>
            </a:r>
            <a:r>
              <a:rPr lang="en-GB" dirty="0" err="1">
                <a:highlight>
                  <a:schemeClr val="lt1"/>
                </a:highlight>
              </a:rPr>
              <a:t>türüne</a:t>
            </a:r>
            <a:r>
              <a:rPr lang="en-GB" dirty="0">
                <a:highlight>
                  <a:schemeClr val="lt1"/>
                </a:highlight>
              </a:rPr>
              <a:t> </a:t>
            </a:r>
            <a:r>
              <a:rPr lang="en-GB" dirty="0" err="1">
                <a:highlight>
                  <a:schemeClr val="lt1"/>
                </a:highlight>
              </a:rPr>
              <a:t>ve</a:t>
            </a:r>
            <a:r>
              <a:rPr lang="en-GB" dirty="0">
                <a:highlight>
                  <a:schemeClr val="lt1"/>
                </a:highlight>
              </a:rPr>
              <a:t> </a:t>
            </a:r>
            <a:r>
              <a:rPr lang="en-GB" dirty="0" err="1">
                <a:highlight>
                  <a:schemeClr val="lt1"/>
                </a:highlight>
              </a:rPr>
              <a:t>kuruluşunuzda</a:t>
            </a:r>
            <a:r>
              <a:rPr lang="en-GB" dirty="0">
                <a:highlight>
                  <a:schemeClr val="lt1"/>
                </a:highlight>
              </a:rPr>
              <a:t> </a:t>
            </a:r>
            <a:r>
              <a:rPr lang="en-GB" dirty="0" err="1">
                <a:highlight>
                  <a:schemeClr val="lt1"/>
                </a:highlight>
              </a:rPr>
              <a:t>sahip</a:t>
            </a:r>
            <a:r>
              <a:rPr lang="en-GB" dirty="0">
                <a:highlight>
                  <a:schemeClr val="lt1"/>
                </a:highlight>
              </a:rPr>
              <a:t> </a:t>
            </a:r>
            <a:r>
              <a:rPr lang="en-GB" dirty="0" err="1">
                <a:highlight>
                  <a:schemeClr val="lt1"/>
                </a:highlight>
              </a:rPr>
              <a:t>olduğunuz</a:t>
            </a:r>
            <a:r>
              <a:rPr lang="en-GB" dirty="0">
                <a:highlight>
                  <a:schemeClr val="lt1"/>
                </a:highlight>
              </a:rPr>
              <a:t> </a:t>
            </a:r>
            <a:r>
              <a:rPr lang="en-GB" dirty="0" err="1">
                <a:highlight>
                  <a:schemeClr val="lt1"/>
                </a:highlight>
              </a:rPr>
              <a:t>varlıklara</a:t>
            </a:r>
            <a:r>
              <a:rPr lang="en-GB" dirty="0">
                <a:highlight>
                  <a:schemeClr val="lt1"/>
                </a:highlight>
              </a:rPr>
              <a:t> </a:t>
            </a:r>
            <a:r>
              <a:rPr lang="en-GB" dirty="0" err="1">
                <a:highlight>
                  <a:schemeClr val="lt1"/>
                </a:highlight>
              </a:rPr>
              <a:t>veya</a:t>
            </a:r>
            <a:r>
              <a:rPr lang="en-GB" dirty="0">
                <a:highlight>
                  <a:schemeClr val="lt1"/>
                </a:highlight>
              </a:rPr>
              <a:t> </a:t>
            </a:r>
            <a:r>
              <a:rPr lang="en-GB" dirty="0" err="1">
                <a:highlight>
                  <a:schemeClr val="lt1"/>
                </a:highlight>
              </a:rPr>
              <a:t>fırsatlara</a:t>
            </a:r>
            <a:r>
              <a:rPr lang="en-GB" dirty="0">
                <a:highlight>
                  <a:schemeClr val="lt1"/>
                </a:highlight>
              </a:rPr>
              <a:t> </a:t>
            </a:r>
            <a:r>
              <a:rPr lang="en-GB" dirty="0" err="1">
                <a:highlight>
                  <a:schemeClr val="lt1"/>
                </a:highlight>
              </a:rPr>
              <a:t>çok</a:t>
            </a:r>
            <a:r>
              <a:rPr lang="en-GB" dirty="0">
                <a:highlight>
                  <a:schemeClr val="lt1"/>
                </a:highlight>
              </a:rPr>
              <a:t> </a:t>
            </a:r>
            <a:r>
              <a:rPr lang="en-GB" dirty="0" err="1">
                <a:highlight>
                  <a:schemeClr val="lt1"/>
                </a:highlight>
              </a:rPr>
              <a:t>bağlıdır</a:t>
            </a:r>
            <a:r>
              <a:rPr lang="en-GB" dirty="0">
                <a:highlight>
                  <a:schemeClr val="lt1"/>
                </a:highlight>
              </a:rPr>
              <a:t>.</a:t>
            </a:r>
            <a:endParaRPr lang="en-GB" dirty="0">
              <a:solidFill>
                <a:srgbClr val="7F7F7F"/>
              </a:solidFill>
              <a:highlight>
                <a:schemeClr val="lt1"/>
              </a:highlight>
            </a:endParaRPr>
          </a:p>
          <a:p>
            <a:pPr lvl="0" algn="l">
              <a:lnSpc>
                <a:spcPct val="115000"/>
              </a:lnSpc>
              <a:spcBef>
                <a:spcPts val="1100"/>
              </a:spcBef>
              <a:buClr>
                <a:schemeClr val="dk1"/>
              </a:buClr>
              <a:buSzPts val="1100"/>
            </a:pPr>
            <a:r>
              <a:rPr lang="en-GB" dirty="0">
                <a:solidFill>
                  <a:srgbClr val="E43794"/>
                </a:solidFill>
                <a:highlight>
                  <a:schemeClr val="lt1"/>
                </a:highlight>
              </a:rPr>
              <a:t>ALTERNATİFLER VE REKABET AVANTAJLARI</a:t>
            </a:r>
            <a:br>
              <a:rPr lang="en-GB" dirty="0">
                <a:solidFill>
                  <a:schemeClr val="dk1"/>
                </a:solidFill>
                <a:highlight>
                  <a:schemeClr val="lt1"/>
                </a:highlight>
              </a:rPr>
            </a:br>
            <a:r>
              <a:rPr lang="en-GB" b="1" dirty="0" err="1">
                <a:highlight>
                  <a:schemeClr val="lt1"/>
                </a:highlight>
              </a:rPr>
              <a:t>Kuvvetli</a:t>
            </a:r>
            <a:r>
              <a:rPr lang="en-GB" b="1" dirty="0">
                <a:highlight>
                  <a:schemeClr val="lt1"/>
                </a:highlight>
              </a:rPr>
              <a:t> </a:t>
            </a:r>
            <a:r>
              <a:rPr lang="en-GB" b="1" dirty="0" err="1">
                <a:highlight>
                  <a:schemeClr val="lt1"/>
                </a:highlight>
              </a:rPr>
              <a:t>yönleriniz</a:t>
            </a:r>
            <a:r>
              <a:rPr lang="en-GB" b="1" dirty="0">
                <a:highlight>
                  <a:schemeClr val="lt1"/>
                </a:highlight>
              </a:rPr>
              <a:t> </a:t>
            </a:r>
            <a:r>
              <a:rPr lang="en-GB" b="1" dirty="0" err="1">
                <a:highlight>
                  <a:schemeClr val="lt1"/>
                </a:highlight>
              </a:rPr>
              <a:t>nelerdir</a:t>
            </a:r>
            <a:r>
              <a:rPr lang="en-GB" b="1" dirty="0">
                <a:highlight>
                  <a:schemeClr val="lt1"/>
                </a:highlight>
              </a:rPr>
              <a:t>? </a:t>
            </a:r>
            <a:r>
              <a:rPr lang="en-GB" i="1" dirty="0" err="1">
                <a:highlight>
                  <a:schemeClr val="lt1"/>
                </a:highlight>
              </a:rPr>
              <a:t>Bir</a:t>
            </a:r>
            <a:r>
              <a:rPr lang="en-GB" i="1" dirty="0">
                <a:highlight>
                  <a:schemeClr val="lt1"/>
                </a:highlight>
              </a:rPr>
              <a:t> </a:t>
            </a:r>
            <a:r>
              <a:rPr lang="en-GB" i="1" dirty="0" err="1">
                <a:highlight>
                  <a:schemeClr val="lt1"/>
                </a:highlight>
              </a:rPr>
              <a:t>gezgin</a:t>
            </a:r>
            <a:r>
              <a:rPr lang="en-GB" i="1" dirty="0">
                <a:highlight>
                  <a:schemeClr val="lt1"/>
                </a:highlight>
              </a:rPr>
              <a:t> </a:t>
            </a:r>
            <a:r>
              <a:rPr lang="en-GB" i="1" dirty="0" err="1">
                <a:highlight>
                  <a:schemeClr val="lt1"/>
                </a:highlight>
              </a:rPr>
              <a:t>neden</a:t>
            </a:r>
            <a:r>
              <a:rPr lang="en-GB" i="1" dirty="0">
                <a:highlight>
                  <a:schemeClr val="lt1"/>
                </a:highlight>
              </a:rPr>
              <a:t> </a:t>
            </a:r>
            <a:r>
              <a:rPr lang="en-GB" i="1" dirty="0" err="1">
                <a:highlight>
                  <a:schemeClr val="lt1"/>
                </a:highlight>
              </a:rPr>
              <a:t>sizi</a:t>
            </a:r>
            <a:r>
              <a:rPr lang="en-GB" i="1" dirty="0">
                <a:highlight>
                  <a:schemeClr val="lt1"/>
                </a:highlight>
              </a:rPr>
              <a:t> </a:t>
            </a:r>
            <a:r>
              <a:rPr lang="en-GB" i="1" dirty="0" err="1">
                <a:highlight>
                  <a:schemeClr val="lt1"/>
                </a:highlight>
              </a:rPr>
              <a:t>başkalarına</a:t>
            </a:r>
            <a:r>
              <a:rPr lang="en-GB" i="1" dirty="0">
                <a:highlight>
                  <a:schemeClr val="lt1"/>
                </a:highlight>
              </a:rPr>
              <a:t> </a:t>
            </a:r>
            <a:r>
              <a:rPr lang="en-GB" i="1" dirty="0" err="1">
                <a:highlight>
                  <a:schemeClr val="lt1"/>
                </a:highlight>
              </a:rPr>
              <a:t>tercih</a:t>
            </a:r>
            <a:r>
              <a:rPr lang="en-GB" i="1" dirty="0">
                <a:highlight>
                  <a:schemeClr val="lt1"/>
                </a:highlight>
              </a:rPr>
              <a:t> </a:t>
            </a:r>
            <a:r>
              <a:rPr lang="en-GB" i="1" dirty="0" err="1">
                <a:highlight>
                  <a:schemeClr val="lt1"/>
                </a:highlight>
              </a:rPr>
              <a:t>etsin</a:t>
            </a:r>
            <a:r>
              <a:rPr lang="en-GB" i="1" dirty="0">
                <a:highlight>
                  <a:schemeClr val="lt1"/>
                </a:highlight>
              </a:rPr>
              <a:t>? </a:t>
            </a:r>
            <a:r>
              <a:rPr lang="en-GB" i="1" dirty="0" err="1">
                <a:highlight>
                  <a:schemeClr val="lt1"/>
                </a:highlight>
              </a:rPr>
              <a:t>Çevrenizde</a:t>
            </a:r>
            <a:r>
              <a:rPr lang="en-GB" i="1" dirty="0">
                <a:highlight>
                  <a:schemeClr val="lt1"/>
                </a:highlight>
              </a:rPr>
              <a:t> </a:t>
            </a:r>
            <a:r>
              <a:rPr lang="en-GB" i="1" dirty="0" err="1">
                <a:highlight>
                  <a:schemeClr val="lt1"/>
                </a:highlight>
              </a:rPr>
              <a:t>benzer</a:t>
            </a:r>
            <a:r>
              <a:rPr lang="en-GB" i="1" dirty="0">
                <a:highlight>
                  <a:schemeClr val="lt1"/>
                </a:highlight>
              </a:rPr>
              <a:t> </a:t>
            </a:r>
            <a:r>
              <a:rPr lang="en-GB" i="1" dirty="0" err="1">
                <a:highlight>
                  <a:schemeClr val="lt1"/>
                </a:highlight>
              </a:rPr>
              <a:t>deneyimler</a:t>
            </a:r>
            <a:r>
              <a:rPr lang="en-GB" i="1" dirty="0">
                <a:highlight>
                  <a:schemeClr val="lt1"/>
                </a:highlight>
              </a:rPr>
              <a:t> </a:t>
            </a:r>
            <a:r>
              <a:rPr lang="en-GB" i="1" dirty="0" err="1">
                <a:highlight>
                  <a:schemeClr val="lt1"/>
                </a:highlight>
              </a:rPr>
              <a:t>var</a:t>
            </a:r>
            <a:r>
              <a:rPr lang="en-GB" i="1" dirty="0">
                <a:highlight>
                  <a:schemeClr val="lt1"/>
                </a:highlight>
              </a:rPr>
              <a:t> </a:t>
            </a:r>
            <a:r>
              <a:rPr lang="en-GB" i="1" dirty="0" err="1">
                <a:highlight>
                  <a:schemeClr val="lt1"/>
                </a:highlight>
              </a:rPr>
              <a:t>mı</a:t>
            </a:r>
            <a:r>
              <a:rPr lang="en-GB" i="1" dirty="0">
                <a:highlight>
                  <a:schemeClr val="lt1"/>
                </a:highlight>
              </a:rPr>
              <a:t>? </a:t>
            </a:r>
            <a:r>
              <a:rPr lang="en-GB" i="1" dirty="0" err="1">
                <a:highlight>
                  <a:schemeClr val="lt1"/>
                </a:highlight>
              </a:rPr>
              <a:t>Halihazırda</a:t>
            </a:r>
            <a:r>
              <a:rPr lang="en-GB" i="1" dirty="0">
                <a:highlight>
                  <a:schemeClr val="lt1"/>
                </a:highlight>
              </a:rPr>
              <a:t> </a:t>
            </a:r>
            <a:r>
              <a:rPr lang="en-GB" i="1" dirty="0" err="1">
                <a:highlight>
                  <a:schemeClr val="lt1"/>
                </a:highlight>
              </a:rPr>
              <a:t>aynı</a:t>
            </a:r>
            <a:r>
              <a:rPr lang="en-GB" i="1" dirty="0">
                <a:highlight>
                  <a:schemeClr val="lt1"/>
                </a:highlight>
              </a:rPr>
              <a:t> </a:t>
            </a:r>
            <a:r>
              <a:rPr lang="en-GB" i="1" dirty="0" err="1">
                <a:highlight>
                  <a:schemeClr val="lt1"/>
                </a:highlight>
              </a:rPr>
              <a:t>deneyimi</a:t>
            </a:r>
            <a:r>
              <a:rPr lang="en-GB" i="1" dirty="0">
                <a:highlight>
                  <a:schemeClr val="lt1"/>
                </a:highlight>
              </a:rPr>
              <a:t> </a:t>
            </a:r>
            <a:r>
              <a:rPr lang="en-GB" i="1" dirty="0" err="1">
                <a:highlight>
                  <a:schemeClr val="lt1"/>
                </a:highlight>
              </a:rPr>
              <a:t>sunan</a:t>
            </a:r>
            <a:r>
              <a:rPr lang="en-GB" i="1" dirty="0">
                <a:highlight>
                  <a:schemeClr val="lt1"/>
                </a:highlight>
              </a:rPr>
              <a:t> </a:t>
            </a:r>
            <a:r>
              <a:rPr lang="en-GB" i="1" dirty="0" err="1">
                <a:highlight>
                  <a:schemeClr val="lt1"/>
                </a:highlight>
              </a:rPr>
              <a:t>birileri</a:t>
            </a:r>
            <a:r>
              <a:rPr lang="en-GB" i="1" dirty="0">
                <a:highlight>
                  <a:schemeClr val="lt1"/>
                </a:highlight>
              </a:rPr>
              <a:t> </a:t>
            </a:r>
            <a:r>
              <a:rPr lang="en-GB" i="1" dirty="0" err="1">
                <a:highlight>
                  <a:schemeClr val="lt1"/>
                </a:highlight>
              </a:rPr>
              <a:t>var</a:t>
            </a:r>
            <a:r>
              <a:rPr lang="en-GB" i="1" dirty="0">
                <a:highlight>
                  <a:schemeClr val="lt1"/>
                </a:highlight>
              </a:rPr>
              <a:t> </a:t>
            </a:r>
            <a:r>
              <a:rPr lang="en-GB" i="1" dirty="0" err="1">
                <a:highlight>
                  <a:schemeClr val="lt1"/>
                </a:highlight>
              </a:rPr>
              <a:t>mı</a:t>
            </a:r>
            <a:r>
              <a:rPr lang="en-GB" i="1" dirty="0">
                <a:highlight>
                  <a:schemeClr val="lt1"/>
                </a:highlight>
              </a:rPr>
              <a:t> </a:t>
            </a:r>
            <a:r>
              <a:rPr lang="en-GB" i="1" dirty="0" err="1">
                <a:highlight>
                  <a:schemeClr val="lt1"/>
                </a:highlight>
              </a:rPr>
              <a:t>ve</a:t>
            </a:r>
            <a:r>
              <a:rPr lang="en-GB" i="1" dirty="0">
                <a:highlight>
                  <a:schemeClr val="lt1"/>
                </a:highlight>
              </a:rPr>
              <a:t> </a:t>
            </a:r>
            <a:r>
              <a:rPr lang="en-GB" i="1" dirty="0" err="1">
                <a:highlight>
                  <a:schemeClr val="lt1"/>
                </a:highlight>
              </a:rPr>
              <a:t>eğer</a:t>
            </a:r>
            <a:r>
              <a:rPr lang="en-GB" i="1" dirty="0">
                <a:highlight>
                  <a:schemeClr val="lt1"/>
                </a:highlight>
              </a:rPr>
              <a:t> </a:t>
            </a:r>
            <a:r>
              <a:rPr lang="en-GB" i="1" dirty="0" err="1">
                <a:highlight>
                  <a:schemeClr val="lt1"/>
                </a:highlight>
              </a:rPr>
              <a:t>öyleyse</a:t>
            </a:r>
            <a:r>
              <a:rPr lang="en-GB" i="1" dirty="0">
                <a:highlight>
                  <a:schemeClr val="lt1"/>
                </a:highlight>
              </a:rPr>
              <a:t>, </a:t>
            </a:r>
            <a:r>
              <a:rPr lang="en-GB" i="1" dirty="0" err="1">
                <a:highlight>
                  <a:schemeClr val="lt1"/>
                </a:highlight>
              </a:rPr>
              <a:t>gezgine</a:t>
            </a:r>
            <a:r>
              <a:rPr lang="en-GB" i="1" dirty="0">
                <a:highlight>
                  <a:schemeClr val="lt1"/>
                </a:highlight>
              </a:rPr>
              <a:t> ne </a:t>
            </a:r>
            <a:r>
              <a:rPr lang="en-GB" i="1" dirty="0" err="1">
                <a:highlight>
                  <a:schemeClr val="lt1"/>
                </a:highlight>
              </a:rPr>
              <a:t>gibi</a:t>
            </a:r>
            <a:r>
              <a:rPr lang="en-GB" i="1" dirty="0">
                <a:highlight>
                  <a:schemeClr val="lt1"/>
                </a:highlight>
              </a:rPr>
              <a:t> </a:t>
            </a:r>
            <a:r>
              <a:rPr lang="en-GB" i="1" dirty="0" err="1">
                <a:highlight>
                  <a:schemeClr val="lt1"/>
                </a:highlight>
              </a:rPr>
              <a:t>rekabet</a:t>
            </a:r>
            <a:r>
              <a:rPr lang="en-GB" i="1" dirty="0">
                <a:highlight>
                  <a:schemeClr val="lt1"/>
                </a:highlight>
              </a:rPr>
              <a:t> </a:t>
            </a:r>
            <a:r>
              <a:rPr lang="en-GB" i="1" dirty="0" err="1">
                <a:highlight>
                  <a:schemeClr val="lt1"/>
                </a:highlight>
              </a:rPr>
              <a:t>avantajları</a:t>
            </a:r>
            <a:r>
              <a:rPr lang="en-GB" i="1" dirty="0">
                <a:highlight>
                  <a:schemeClr val="lt1"/>
                </a:highlight>
              </a:rPr>
              <a:t> </a:t>
            </a:r>
            <a:r>
              <a:rPr lang="en-GB" i="1" dirty="0" err="1">
                <a:highlight>
                  <a:schemeClr val="lt1"/>
                </a:highlight>
              </a:rPr>
              <a:t>sunabilirsiniz</a:t>
            </a:r>
            <a:r>
              <a:rPr lang="en-GB" i="1" dirty="0">
                <a:highlight>
                  <a:schemeClr val="lt1"/>
                </a:highlight>
              </a:rPr>
              <a:t>?</a:t>
            </a:r>
            <a:r>
              <a:rPr lang="tr-TR" i="1" dirty="0">
                <a:highlight>
                  <a:schemeClr val="lt1"/>
                </a:highlight>
              </a:rPr>
              <a:t> </a:t>
            </a:r>
          </a:p>
          <a:p>
            <a:pPr lvl="0" algn="l">
              <a:lnSpc>
                <a:spcPct val="115000"/>
              </a:lnSpc>
              <a:spcBef>
                <a:spcPts val="1100"/>
              </a:spcBef>
              <a:spcAft>
                <a:spcPts val="1100"/>
              </a:spcAft>
              <a:buClr>
                <a:schemeClr val="dk1"/>
              </a:buClr>
              <a:buSzPts val="1100"/>
            </a:pPr>
            <a:r>
              <a:rPr lang="en-GB" dirty="0">
                <a:solidFill>
                  <a:srgbClr val="E43794"/>
                </a:solidFill>
                <a:highlight>
                  <a:schemeClr val="lt1"/>
                </a:highlight>
              </a:rPr>
              <a:t>BENZERSİZ DEĞER TEKLİFİ</a:t>
            </a:r>
            <a:br>
              <a:rPr lang="en-GB" b="0" dirty="0">
                <a:solidFill>
                  <a:schemeClr val="dk1"/>
                </a:solidFill>
                <a:highlight>
                  <a:schemeClr val="lt1"/>
                </a:highlight>
              </a:rPr>
            </a:br>
            <a:r>
              <a:rPr lang="en-GB" b="1" dirty="0" err="1">
                <a:highlight>
                  <a:schemeClr val="lt1"/>
                </a:highlight>
              </a:rPr>
              <a:t>Deneyiminizin</a:t>
            </a:r>
            <a:r>
              <a:rPr lang="en-GB" b="1" dirty="0">
                <a:highlight>
                  <a:schemeClr val="lt1"/>
                </a:highlight>
              </a:rPr>
              <a:t> </a:t>
            </a:r>
            <a:r>
              <a:rPr lang="en-GB" b="1" dirty="0" err="1">
                <a:highlight>
                  <a:schemeClr val="lt1"/>
                </a:highlight>
              </a:rPr>
              <a:t>özünü</a:t>
            </a:r>
            <a:r>
              <a:rPr lang="en-GB" b="1" dirty="0">
                <a:highlight>
                  <a:schemeClr val="lt1"/>
                </a:highlight>
              </a:rPr>
              <a:t>, </a:t>
            </a:r>
            <a:r>
              <a:rPr lang="en-GB" b="1" dirty="0" err="1">
                <a:highlight>
                  <a:schemeClr val="lt1"/>
                </a:highlight>
              </a:rPr>
              <a:t>yalnızca</a:t>
            </a:r>
            <a:r>
              <a:rPr lang="en-GB" b="1" dirty="0">
                <a:highlight>
                  <a:schemeClr val="lt1"/>
                </a:highlight>
              </a:rPr>
              <a:t> </a:t>
            </a:r>
            <a:r>
              <a:rPr lang="en-GB" b="1" dirty="0" err="1">
                <a:highlight>
                  <a:schemeClr val="lt1"/>
                </a:highlight>
              </a:rPr>
              <a:t>sizde</a:t>
            </a:r>
            <a:r>
              <a:rPr lang="en-GB" b="1" dirty="0">
                <a:highlight>
                  <a:schemeClr val="lt1"/>
                </a:highlight>
              </a:rPr>
              <a:t> </a:t>
            </a:r>
            <a:r>
              <a:rPr lang="en-GB" b="1" dirty="0" err="1">
                <a:highlight>
                  <a:schemeClr val="lt1"/>
                </a:highlight>
              </a:rPr>
              <a:t>olan</a:t>
            </a:r>
            <a:r>
              <a:rPr lang="en-GB" b="1" dirty="0">
                <a:highlight>
                  <a:schemeClr val="lt1"/>
                </a:highlight>
              </a:rPr>
              <a:t> </a:t>
            </a:r>
            <a:r>
              <a:rPr lang="en-GB" i="1" dirty="0" err="1">
                <a:highlight>
                  <a:schemeClr val="lt1"/>
                </a:highlight>
              </a:rPr>
              <a:t>ve</a:t>
            </a:r>
            <a:r>
              <a:rPr lang="en-GB" i="1" dirty="0">
                <a:highlight>
                  <a:schemeClr val="lt1"/>
                </a:highlight>
              </a:rPr>
              <a:t> </a:t>
            </a:r>
            <a:r>
              <a:rPr lang="en-GB" i="1" dirty="0" err="1">
                <a:highlight>
                  <a:schemeClr val="lt1"/>
                </a:highlight>
              </a:rPr>
              <a:t>seyahat</a:t>
            </a:r>
            <a:r>
              <a:rPr lang="en-GB" i="1" dirty="0">
                <a:highlight>
                  <a:schemeClr val="lt1"/>
                </a:highlight>
              </a:rPr>
              <a:t> </a:t>
            </a:r>
            <a:r>
              <a:rPr lang="en-GB" i="1" dirty="0" err="1">
                <a:highlight>
                  <a:schemeClr val="lt1"/>
                </a:highlight>
              </a:rPr>
              <a:t>ettiğiniz</a:t>
            </a:r>
            <a:r>
              <a:rPr lang="en-GB" i="1" dirty="0">
                <a:highlight>
                  <a:schemeClr val="lt1"/>
                </a:highlight>
              </a:rPr>
              <a:t> </a:t>
            </a:r>
            <a:r>
              <a:rPr lang="en-GB" i="1" dirty="0" err="1">
                <a:highlight>
                  <a:schemeClr val="lt1"/>
                </a:highlight>
              </a:rPr>
              <a:t>kişi</a:t>
            </a:r>
            <a:r>
              <a:rPr lang="en-GB" i="1" dirty="0">
                <a:highlight>
                  <a:schemeClr val="lt1"/>
                </a:highlight>
              </a:rPr>
              <a:t> </a:t>
            </a:r>
            <a:r>
              <a:rPr lang="en-GB" i="1" dirty="0" err="1">
                <a:highlight>
                  <a:schemeClr val="lt1"/>
                </a:highlight>
              </a:rPr>
              <a:t>için</a:t>
            </a:r>
            <a:r>
              <a:rPr lang="en-GB" i="1" dirty="0">
                <a:highlight>
                  <a:schemeClr val="lt1"/>
                </a:highlight>
              </a:rPr>
              <a:t> </a:t>
            </a:r>
            <a:r>
              <a:rPr lang="en-GB" i="1" dirty="0" err="1">
                <a:highlight>
                  <a:schemeClr val="lt1"/>
                </a:highlight>
              </a:rPr>
              <a:t>gerçekten</a:t>
            </a:r>
            <a:r>
              <a:rPr lang="en-GB" i="1" dirty="0">
                <a:highlight>
                  <a:schemeClr val="lt1"/>
                </a:highlight>
              </a:rPr>
              <a:t> </a:t>
            </a:r>
            <a:r>
              <a:rPr lang="en-GB" i="1" dirty="0" err="1">
                <a:highlight>
                  <a:schemeClr val="lt1"/>
                </a:highlight>
              </a:rPr>
              <a:t>fark</a:t>
            </a:r>
            <a:r>
              <a:rPr lang="en-GB" i="1" dirty="0">
                <a:highlight>
                  <a:schemeClr val="lt1"/>
                </a:highlight>
              </a:rPr>
              <a:t> </a:t>
            </a:r>
            <a:r>
              <a:rPr lang="en-GB" i="1" dirty="0" err="1">
                <a:highlight>
                  <a:schemeClr val="lt1"/>
                </a:highlight>
              </a:rPr>
              <a:t>yaratan</a:t>
            </a:r>
            <a:r>
              <a:rPr lang="en-GB" i="1" dirty="0">
                <a:highlight>
                  <a:schemeClr val="lt1"/>
                </a:highlight>
              </a:rPr>
              <a:t> </a:t>
            </a:r>
            <a:r>
              <a:rPr lang="en-GB" i="1" dirty="0" err="1">
                <a:highlight>
                  <a:schemeClr val="lt1"/>
                </a:highlight>
              </a:rPr>
              <a:t>şeyi</a:t>
            </a:r>
            <a:r>
              <a:rPr lang="en-GB" i="1" dirty="0">
                <a:highlight>
                  <a:schemeClr val="lt1"/>
                </a:highlight>
              </a:rPr>
              <a:t> </a:t>
            </a:r>
            <a:r>
              <a:rPr lang="en-GB" i="1" dirty="0" err="1">
                <a:highlight>
                  <a:schemeClr val="lt1"/>
                </a:highlight>
              </a:rPr>
              <a:t>bulun</a:t>
            </a:r>
            <a:r>
              <a:rPr lang="en-GB" i="1" dirty="0">
                <a:highlight>
                  <a:schemeClr val="lt1"/>
                </a:highlight>
              </a:rPr>
              <a:t>.</a:t>
            </a:r>
          </a:p>
          <a:p>
            <a:pPr algn="l">
              <a:lnSpc>
                <a:spcPct val="115000"/>
              </a:lnSpc>
              <a:spcBef>
                <a:spcPts val="1100"/>
              </a:spcBef>
              <a:spcAft>
                <a:spcPts val="1100"/>
              </a:spcAft>
              <a:buClr>
                <a:schemeClr val="dk1"/>
              </a:buClr>
              <a:buSzPts val="1100"/>
            </a:pPr>
            <a:endParaRPr lang="en-GB" b="0" dirty="0">
              <a:solidFill>
                <a:schemeClr val="dk1"/>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9" name="Picture 6" descr="Crop anonymous tattooed female sitting on couch while choosing photos of flowering plants at wooden desk">
            <a:extLst>
              <a:ext uri="{FF2B5EF4-FFF2-40B4-BE49-F238E27FC236}">
                <a16:creationId xmlns:a16="http://schemas.microsoft.com/office/drawing/2014/main" id="{FE2C013E-826B-4F5E-B460-793E9BBD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993" y="3616470"/>
            <a:ext cx="5196114" cy="304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87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271580"/>
            <a:ext cx="6404870" cy="631527"/>
          </a:xfrm>
        </p:spPr>
        <p:txBody>
          <a:bodyPr/>
          <a:lstStyle/>
          <a:p>
            <a:pPr marL="0" lvl="0" indent="0" algn="l" rtl="0">
              <a:lnSpc>
                <a:spcPct val="100000"/>
              </a:lnSpc>
              <a:spcBef>
                <a:spcPts val="0"/>
              </a:spcBef>
              <a:spcAft>
                <a:spcPts val="0"/>
              </a:spcAft>
              <a:buClr>
                <a:srgbClr val="E43794"/>
              </a:buClr>
              <a:buSzPts val="2000"/>
              <a:buNone/>
            </a:pPr>
            <a:r>
              <a:rPr lang="tr-TR" b="1" dirty="0"/>
              <a:t>BENZERSİZ SATIŞ TEKLİFİ</a:t>
            </a:r>
            <a:endParaRPr lang="en-GB"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927108"/>
            <a:ext cx="6350566" cy="5873742"/>
          </a:xfrm>
        </p:spPr>
        <p:txBody>
          <a:bodyPr/>
          <a:lstStyle/>
          <a:p>
            <a:pPr lvl="0">
              <a:buClr>
                <a:srgbClr val="7F7F7F"/>
              </a:buClr>
              <a:buSzPts val="1200"/>
            </a:pPr>
            <a:r>
              <a:rPr lang="en-GB" i="1" dirty="0"/>
              <a:t>USP, </a:t>
            </a:r>
            <a:r>
              <a:rPr lang="en-GB" b="1" dirty="0" err="1"/>
              <a:t>ziyaretçinin</a:t>
            </a:r>
            <a:r>
              <a:rPr lang="en-GB" b="1" dirty="0"/>
              <a:t> </a:t>
            </a:r>
            <a:r>
              <a:rPr lang="en-GB" b="1" dirty="0" err="1"/>
              <a:t>başka</a:t>
            </a:r>
            <a:r>
              <a:rPr lang="en-GB" b="1" dirty="0"/>
              <a:t> </a:t>
            </a:r>
            <a:r>
              <a:rPr lang="en-GB" b="1" dirty="0" err="1"/>
              <a:t>bir</a:t>
            </a:r>
            <a:r>
              <a:rPr lang="en-GB" b="1" dirty="0"/>
              <a:t> </a:t>
            </a:r>
            <a:r>
              <a:rPr lang="en-GB" b="1" dirty="0" err="1"/>
              <a:t>yerde</a:t>
            </a:r>
            <a:r>
              <a:rPr lang="en-GB" b="1" dirty="0"/>
              <a:t> </a:t>
            </a:r>
            <a:r>
              <a:rPr lang="en-GB" b="1" dirty="0" err="1"/>
              <a:t>bulamayacağı</a:t>
            </a:r>
            <a:r>
              <a:rPr lang="en-GB" b="1" dirty="0"/>
              <a:t> </a:t>
            </a:r>
            <a:r>
              <a:rPr lang="en-GB" i="1" dirty="0" err="1"/>
              <a:t>şey</a:t>
            </a:r>
            <a:r>
              <a:rPr lang="en-GB" i="1" dirty="0"/>
              <a:t> </a:t>
            </a:r>
            <a:r>
              <a:rPr lang="en-GB" i="1" dirty="0" err="1"/>
              <a:t>olan</a:t>
            </a:r>
            <a:r>
              <a:rPr lang="en-GB" i="1" dirty="0"/>
              <a:t> </a:t>
            </a:r>
            <a:r>
              <a:rPr lang="en-GB" b="1" dirty="0" err="1"/>
              <a:t>rakiplerinizden</a:t>
            </a:r>
            <a:r>
              <a:rPr lang="en-GB" b="1" dirty="0"/>
              <a:t> </a:t>
            </a:r>
            <a:r>
              <a:rPr lang="en-GB" b="1" dirty="0" err="1"/>
              <a:t>sıyrılmanızı</a:t>
            </a:r>
            <a:r>
              <a:rPr lang="en-GB" b="1" dirty="0"/>
              <a:t> </a:t>
            </a:r>
            <a:r>
              <a:rPr lang="en-GB" b="1" dirty="0" err="1"/>
              <a:t>sağlayan</a:t>
            </a:r>
            <a:r>
              <a:rPr lang="en-GB" b="1" dirty="0"/>
              <a:t> </a:t>
            </a:r>
            <a:r>
              <a:rPr lang="en-GB" b="1" dirty="0" err="1"/>
              <a:t>benzersiz</a:t>
            </a:r>
            <a:r>
              <a:rPr lang="en-GB" b="1" dirty="0"/>
              <a:t> </a:t>
            </a:r>
            <a:r>
              <a:rPr lang="en-GB" b="1" dirty="0" err="1"/>
              <a:t>avantajı</a:t>
            </a:r>
            <a:r>
              <a:rPr lang="en-GB" b="1" dirty="0"/>
              <a:t> </a:t>
            </a:r>
            <a:r>
              <a:rPr lang="en-GB" i="1" dirty="0" err="1"/>
              <a:t>ifade</a:t>
            </a:r>
            <a:r>
              <a:rPr lang="en-GB" i="1" dirty="0"/>
              <a:t> </a:t>
            </a:r>
            <a:r>
              <a:rPr lang="en-GB" i="1" dirty="0" err="1"/>
              <a:t>eder</a:t>
            </a:r>
            <a:r>
              <a:rPr lang="en-GB" i="1" dirty="0"/>
              <a:t>.</a:t>
            </a:r>
          </a:p>
          <a:p>
            <a:pPr marL="0" lvl="0" indent="0" rtl="0">
              <a:lnSpc>
                <a:spcPct val="100000"/>
              </a:lnSpc>
              <a:spcBef>
                <a:spcPts val="0"/>
              </a:spcBef>
              <a:spcAft>
                <a:spcPts val="0"/>
              </a:spcAft>
              <a:buClr>
                <a:srgbClr val="7F7F7F"/>
              </a:buClr>
              <a:buSzPts val="1200"/>
              <a:buNone/>
            </a:pPr>
            <a:endParaRPr lang="en-GB" sz="1000" dirty="0"/>
          </a:p>
          <a:p>
            <a:pPr>
              <a:buClr>
                <a:srgbClr val="7F7F7F"/>
              </a:buClr>
              <a:buSzPts val="1200"/>
            </a:pPr>
            <a:r>
              <a:rPr lang="en-GB" i="1" dirty="0" err="1"/>
              <a:t>Kitleleriniz</a:t>
            </a:r>
            <a:r>
              <a:rPr lang="en-GB" i="1" dirty="0"/>
              <a:t> </a:t>
            </a:r>
            <a:r>
              <a:rPr lang="en-GB" i="1" dirty="0" err="1"/>
              <a:t>için</a:t>
            </a:r>
            <a:r>
              <a:rPr lang="en-GB" i="1" dirty="0"/>
              <a:t> </a:t>
            </a:r>
            <a:r>
              <a:rPr lang="en-GB" i="1" dirty="0" err="1"/>
              <a:t>deneyimlerinizin</a:t>
            </a:r>
            <a:r>
              <a:rPr lang="en-GB" i="1" dirty="0"/>
              <a:t> </a:t>
            </a:r>
            <a:r>
              <a:rPr lang="en-GB" i="1" dirty="0" err="1"/>
              <a:t>bu</a:t>
            </a:r>
            <a:r>
              <a:rPr lang="en-GB" i="1" dirty="0"/>
              <a:t> </a:t>
            </a:r>
            <a:r>
              <a:rPr lang="en-GB" i="1" dirty="0" err="1"/>
              <a:t>benzersiz</a:t>
            </a:r>
            <a:r>
              <a:rPr lang="en-GB" i="1" dirty="0"/>
              <a:t> </a:t>
            </a:r>
            <a:r>
              <a:rPr lang="en-GB" i="1" dirty="0" err="1"/>
              <a:t>değerini</a:t>
            </a:r>
            <a:r>
              <a:rPr lang="en-GB" i="1" dirty="0"/>
              <a:t> </a:t>
            </a:r>
            <a:r>
              <a:rPr lang="en-GB" i="1" dirty="0" err="1"/>
              <a:t>belirlemelisiniz</a:t>
            </a:r>
            <a:r>
              <a:rPr lang="en-GB" i="1" dirty="0"/>
              <a:t>. </a:t>
            </a:r>
            <a:r>
              <a:rPr lang="en-GB" i="1" dirty="0" err="1"/>
              <a:t>Ardından</a:t>
            </a:r>
            <a:r>
              <a:rPr lang="en-GB" i="1" dirty="0"/>
              <a:t>, </a:t>
            </a:r>
            <a:r>
              <a:rPr lang="en-GB" i="1" dirty="0" err="1"/>
              <a:t>sunulan</a:t>
            </a:r>
            <a:r>
              <a:rPr lang="en-GB" i="1" dirty="0"/>
              <a:t> </a:t>
            </a:r>
            <a:r>
              <a:rPr lang="en-GB" i="1" dirty="0" err="1"/>
              <a:t>dijital</a:t>
            </a:r>
            <a:r>
              <a:rPr lang="en-GB" i="1" dirty="0"/>
              <a:t> </a:t>
            </a:r>
            <a:r>
              <a:rPr lang="en-GB" i="1" dirty="0" err="1"/>
              <a:t>teknolojilerden</a:t>
            </a:r>
            <a:r>
              <a:rPr lang="en-GB" i="1" dirty="0"/>
              <a:t> </a:t>
            </a:r>
            <a:r>
              <a:rPr lang="en-GB" i="1" dirty="0" err="1"/>
              <a:t>hangisinin</a:t>
            </a:r>
            <a:r>
              <a:rPr lang="en-GB" i="1" dirty="0"/>
              <a:t> </a:t>
            </a:r>
            <a:r>
              <a:rPr lang="en-GB" i="1" dirty="0" err="1"/>
              <a:t>onu</a:t>
            </a:r>
            <a:r>
              <a:rPr lang="en-GB" i="1" dirty="0"/>
              <a:t> </a:t>
            </a:r>
            <a:r>
              <a:rPr lang="en-GB" i="1" dirty="0" err="1"/>
              <a:t>tamamlayabileceğini</a:t>
            </a:r>
            <a:r>
              <a:rPr lang="en-GB" i="1" dirty="0"/>
              <a:t> </a:t>
            </a:r>
            <a:r>
              <a:rPr lang="en-GB" i="1" dirty="0" err="1"/>
              <a:t>veya</a:t>
            </a:r>
            <a:r>
              <a:rPr lang="en-GB" i="1" dirty="0"/>
              <a:t> </a:t>
            </a:r>
            <a:r>
              <a:rPr lang="en-GB" i="1" dirty="0" err="1"/>
              <a:t>vurgulayabileceğini</a:t>
            </a:r>
            <a:r>
              <a:rPr lang="en-GB" i="1" dirty="0"/>
              <a:t> </a:t>
            </a:r>
            <a:r>
              <a:rPr lang="en-GB" i="1" dirty="0" err="1"/>
              <a:t>düşünün</a:t>
            </a:r>
            <a:r>
              <a:rPr lang="en-GB" i="1" dirty="0"/>
              <a:t>.</a:t>
            </a:r>
            <a:endParaRPr lang="tr-TR" i="1" dirty="0"/>
          </a:p>
          <a:p>
            <a:pPr lvl="0">
              <a:spcBef>
                <a:spcPts val="1200"/>
              </a:spcBef>
              <a:buClr>
                <a:srgbClr val="7F7F7F"/>
              </a:buClr>
              <a:buSzPts val="1200"/>
            </a:pPr>
            <a:r>
              <a:rPr lang="en-GB" dirty="0"/>
              <a:t>Bu </a:t>
            </a:r>
            <a:r>
              <a:rPr lang="en-GB" dirty="0" err="1"/>
              <a:t>senin</a:t>
            </a:r>
            <a:r>
              <a:rPr lang="en-GB" dirty="0"/>
              <a:t> </a:t>
            </a:r>
            <a:r>
              <a:rPr lang="en-GB" dirty="0" err="1"/>
              <a:t>süper</a:t>
            </a:r>
            <a:r>
              <a:rPr lang="en-GB" dirty="0"/>
              <a:t> </a:t>
            </a:r>
            <a:r>
              <a:rPr lang="en-GB" dirty="0" err="1"/>
              <a:t>gücün</a:t>
            </a:r>
            <a:r>
              <a:rPr lang="en-GB" dirty="0"/>
              <a:t>! </a:t>
            </a:r>
            <a:r>
              <a:rPr lang="en-GB" dirty="0" err="1"/>
              <a:t>USP'nizin</a:t>
            </a:r>
            <a:r>
              <a:rPr lang="en-GB" dirty="0"/>
              <a:t> </a:t>
            </a:r>
            <a:r>
              <a:rPr lang="en-GB" dirty="0" err="1"/>
              <a:t>farkında</a:t>
            </a:r>
            <a:r>
              <a:rPr lang="en-GB" dirty="0"/>
              <a:t> </a:t>
            </a:r>
            <a:r>
              <a:rPr lang="en-GB" dirty="0" err="1"/>
              <a:t>olmak</a:t>
            </a:r>
            <a:r>
              <a:rPr lang="en-GB" dirty="0"/>
              <a:t>, ideal “</a:t>
            </a:r>
            <a:r>
              <a:rPr lang="en-GB" dirty="0" err="1"/>
              <a:t>müşteri</a:t>
            </a:r>
            <a:r>
              <a:rPr lang="en-GB" dirty="0"/>
              <a:t> </a:t>
            </a:r>
            <a:r>
              <a:rPr lang="en-GB" dirty="0" err="1"/>
              <a:t>yolculuğunu</a:t>
            </a:r>
            <a:r>
              <a:rPr lang="en-GB" dirty="0"/>
              <a:t>” </a:t>
            </a:r>
            <a:r>
              <a:rPr lang="en-GB" dirty="0" err="1"/>
              <a:t>tanımlamanıza</a:t>
            </a:r>
            <a:r>
              <a:rPr lang="en-GB" dirty="0"/>
              <a:t> </a:t>
            </a:r>
            <a:r>
              <a:rPr lang="en-GB" dirty="0" err="1"/>
              <a:t>yardımcı</a:t>
            </a:r>
            <a:r>
              <a:rPr lang="en-GB" dirty="0"/>
              <a:t> </a:t>
            </a:r>
            <a:r>
              <a:rPr lang="en-GB" dirty="0" err="1"/>
              <a:t>olacaktır</a:t>
            </a:r>
            <a:r>
              <a:rPr lang="en-GB" dirty="0"/>
              <a:t>.</a:t>
            </a:r>
          </a:p>
          <a:p>
            <a:pPr>
              <a:buClr>
                <a:srgbClr val="7F7F7F"/>
              </a:buClr>
              <a:buSzPts val="1200"/>
            </a:pPr>
            <a:endParaRPr lang="tr-TR" dirty="0"/>
          </a:p>
          <a:p>
            <a:pPr>
              <a:buClr>
                <a:srgbClr val="7F7F7F"/>
              </a:buClr>
              <a:buSzPts val="1200"/>
            </a:pPr>
            <a:r>
              <a:rPr lang="en-GB" dirty="0" err="1"/>
              <a:t>Insites</a:t>
            </a:r>
            <a:r>
              <a:rPr lang="en-GB" dirty="0"/>
              <a:t> </a:t>
            </a:r>
            <a:r>
              <a:rPr lang="en-GB" dirty="0" err="1"/>
              <a:t>modül</a:t>
            </a:r>
            <a:r>
              <a:rPr lang="en-GB" dirty="0"/>
              <a:t> 4'te </a:t>
            </a:r>
            <a:r>
              <a:rPr lang="en-GB" dirty="0" err="1"/>
              <a:t>müşterinizi</a:t>
            </a:r>
            <a:r>
              <a:rPr lang="en-GB" dirty="0"/>
              <a:t> </a:t>
            </a:r>
            <a:r>
              <a:rPr lang="en-GB" dirty="0" err="1"/>
              <a:t>daha</a:t>
            </a:r>
            <a:r>
              <a:rPr lang="en-GB" dirty="0"/>
              <a:t> </a:t>
            </a:r>
            <a:r>
              <a:rPr lang="en-GB" dirty="0" err="1"/>
              <a:t>iyi</a:t>
            </a:r>
            <a:r>
              <a:rPr lang="en-GB" dirty="0"/>
              <a:t> </a:t>
            </a:r>
            <a:r>
              <a:rPr lang="en-GB" dirty="0" err="1"/>
              <a:t>anlamak</a:t>
            </a:r>
            <a:r>
              <a:rPr lang="en-GB" dirty="0"/>
              <a:t> </a:t>
            </a:r>
            <a:r>
              <a:rPr lang="en-GB" dirty="0" err="1"/>
              <a:t>için</a:t>
            </a:r>
            <a:r>
              <a:rPr lang="en-GB" dirty="0"/>
              <a:t> </a:t>
            </a:r>
            <a:r>
              <a:rPr lang="en-GB" dirty="0" err="1"/>
              <a:t>araçlar</a:t>
            </a:r>
            <a:r>
              <a:rPr lang="en-GB" dirty="0"/>
              <a:t> </a:t>
            </a:r>
            <a:r>
              <a:rPr lang="en-GB" dirty="0" err="1"/>
              <a:t>ve</a:t>
            </a:r>
            <a:r>
              <a:rPr lang="en-GB" dirty="0"/>
              <a:t> </a:t>
            </a:r>
            <a:r>
              <a:rPr lang="en-GB" dirty="0" err="1"/>
              <a:t>ipuçları</a:t>
            </a:r>
            <a:r>
              <a:rPr lang="en-GB" dirty="0"/>
              <a:t> </a:t>
            </a:r>
            <a:r>
              <a:rPr lang="en-GB" dirty="0" err="1"/>
              <a:t>bulun</a:t>
            </a:r>
            <a:endParaRPr lang="en-GB" dirty="0"/>
          </a:p>
          <a:p>
            <a:pPr marL="0" lvl="0" indent="0" rtl="0">
              <a:lnSpc>
                <a:spcPct val="100000"/>
              </a:lnSpc>
              <a:spcBef>
                <a:spcPts val="0"/>
              </a:spcBef>
              <a:spcAft>
                <a:spcPts val="0"/>
              </a:spcAft>
              <a:buClr>
                <a:srgbClr val="7F7F7F"/>
              </a:buClr>
              <a:buSzPts val="1200"/>
              <a:buNone/>
            </a:pPr>
            <a:endParaRPr lang="en-GB" sz="1000" dirty="0"/>
          </a:p>
          <a:p>
            <a:pPr marL="0" lvl="0" indent="0" rtl="0">
              <a:lnSpc>
                <a:spcPct val="100000"/>
              </a:lnSpc>
              <a:spcBef>
                <a:spcPts val="0"/>
              </a:spcBef>
              <a:spcAft>
                <a:spcPts val="0"/>
              </a:spcAft>
              <a:buClr>
                <a:srgbClr val="7F7F7F"/>
              </a:buClr>
              <a:buSzPts val="1200"/>
              <a:buNone/>
            </a:pPr>
            <a:endParaRPr lang="en-GB" sz="1200" dirty="0"/>
          </a:p>
          <a:p>
            <a:pPr marL="0" lvl="0" indent="0" algn="just" rtl="0">
              <a:lnSpc>
                <a:spcPct val="100000"/>
              </a:lnSpc>
              <a:spcBef>
                <a:spcPts val="0"/>
              </a:spcBef>
              <a:spcAft>
                <a:spcPts val="0"/>
              </a:spcAft>
              <a:buClr>
                <a:srgbClr val="7F7F7F"/>
              </a:buClr>
              <a:buSzPts val="1200"/>
              <a:buNone/>
            </a:pPr>
            <a:endParaRPr lang="en-GB" sz="1800" dirty="0"/>
          </a:p>
        </p:txBody>
      </p:sp>
      <p:pic>
        <p:nvPicPr>
          <p:cNvPr id="7" name="Google Shape;651;p63">
            <a:extLst>
              <a:ext uri="{FF2B5EF4-FFF2-40B4-BE49-F238E27FC236}">
                <a16:creationId xmlns:a16="http://schemas.microsoft.com/office/drawing/2014/main" id="{7D3951BA-C042-49EC-85D4-C097461AA9F4}"/>
              </a:ext>
            </a:extLst>
          </p:cNvPr>
          <p:cNvPicPr preferRelativeResize="0">
            <a:picLocks noGrp="1"/>
          </p:cNvPicPr>
          <p:nvPr>
            <p:ph type="pic" sz="quarter" idx="13"/>
          </p:nvPr>
        </p:nvPicPr>
        <p:blipFill rotWithShape="1">
          <a:blip r:embed="rId2">
            <a:alphaModFix/>
          </a:blip>
          <a:srcRect l="20476" r="20476"/>
          <a:stretch/>
        </p:blipFill>
        <p:spPr>
          <a:xfrm>
            <a:off x="7050069" y="3018902"/>
            <a:ext cx="3692525" cy="3829050"/>
          </a:xfrm>
          <a:prstGeom prst="rect">
            <a:avLst/>
          </a:prstGeom>
          <a:noFill/>
          <a:ln>
            <a:noFill/>
          </a:ln>
        </p:spPr>
      </p:pic>
    </p:spTree>
    <p:extLst>
      <p:ext uri="{BB962C8B-B14F-4D97-AF65-F5344CB8AC3E}">
        <p14:creationId xmlns:p14="http://schemas.microsoft.com/office/powerpoint/2010/main" val="31519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560916" y="95628"/>
            <a:ext cx="11631084" cy="4812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Clr>
                <a:srgbClr val="E43794"/>
              </a:buClr>
              <a:buSzPts val="2000"/>
              <a:buNone/>
            </a:pPr>
            <a:r>
              <a:rPr lang="en-US" b="1" dirty="0" err="1">
                <a:solidFill>
                  <a:schemeClr val="bg1"/>
                </a:solidFill>
                <a:latin typeface="Avenir"/>
                <a:ea typeface="Avenir"/>
                <a:cs typeface="Avenir"/>
                <a:sym typeface="Avenir"/>
              </a:rPr>
              <a:t>Benzersizliğinizi</a:t>
            </a:r>
            <a:r>
              <a:rPr lang="en-US" b="1" dirty="0">
                <a:solidFill>
                  <a:schemeClr val="bg1"/>
                </a:solidFill>
                <a:latin typeface="Avenir"/>
                <a:ea typeface="Avenir"/>
                <a:cs typeface="Avenir"/>
                <a:sym typeface="Avenir"/>
              </a:rPr>
              <a:t> </a:t>
            </a:r>
            <a:r>
              <a:rPr lang="en-US" b="1" dirty="0" err="1">
                <a:solidFill>
                  <a:schemeClr val="bg1"/>
                </a:solidFill>
                <a:latin typeface="Avenir"/>
                <a:ea typeface="Avenir"/>
                <a:cs typeface="Avenir"/>
                <a:sym typeface="Avenir"/>
              </a:rPr>
              <a:t>belirlemek</a:t>
            </a:r>
            <a:r>
              <a:rPr lang="en-US" b="1" dirty="0">
                <a:solidFill>
                  <a:schemeClr val="bg1"/>
                </a:solidFill>
                <a:latin typeface="Avenir"/>
                <a:ea typeface="Avenir"/>
                <a:cs typeface="Avenir"/>
                <a:sym typeface="Avenir"/>
              </a:rPr>
              <a:t> </a:t>
            </a:r>
            <a:r>
              <a:rPr lang="en-US" b="1" dirty="0" err="1">
                <a:solidFill>
                  <a:schemeClr val="bg1"/>
                </a:solidFill>
                <a:latin typeface="Avenir"/>
                <a:ea typeface="Avenir"/>
                <a:cs typeface="Avenir"/>
                <a:sym typeface="Avenir"/>
              </a:rPr>
              <a:t>için</a:t>
            </a:r>
            <a:r>
              <a:rPr lang="en-US" b="1" dirty="0">
                <a:solidFill>
                  <a:schemeClr val="bg1"/>
                </a:solidFill>
                <a:latin typeface="Avenir"/>
                <a:ea typeface="Avenir"/>
                <a:cs typeface="Avenir"/>
                <a:sym typeface="Avenir"/>
              </a:rPr>
              <a:t> </a:t>
            </a:r>
            <a:r>
              <a:rPr lang="en-US" b="1" dirty="0" err="1">
                <a:solidFill>
                  <a:schemeClr val="bg1"/>
                </a:solidFill>
                <a:latin typeface="Avenir"/>
                <a:ea typeface="Avenir"/>
                <a:cs typeface="Avenir"/>
                <a:sym typeface="Avenir"/>
              </a:rPr>
              <a:t>aşağıdaki</a:t>
            </a:r>
            <a:r>
              <a:rPr lang="en-US" b="1" dirty="0">
                <a:solidFill>
                  <a:schemeClr val="bg1"/>
                </a:solidFill>
                <a:latin typeface="Avenir"/>
                <a:ea typeface="Avenir"/>
                <a:cs typeface="Avenir"/>
                <a:sym typeface="Avenir"/>
              </a:rPr>
              <a:t> </a:t>
            </a:r>
            <a:r>
              <a:rPr lang="tr-TR" b="1" dirty="0">
                <a:solidFill>
                  <a:schemeClr val="bg1"/>
                </a:solidFill>
                <a:latin typeface="Avenir"/>
                <a:ea typeface="Avenir"/>
                <a:cs typeface="Avenir"/>
                <a:sym typeface="Avenir"/>
              </a:rPr>
              <a:t>ekranı</a:t>
            </a:r>
            <a:r>
              <a:rPr lang="en-US" b="1" dirty="0">
                <a:solidFill>
                  <a:schemeClr val="bg1"/>
                </a:solidFill>
                <a:latin typeface="Avenir"/>
                <a:ea typeface="Avenir"/>
                <a:cs typeface="Avenir"/>
                <a:sym typeface="Avenir"/>
              </a:rPr>
              <a:t> </a:t>
            </a:r>
            <a:r>
              <a:rPr lang="en-US" b="1" dirty="0" err="1">
                <a:solidFill>
                  <a:schemeClr val="bg1"/>
                </a:solidFill>
                <a:latin typeface="Avenir"/>
                <a:ea typeface="Avenir"/>
                <a:cs typeface="Avenir"/>
                <a:sym typeface="Avenir"/>
              </a:rPr>
              <a:t>doldurun</a:t>
            </a:r>
            <a:r>
              <a:rPr lang="en-US" b="1" dirty="0">
                <a:solidFill>
                  <a:schemeClr val="bg1"/>
                </a:solidFill>
                <a:latin typeface="Avenir"/>
                <a:ea typeface="Avenir"/>
                <a:cs typeface="Avenir"/>
                <a:sym typeface="Avenir"/>
              </a:rPr>
              <a:t>!</a:t>
            </a:r>
          </a:p>
        </p:txBody>
      </p:sp>
      <p:pic>
        <p:nvPicPr>
          <p:cNvPr id="9" name="Google Shape;659;p64">
            <a:extLst>
              <a:ext uri="{FF2B5EF4-FFF2-40B4-BE49-F238E27FC236}">
                <a16:creationId xmlns:a16="http://schemas.microsoft.com/office/drawing/2014/main" id="{7D7D47F9-C781-446A-95F7-6DB930B7735D}"/>
              </a:ext>
            </a:extLst>
          </p:cNvPr>
          <p:cNvPicPr preferRelativeResize="0">
            <a:picLocks noChangeAspect="1"/>
          </p:cNvPicPr>
          <p:nvPr/>
        </p:nvPicPr>
        <p:blipFill rotWithShape="1">
          <a:blip r:embed="rId2">
            <a:alphaModFix/>
          </a:blip>
          <a:srcRect l="640" t="-8416" r="-639" b="12667"/>
          <a:stretch/>
        </p:blipFill>
        <p:spPr>
          <a:xfrm>
            <a:off x="1618039" y="95628"/>
            <a:ext cx="8955922" cy="6639899"/>
          </a:xfrm>
          <a:prstGeom prst="rect">
            <a:avLst/>
          </a:prstGeom>
          <a:noFill/>
          <a:ln>
            <a:noFill/>
          </a:ln>
        </p:spPr>
      </p:pic>
      <p:sp>
        <p:nvSpPr>
          <p:cNvPr id="3" name="TextBox 2">
            <a:extLst>
              <a:ext uri="{FF2B5EF4-FFF2-40B4-BE49-F238E27FC236}">
                <a16:creationId xmlns:a16="http://schemas.microsoft.com/office/drawing/2014/main" id="{EB97C191-1C9F-ADCE-2058-2929FDCCAD2F}"/>
              </a:ext>
            </a:extLst>
          </p:cNvPr>
          <p:cNvSpPr txBox="1"/>
          <p:nvPr/>
        </p:nvSpPr>
        <p:spPr>
          <a:xfrm>
            <a:off x="168679" y="5350933"/>
            <a:ext cx="1736322" cy="1569660"/>
          </a:xfrm>
          <a:prstGeom prst="rect">
            <a:avLst/>
          </a:prstGeom>
          <a:noFill/>
        </p:spPr>
        <p:txBody>
          <a:bodyPr wrap="square" rtlCol="0">
            <a:spAutoFit/>
          </a:bodyPr>
          <a:lstStyle/>
          <a:p>
            <a:r>
              <a:rPr lang="en-GB" sz="2400" dirty="0">
                <a:latin typeface="Avenir Book" panose="02000503020000020003" pitchFamily="2" charset="0"/>
                <a:hlinkClick r:id="rId3"/>
              </a:rPr>
              <a:t>USP </a:t>
            </a:r>
            <a:r>
              <a:rPr lang="tr-TR" sz="2400" dirty="0">
                <a:latin typeface="Avenir Book" panose="02000503020000020003" pitchFamily="2" charset="0"/>
                <a:hlinkClick r:id="rId3"/>
              </a:rPr>
              <a:t>ekranını indirmek için tıklayın</a:t>
            </a:r>
            <a:endParaRPr lang="en-GB" sz="2400" dirty="0">
              <a:latin typeface="Avenir Book" panose="02000503020000020003" pitchFamily="2" charset="0"/>
            </a:endParaRPr>
          </a:p>
        </p:txBody>
      </p:sp>
    </p:spTree>
    <p:extLst>
      <p:ext uri="{BB962C8B-B14F-4D97-AF65-F5344CB8AC3E}">
        <p14:creationId xmlns:p14="http://schemas.microsoft.com/office/powerpoint/2010/main" val="39504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Označba mesta besedila 3"/>
          <p:cNvSpPr>
            <a:spLocks noGrp="1"/>
          </p:cNvSpPr>
          <p:nvPr>
            <p:ph type="body" sz="quarter" idx="17"/>
          </p:nvPr>
        </p:nvSpPr>
        <p:spPr>
          <a:xfrm>
            <a:off x="647700" y="1167981"/>
            <a:ext cx="11058525" cy="5507601"/>
          </a:xfrm>
        </p:spPr>
        <p:txBody>
          <a:bodyPr/>
          <a:lstStyle/>
          <a:p>
            <a:pPr fontAlgn="base"/>
            <a:r>
              <a:rPr lang="en-US" sz="3200" b="0" i="0" dirty="0">
                <a:solidFill>
                  <a:schemeClr val="bg2">
                    <a:lumMod val="50000"/>
                  </a:schemeClr>
                </a:solidFill>
                <a:effectLst/>
                <a:latin typeface="Avenir" panose="02000503020000020003"/>
              </a:rPr>
              <a:t>​</a:t>
            </a:r>
            <a:r>
              <a:rPr lang="en-GB" sz="3200" dirty="0">
                <a:solidFill>
                  <a:schemeClr val="bg2">
                    <a:lumMod val="50000"/>
                  </a:schemeClr>
                </a:solidFill>
              </a:rPr>
              <a:t>Bu </a:t>
            </a:r>
            <a:r>
              <a:rPr lang="en-GB" sz="3200" dirty="0" err="1">
                <a:solidFill>
                  <a:schemeClr val="bg2">
                    <a:lumMod val="50000"/>
                  </a:schemeClr>
                </a:solidFill>
              </a:rPr>
              <a:t>modülü</a:t>
            </a:r>
            <a:r>
              <a:rPr lang="en-GB" sz="3200" dirty="0">
                <a:solidFill>
                  <a:schemeClr val="bg2">
                    <a:lumMod val="50000"/>
                  </a:schemeClr>
                </a:solidFill>
              </a:rPr>
              <a:t> </a:t>
            </a:r>
            <a:r>
              <a:rPr lang="en-GB" sz="3200" dirty="0" err="1">
                <a:solidFill>
                  <a:schemeClr val="bg2">
                    <a:lumMod val="50000"/>
                  </a:schemeClr>
                </a:solidFill>
              </a:rPr>
              <a:t>tamamladıktan</a:t>
            </a:r>
            <a:r>
              <a:rPr lang="en-GB" sz="3200" dirty="0">
                <a:solidFill>
                  <a:schemeClr val="bg2">
                    <a:lumMod val="50000"/>
                  </a:schemeClr>
                </a:solidFill>
              </a:rPr>
              <a:t> </a:t>
            </a:r>
            <a:r>
              <a:rPr lang="en-GB" sz="3200" dirty="0" err="1">
                <a:solidFill>
                  <a:schemeClr val="bg2">
                    <a:lumMod val="50000"/>
                  </a:schemeClr>
                </a:solidFill>
              </a:rPr>
              <a:t>sonra</a:t>
            </a:r>
            <a:r>
              <a:rPr lang="en-GB" sz="3200" dirty="0">
                <a:solidFill>
                  <a:schemeClr val="bg2">
                    <a:lumMod val="50000"/>
                  </a:schemeClr>
                </a:solidFill>
              </a:rPr>
              <a:t> </a:t>
            </a:r>
            <a:r>
              <a:rPr lang="en-GB" sz="3200" dirty="0" err="1">
                <a:solidFill>
                  <a:schemeClr val="bg2">
                    <a:lumMod val="50000"/>
                  </a:schemeClr>
                </a:solidFill>
              </a:rPr>
              <a:t>şunları</a:t>
            </a:r>
            <a:r>
              <a:rPr lang="en-GB" sz="3200" dirty="0">
                <a:solidFill>
                  <a:schemeClr val="bg2">
                    <a:lumMod val="50000"/>
                  </a:schemeClr>
                </a:solidFill>
              </a:rPr>
              <a:t> </a:t>
            </a:r>
            <a:r>
              <a:rPr lang="en-GB" sz="3200" dirty="0" err="1">
                <a:solidFill>
                  <a:schemeClr val="bg2">
                    <a:lumMod val="50000"/>
                  </a:schemeClr>
                </a:solidFill>
              </a:rPr>
              <a:t>yapabileceksiniz</a:t>
            </a:r>
            <a:r>
              <a:rPr lang="en-GB" sz="3200" dirty="0">
                <a:solidFill>
                  <a:schemeClr val="bg2">
                    <a:lumMod val="50000"/>
                  </a:schemeClr>
                </a:solidFill>
              </a:rPr>
              <a:t>:</a:t>
            </a:r>
            <a:r>
              <a:rPr lang="en-GB" sz="3200" b="0" i="0" u="none" strike="noStrike" dirty="0">
                <a:solidFill>
                  <a:schemeClr val="bg2">
                    <a:lumMod val="50000"/>
                  </a:schemeClr>
                </a:solidFill>
                <a:effectLst/>
                <a:latin typeface="Avenir" panose="02000503020000020003"/>
              </a:rPr>
              <a:t> </a:t>
            </a:r>
            <a:r>
              <a:rPr lang="en-GB" sz="1100" b="0" i="0" dirty="0">
                <a:solidFill>
                  <a:srgbClr val="000000"/>
                </a:solidFill>
                <a:effectLst/>
                <a:latin typeface="Avenir" panose="02000503020000020003"/>
              </a:rPr>
              <a:t>​</a:t>
            </a:r>
          </a:p>
          <a:p>
            <a:pPr algn="l" rtl="0" fontAlgn="base"/>
            <a:endParaRPr lang="en-US" sz="1400" b="0" i="0" dirty="0">
              <a:solidFill>
                <a:srgbClr val="000000"/>
              </a:solidFill>
              <a:effectLst/>
              <a:latin typeface="Arial" panose="020B0604020202020204" pitchFamily="34" charset="0"/>
            </a:endParaRPr>
          </a:p>
          <a:p>
            <a:pPr marL="627063" indent="-271463"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a:t>
            </a:r>
            <a:r>
              <a:rPr lang="en-GB" sz="3200" dirty="0" err="1">
                <a:solidFill>
                  <a:schemeClr val="bg2">
                    <a:lumMod val="50000"/>
                  </a:schemeClr>
                </a:solidFill>
              </a:rPr>
              <a:t>Deneyimsel</a:t>
            </a:r>
            <a:r>
              <a:rPr lang="en-GB" sz="3200" dirty="0">
                <a:solidFill>
                  <a:schemeClr val="bg2">
                    <a:lumMod val="50000"/>
                  </a:schemeClr>
                </a:solidFill>
              </a:rPr>
              <a:t> </a:t>
            </a:r>
            <a:r>
              <a:rPr lang="en-GB" sz="3200" dirty="0" err="1">
                <a:solidFill>
                  <a:schemeClr val="bg2">
                    <a:lumMod val="50000"/>
                  </a:schemeClr>
                </a:solidFill>
              </a:rPr>
              <a:t>ve</a:t>
            </a:r>
            <a:r>
              <a:rPr lang="en-GB" sz="3200" dirty="0">
                <a:solidFill>
                  <a:schemeClr val="bg2">
                    <a:lumMod val="50000"/>
                  </a:schemeClr>
                </a:solidFill>
              </a:rPr>
              <a:t> </a:t>
            </a:r>
            <a:r>
              <a:rPr lang="en-GB" sz="3200" dirty="0" err="1">
                <a:solidFill>
                  <a:schemeClr val="bg2">
                    <a:lumMod val="50000"/>
                  </a:schemeClr>
                </a:solidFill>
              </a:rPr>
              <a:t>kültürel</a:t>
            </a:r>
            <a:r>
              <a:rPr lang="en-GB" sz="3200" dirty="0">
                <a:solidFill>
                  <a:schemeClr val="bg2">
                    <a:lumMod val="50000"/>
                  </a:schemeClr>
                </a:solidFill>
              </a:rPr>
              <a:t> </a:t>
            </a:r>
            <a:r>
              <a:rPr lang="en-GB" sz="3200" dirty="0" err="1">
                <a:solidFill>
                  <a:schemeClr val="bg2">
                    <a:lumMod val="50000"/>
                  </a:schemeClr>
                </a:solidFill>
              </a:rPr>
              <a:t>turizmi</a:t>
            </a:r>
            <a:r>
              <a:rPr lang="en-GB" sz="3200" dirty="0">
                <a:solidFill>
                  <a:schemeClr val="bg2">
                    <a:lumMod val="50000"/>
                  </a:schemeClr>
                </a:solidFill>
              </a:rPr>
              <a:t> </a:t>
            </a:r>
            <a:r>
              <a:rPr lang="en-GB" sz="3200" dirty="0" err="1">
                <a:solidFill>
                  <a:schemeClr val="bg2">
                    <a:lumMod val="50000"/>
                  </a:schemeClr>
                </a:solidFill>
              </a:rPr>
              <a:t>tanımla</a:t>
            </a:r>
            <a:r>
              <a:rPr lang="tr-TR" sz="3200" dirty="0" err="1">
                <a:solidFill>
                  <a:schemeClr val="bg2">
                    <a:lumMod val="50000"/>
                  </a:schemeClr>
                </a:solidFill>
              </a:rPr>
              <a:t>mak</a:t>
            </a:r>
            <a:r>
              <a:rPr lang="en-US" sz="3200" b="0" i="0" dirty="0">
                <a:solidFill>
                  <a:schemeClr val="bg2">
                    <a:lumMod val="50000"/>
                  </a:schemeClr>
                </a:solidFill>
                <a:effectLst/>
                <a:latin typeface="Avenir" panose="02000503020000020003"/>
              </a:rPr>
              <a:t>​</a:t>
            </a:r>
            <a:endParaRPr lang="en-US" sz="3200" b="0" i="0" dirty="0">
              <a:solidFill>
                <a:schemeClr val="bg2">
                  <a:lumMod val="50000"/>
                </a:schemeClr>
              </a:solidFill>
              <a:effectLst/>
              <a:latin typeface="Arial" panose="020B0604020202020204" pitchFamily="34" charset="0"/>
            </a:endParaRPr>
          </a:p>
          <a:p>
            <a:pPr marL="627063" indent="-271463"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a:t>
            </a:r>
            <a:r>
              <a:rPr lang="en-GB" sz="3200" dirty="0" err="1">
                <a:solidFill>
                  <a:schemeClr val="bg2">
                    <a:lumMod val="50000"/>
                  </a:schemeClr>
                </a:solidFill>
              </a:rPr>
              <a:t>Başarılı</a:t>
            </a:r>
            <a:r>
              <a:rPr lang="en-GB" sz="3200" dirty="0">
                <a:solidFill>
                  <a:schemeClr val="bg2">
                    <a:lumMod val="50000"/>
                  </a:schemeClr>
                </a:solidFill>
              </a:rPr>
              <a:t>, </a:t>
            </a:r>
            <a:r>
              <a:rPr lang="en-GB" sz="3200" dirty="0" err="1">
                <a:solidFill>
                  <a:schemeClr val="bg2">
                    <a:lumMod val="50000"/>
                  </a:schemeClr>
                </a:solidFill>
              </a:rPr>
              <a:t>sürükleyici</a:t>
            </a:r>
            <a:r>
              <a:rPr lang="en-GB" sz="3200" dirty="0">
                <a:solidFill>
                  <a:schemeClr val="bg2">
                    <a:lumMod val="50000"/>
                  </a:schemeClr>
                </a:solidFill>
              </a:rPr>
              <a:t> </a:t>
            </a:r>
            <a:r>
              <a:rPr lang="en-GB" sz="3200" dirty="0" err="1">
                <a:solidFill>
                  <a:schemeClr val="bg2">
                    <a:lumMod val="50000"/>
                  </a:schemeClr>
                </a:solidFill>
              </a:rPr>
              <a:t>turizm</a:t>
            </a:r>
            <a:r>
              <a:rPr lang="en-GB" sz="3200" dirty="0">
                <a:solidFill>
                  <a:schemeClr val="bg2">
                    <a:lumMod val="50000"/>
                  </a:schemeClr>
                </a:solidFill>
              </a:rPr>
              <a:t> </a:t>
            </a:r>
            <a:r>
              <a:rPr lang="en-GB" sz="3200" dirty="0" err="1">
                <a:solidFill>
                  <a:schemeClr val="bg2">
                    <a:lumMod val="50000"/>
                  </a:schemeClr>
                </a:solidFill>
              </a:rPr>
              <a:t>deneyimleri</a:t>
            </a:r>
            <a:r>
              <a:rPr lang="en-GB" sz="3200" dirty="0">
                <a:solidFill>
                  <a:schemeClr val="bg2">
                    <a:lumMod val="50000"/>
                  </a:schemeClr>
                </a:solidFill>
              </a:rPr>
              <a:t> </a:t>
            </a:r>
            <a:r>
              <a:rPr lang="en-GB" sz="3200" dirty="0" err="1">
                <a:solidFill>
                  <a:schemeClr val="bg2">
                    <a:lumMod val="50000"/>
                  </a:schemeClr>
                </a:solidFill>
              </a:rPr>
              <a:t>tasarlamanın</a:t>
            </a:r>
            <a:r>
              <a:rPr lang="en-GB" sz="3200" dirty="0">
                <a:solidFill>
                  <a:schemeClr val="bg2">
                    <a:lumMod val="50000"/>
                  </a:schemeClr>
                </a:solidFill>
              </a:rPr>
              <a:t> </a:t>
            </a:r>
            <a:r>
              <a:rPr lang="en-GB" sz="3200" dirty="0" err="1">
                <a:solidFill>
                  <a:schemeClr val="bg2">
                    <a:lumMod val="50000"/>
                  </a:schemeClr>
                </a:solidFill>
              </a:rPr>
              <a:t>yapı</a:t>
            </a:r>
            <a:r>
              <a:rPr lang="en-GB" sz="3200" dirty="0">
                <a:solidFill>
                  <a:schemeClr val="bg2">
                    <a:lumMod val="50000"/>
                  </a:schemeClr>
                </a:solidFill>
              </a:rPr>
              <a:t> </a:t>
            </a:r>
            <a:r>
              <a:rPr lang="en-GB" sz="3200" dirty="0" err="1">
                <a:solidFill>
                  <a:schemeClr val="bg2">
                    <a:lumMod val="50000"/>
                  </a:schemeClr>
                </a:solidFill>
              </a:rPr>
              <a:t>taşlarını</a:t>
            </a:r>
            <a:r>
              <a:rPr lang="en-GB" sz="3200" dirty="0">
                <a:solidFill>
                  <a:schemeClr val="bg2">
                    <a:lumMod val="50000"/>
                  </a:schemeClr>
                </a:solidFill>
              </a:rPr>
              <a:t> </a:t>
            </a:r>
            <a:r>
              <a:rPr lang="en-GB" sz="3200" dirty="0" err="1">
                <a:solidFill>
                  <a:schemeClr val="bg2">
                    <a:lumMod val="50000"/>
                  </a:schemeClr>
                </a:solidFill>
              </a:rPr>
              <a:t>açıkla</a:t>
            </a:r>
            <a:r>
              <a:rPr lang="tr-TR" sz="3200" dirty="0" err="1">
                <a:solidFill>
                  <a:schemeClr val="bg2">
                    <a:lumMod val="50000"/>
                  </a:schemeClr>
                </a:solidFill>
              </a:rPr>
              <a:t>mak</a:t>
            </a:r>
            <a:r>
              <a:rPr lang="en-US" sz="3200" b="0" i="0" u="none" strike="noStrike" dirty="0">
                <a:solidFill>
                  <a:schemeClr val="bg2">
                    <a:lumMod val="50000"/>
                  </a:schemeClr>
                </a:solidFill>
                <a:effectLst/>
                <a:latin typeface="Avenir" panose="02000503020000020003"/>
              </a:rPr>
              <a:t> </a:t>
            </a:r>
            <a:r>
              <a:rPr lang="en-US" sz="3200" b="0" i="0" dirty="0">
                <a:solidFill>
                  <a:schemeClr val="bg2">
                    <a:lumMod val="50000"/>
                  </a:schemeClr>
                </a:solidFill>
                <a:effectLst/>
                <a:latin typeface="Avenir" panose="02000503020000020003"/>
              </a:rPr>
              <a:t>​</a:t>
            </a:r>
            <a:endParaRPr lang="en-US" sz="3200" b="0" i="0" dirty="0">
              <a:solidFill>
                <a:schemeClr val="bg2">
                  <a:lumMod val="50000"/>
                </a:schemeClr>
              </a:solidFill>
              <a:effectLst/>
              <a:latin typeface="Arial" panose="020B0604020202020204" pitchFamily="34" charset="0"/>
            </a:endParaRPr>
          </a:p>
          <a:p>
            <a:pPr marL="627063" indent="-271463" fontAlgn="base">
              <a:buClr>
                <a:srgbClr val="E43794"/>
              </a:buClr>
              <a:buFont typeface="Arial" panose="020B0604020202020204" pitchFamily="34" charset="0"/>
              <a:buChar char="•"/>
            </a:pPr>
            <a:r>
              <a:rPr lang="en-GB" sz="3200" dirty="0" err="1">
                <a:solidFill>
                  <a:schemeClr val="bg2">
                    <a:lumMod val="50000"/>
                  </a:schemeClr>
                </a:solidFill>
              </a:rPr>
              <a:t>Dijitalleştirme</a:t>
            </a:r>
            <a:r>
              <a:rPr lang="en-GB" sz="3200" dirty="0">
                <a:solidFill>
                  <a:schemeClr val="bg2">
                    <a:lumMod val="50000"/>
                  </a:schemeClr>
                </a:solidFill>
              </a:rPr>
              <a:t> </a:t>
            </a:r>
            <a:r>
              <a:rPr lang="en-GB" sz="3200" dirty="0" err="1">
                <a:solidFill>
                  <a:schemeClr val="bg2">
                    <a:lumMod val="50000"/>
                  </a:schemeClr>
                </a:solidFill>
              </a:rPr>
              <a:t>için</a:t>
            </a:r>
            <a:r>
              <a:rPr lang="en-GB" sz="3200" dirty="0">
                <a:solidFill>
                  <a:schemeClr val="bg2">
                    <a:lumMod val="50000"/>
                  </a:schemeClr>
                </a:solidFill>
              </a:rPr>
              <a:t> </a:t>
            </a:r>
            <a:r>
              <a:rPr lang="en-GB" sz="3200" dirty="0" err="1">
                <a:solidFill>
                  <a:schemeClr val="bg2">
                    <a:lumMod val="50000"/>
                  </a:schemeClr>
                </a:solidFill>
              </a:rPr>
              <a:t>temel</a:t>
            </a:r>
            <a:r>
              <a:rPr lang="en-GB" sz="3200" dirty="0">
                <a:solidFill>
                  <a:schemeClr val="bg2">
                    <a:lumMod val="50000"/>
                  </a:schemeClr>
                </a:solidFill>
              </a:rPr>
              <a:t> </a:t>
            </a:r>
            <a:r>
              <a:rPr lang="en-GB" sz="3200" dirty="0" err="1">
                <a:solidFill>
                  <a:schemeClr val="bg2">
                    <a:lumMod val="50000"/>
                  </a:schemeClr>
                </a:solidFill>
              </a:rPr>
              <a:t>teknolojik</a:t>
            </a:r>
            <a:r>
              <a:rPr lang="en-GB" sz="3200" dirty="0">
                <a:solidFill>
                  <a:schemeClr val="bg2">
                    <a:lumMod val="50000"/>
                  </a:schemeClr>
                </a:solidFill>
              </a:rPr>
              <a:t> </a:t>
            </a:r>
            <a:r>
              <a:rPr lang="en-GB" sz="3200" dirty="0" err="1">
                <a:solidFill>
                  <a:schemeClr val="bg2">
                    <a:lumMod val="50000"/>
                  </a:schemeClr>
                </a:solidFill>
              </a:rPr>
              <a:t>araçları</a:t>
            </a:r>
            <a:r>
              <a:rPr lang="en-GB" sz="3200" dirty="0">
                <a:solidFill>
                  <a:schemeClr val="bg2">
                    <a:lumMod val="50000"/>
                  </a:schemeClr>
                </a:solidFill>
              </a:rPr>
              <a:t> </a:t>
            </a:r>
            <a:r>
              <a:rPr lang="en-GB" sz="3200" dirty="0" err="1">
                <a:solidFill>
                  <a:schemeClr val="bg2">
                    <a:lumMod val="50000"/>
                  </a:schemeClr>
                </a:solidFill>
              </a:rPr>
              <a:t>ve</a:t>
            </a:r>
            <a:r>
              <a:rPr lang="en-GB" sz="3200" dirty="0">
                <a:solidFill>
                  <a:schemeClr val="bg2">
                    <a:lumMod val="50000"/>
                  </a:schemeClr>
                </a:solidFill>
              </a:rPr>
              <a:t> </a:t>
            </a:r>
            <a:r>
              <a:rPr lang="en-GB" sz="3200" dirty="0" err="1">
                <a:solidFill>
                  <a:schemeClr val="bg2">
                    <a:lumMod val="50000"/>
                  </a:schemeClr>
                </a:solidFill>
              </a:rPr>
              <a:t>yaklaşımları</a:t>
            </a:r>
            <a:r>
              <a:rPr lang="en-GB" sz="3200" dirty="0">
                <a:solidFill>
                  <a:schemeClr val="bg2">
                    <a:lumMod val="50000"/>
                  </a:schemeClr>
                </a:solidFill>
              </a:rPr>
              <a:t> </a:t>
            </a:r>
            <a:r>
              <a:rPr lang="en-GB" sz="3200" dirty="0" err="1">
                <a:solidFill>
                  <a:schemeClr val="bg2">
                    <a:lumMod val="50000"/>
                  </a:schemeClr>
                </a:solidFill>
              </a:rPr>
              <a:t>değerlendir</a:t>
            </a:r>
            <a:r>
              <a:rPr lang="tr-TR" sz="3200" dirty="0" err="1">
                <a:solidFill>
                  <a:schemeClr val="bg2">
                    <a:lumMod val="50000"/>
                  </a:schemeClr>
                </a:solidFill>
              </a:rPr>
              <a:t>mek</a:t>
            </a:r>
            <a:r>
              <a:rPr lang="en-GB" sz="3200" dirty="0">
                <a:solidFill>
                  <a:schemeClr val="bg2">
                    <a:lumMod val="50000"/>
                  </a:schemeClr>
                </a:solidFill>
              </a:rPr>
              <a:t> (</a:t>
            </a:r>
            <a:r>
              <a:rPr lang="en-GB" sz="3200" dirty="0" err="1">
                <a:solidFill>
                  <a:schemeClr val="bg2">
                    <a:lumMod val="50000"/>
                  </a:schemeClr>
                </a:solidFill>
              </a:rPr>
              <a:t>ör</a:t>
            </a:r>
            <a:r>
              <a:rPr lang="en-GB" sz="3200" dirty="0">
                <a:solidFill>
                  <a:schemeClr val="bg2">
                    <a:lumMod val="50000"/>
                  </a:schemeClr>
                </a:solidFill>
              </a:rPr>
              <a:t>. AR, VR, </a:t>
            </a:r>
            <a:r>
              <a:rPr lang="en-GB" sz="3200" dirty="0" err="1">
                <a:solidFill>
                  <a:schemeClr val="bg2">
                    <a:lumMod val="50000"/>
                  </a:schemeClr>
                </a:solidFill>
              </a:rPr>
              <a:t>holografik</a:t>
            </a:r>
            <a:r>
              <a:rPr lang="en-GB" sz="3200" dirty="0">
                <a:solidFill>
                  <a:schemeClr val="bg2">
                    <a:lumMod val="50000"/>
                  </a:schemeClr>
                </a:solidFill>
              </a:rPr>
              <a:t> </a:t>
            </a:r>
            <a:r>
              <a:rPr lang="en-GB" sz="3200" dirty="0" err="1">
                <a:solidFill>
                  <a:schemeClr val="bg2">
                    <a:lumMod val="50000"/>
                  </a:schemeClr>
                </a:solidFill>
              </a:rPr>
              <a:t>projeksiyonlar</a:t>
            </a:r>
            <a:r>
              <a:rPr lang="en-GB" sz="3200" dirty="0">
                <a:solidFill>
                  <a:schemeClr val="bg2">
                    <a:lumMod val="50000"/>
                  </a:schemeClr>
                </a:solidFill>
              </a:rPr>
              <a:t> vb.) </a:t>
            </a:r>
            <a:r>
              <a:rPr lang="en-US" sz="3200" b="0" i="0" u="none" strike="noStrike" dirty="0">
                <a:solidFill>
                  <a:schemeClr val="bg2">
                    <a:lumMod val="50000"/>
                  </a:schemeClr>
                </a:solidFill>
                <a:effectLst/>
                <a:latin typeface="Avenir" panose="02000503020000020003"/>
              </a:rPr>
              <a:t> </a:t>
            </a:r>
            <a:endParaRPr lang="en-US" sz="3200" b="0" i="0" dirty="0">
              <a:solidFill>
                <a:schemeClr val="bg2">
                  <a:lumMod val="50000"/>
                </a:schemeClr>
              </a:solidFill>
              <a:effectLst/>
              <a:latin typeface="Arial" panose="020B0604020202020204" pitchFamily="34" charset="0"/>
            </a:endParaRPr>
          </a:p>
          <a:p>
            <a:pPr marL="627063" indent="-271463"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a:t>
            </a:r>
            <a:r>
              <a:rPr lang="en-GB" sz="3200" dirty="0" err="1">
                <a:solidFill>
                  <a:schemeClr val="bg2">
                    <a:lumMod val="50000"/>
                  </a:schemeClr>
                </a:solidFill>
              </a:rPr>
              <a:t>Sürükleyici</a:t>
            </a:r>
            <a:r>
              <a:rPr lang="en-GB" sz="3200" dirty="0">
                <a:solidFill>
                  <a:schemeClr val="bg2">
                    <a:lumMod val="50000"/>
                  </a:schemeClr>
                </a:solidFill>
              </a:rPr>
              <a:t> </a:t>
            </a:r>
            <a:r>
              <a:rPr lang="en-GB" sz="3200" dirty="0" err="1">
                <a:solidFill>
                  <a:schemeClr val="bg2">
                    <a:lumMod val="50000"/>
                  </a:schemeClr>
                </a:solidFill>
              </a:rPr>
              <a:t>bir</a:t>
            </a:r>
            <a:r>
              <a:rPr lang="en-GB" sz="3200" dirty="0">
                <a:solidFill>
                  <a:schemeClr val="bg2">
                    <a:lumMod val="50000"/>
                  </a:schemeClr>
                </a:solidFill>
              </a:rPr>
              <a:t> </a:t>
            </a:r>
            <a:r>
              <a:rPr lang="en-GB" sz="3200" dirty="0" err="1">
                <a:solidFill>
                  <a:schemeClr val="bg2">
                    <a:lumMod val="50000"/>
                  </a:schemeClr>
                </a:solidFill>
              </a:rPr>
              <a:t>deneyimi</a:t>
            </a:r>
            <a:r>
              <a:rPr lang="en-GB" sz="3200" dirty="0">
                <a:solidFill>
                  <a:schemeClr val="bg2">
                    <a:lumMod val="50000"/>
                  </a:schemeClr>
                </a:solidFill>
              </a:rPr>
              <a:t> </a:t>
            </a:r>
            <a:r>
              <a:rPr lang="en-GB" sz="3200" dirty="0" err="1">
                <a:solidFill>
                  <a:schemeClr val="bg2">
                    <a:lumMod val="50000"/>
                  </a:schemeClr>
                </a:solidFill>
              </a:rPr>
              <a:t>neyin</a:t>
            </a:r>
            <a:r>
              <a:rPr lang="en-GB" sz="3200" dirty="0">
                <a:solidFill>
                  <a:schemeClr val="bg2">
                    <a:lumMod val="50000"/>
                  </a:schemeClr>
                </a:solidFill>
              </a:rPr>
              <a:t> </a:t>
            </a:r>
            <a:r>
              <a:rPr lang="en-GB" sz="3200" dirty="0" err="1">
                <a:solidFill>
                  <a:schemeClr val="bg2">
                    <a:lumMod val="50000"/>
                  </a:schemeClr>
                </a:solidFill>
              </a:rPr>
              <a:t>öne</a:t>
            </a:r>
            <a:r>
              <a:rPr lang="en-GB" sz="3200" dirty="0">
                <a:solidFill>
                  <a:schemeClr val="bg2">
                    <a:lumMod val="50000"/>
                  </a:schemeClr>
                </a:solidFill>
              </a:rPr>
              <a:t> </a:t>
            </a:r>
            <a:r>
              <a:rPr lang="en-GB" sz="3200" dirty="0" err="1">
                <a:solidFill>
                  <a:schemeClr val="bg2">
                    <a:lumMod val="50000"/>
                  </a:schemeClr>
                </a:solidFill>
              </a:rPr>
              <a:t>çıkardığını</a:t>
            </a:r>
            <a:r>
              <a:rPr lang="en-GB" sz="3200" dirty="0">
                <a:solidFill>
                  <a:schemeClr val="bg2">
                    <a:lumMod val="50000"/>
                  </a:schemeClr>
                </a:solidFill>
              </a:rPr>
              <a:t> </a:t>
            </a:r>
            <a:r>
              <a:rPr lang="en-GB" sz="3200" dirty="0" err="1">
                <a:solidFill>
                  <a:schemeClr val="bg2">
                    <a:lumMod val="50000"/>
                  </a:schemeClr>
                </a:solidFill>
              </a:rPr>
              <a:t>açıkla</a:t>
            </a:r>
            <a:r>
              <a:rPr lang="tr-TR" sz="3200" dirty="0" err="1">
                <a:solidFill>
                  <a:schemeClr val="bg2">
                    <a:lumMod val="50000"/>
                  </a:schemeClr>
                </a:solidFill>
              </a:rPr>
              <a:t>mak</a:t>
            </a:r>
            <a:endParaRPr lang="tr-TR" sz="3200" dirty="0">
              <a:solidFill>
                <a:schemeClr val="bg2">
                  <a:lumMod val="50000"/>
                </a:schemeClr>
              </a:solidFill>
            </a:endParaRPr>
          </a:p>
          <a:p>
            <a:pPr marL="627063" indent="-271463" fontAlgn="base">
              <a:buClr>
                <a:srgbClr val="E43794"/>
              </a:buClr>
              <a:buFont typeface="Arial" panose="020B0604020202020204" pitchFamily="34" charset="0"/>
              <a:buChar char="•"/>
            </a:pPr>
            <a:r>
              <a:rPr lang="en-GB" sz="3200" dirty="0" err="1">
                <a:solidFill>
                  <a:schemeClr val="bg2">
                    <a:lumMod val="50000"/>
                  </a:schemeClr>
                </a:solidFill>
              </a:rPr>
              <a:t>Deneyim</a:t>
            </a:r>
            <a:r>
              <a:rPr lang="en-GB" sz="3200" dirty="0">
                <a:solidFill>
                  <a:schemeClr val="bg2">
                    <a:lumMod val="50000"/>
                  </a:schemeClr>
                </a:solidFill>
              </a:rPr>
              <a:t> </a:t>
            </a:r>
            <a:r>
              <a:rPr lang="en-GB" sz="3200" dirty="0" err="1">
                <a:solidFill>
                  <a:schemeClr val="bg2">
                    <a:lumMod val="50000"/>
                  </a:schemeClr>
                </a:solidFill>
              </a:rPr>
              <a:t>tasarım</a:t>
            </a:r>
            <a:r>
              <a:rPr lang="en-GB" sz="3200" dirty="0">
                <a:solidFill>
                  <a:schemeClr val="bg2">
                    <a:lumMod val="50000"/>
                  </a:schemeClr>
                </a:solidFill>
              </a:rPr>
              <a:t> </a:t>
            </a:r>
            <a:r>
              <a:rPr lang="en-GB" sz="3200" dirty="0" err="1">
                <a:solidFill>
                  <a:schemeClr val="bg2">
                    <a:lumMod val="50000"/>
                  </a:schemeClr>
                </a:solidFill>
              </a:rPr>
              <a:t>sürecinin</a:t>
            </a:r>
            <a:r>
              <a:rPr lang="en-GB" sz="3200" dirty="0">
                <a:solidFill>
                  <a:schemeClr val="bg2">
                    <a:lumMod val="50000"/>
                  </a:schemeClr>
                </a:solidFill>
              </a:rPr>
              <a:t> </a:t>
            </a:r>
            <a:r>
              <a:rPr lang="en-GB" sz="3200" dirty="0" err="1">
                <a:solidFill>
                  <a:schemeClr val="bg2">
                    <a:lumMod val="50000"/>
                  </a:schemeClr>
                </a:solidFill>
              </a:rPr>
              <a:t>temellerini</a:t>
            </a:r>
            <a:r>
              <a:rPr lang="en-GB" sz="3200" dirty="0">
                <a:solidFill>
                  <a:schemeClr val="bg2">
                    <a:lumMod val="50000"/>
                  </a:schemeClr>
                </a:solidFill>
              </a:rPr>
              <a:t> </a:t>
            </a:r>
            <a:r>
              <a:rPr lang="en-GB" sz="3200" dirty="0" err="1">
                <a:solidFill>
                  <a:schemeClr val="bg2">
                    <a:lumMod val="50000"/>
                  </a:schemeClr>
                </a:solidFill>
              </a:rPr>
              <a:t>anla</a:t>
            </a:r>
            <a:r>
              <a:rPr lang="tr-TR" sz="3200" dirty="0" err="1">
                <a:solidFill>
                  <a:schemeClr val="bg2">
                    <a:lumMod val="50000"/>
                  </a:schemeClr>
                </a:solidFill>
              </a:rPr>
              <a:t>mak</a:t>
            </a:r>
            <a:r>
              <a:rPr lang="en-GB" sz="3200" dirty="0">
                <a:solidFill>
                  <a:schemeClr val="bg2">
                    <a:lumMod val="50000"/>
                  </a:schemeClr>
                </a:solidFill>
              </a:rPr>
              <a:t> </a:t>
            </a:r>
            <a:r>
              <a:rPr lang="en-GB" sz="3200" dirty="0" err="1">
                <a:solidFill>
                  <a:schemeClr val="bg2">
                    <a:lumMod val="50000"/>
                  </a:schemeClr>
                </a:solidFill>
              </a:rPr>
              <a:t>ve</a:t>
            </a:r>
            <a:r>
              <a:rPr lang="en-GB" sz="3200" dirty="0">
                <a:solidFill>
                  <a:schemeClr val="bg2">
                    <a:lumMod val="50000"/>
                  </a:schemeClr>
                </a:solidFill>
              </a:rPr>
              <a:t> </a:t>
            </a:r>
            <a:r>
              <a:rPr lang="en-GB" sz="3200" dirty="0" err="1">
                <a:solidFill>
                  <a:schemeClr val="bg2">
                    <a:lumMod val="50000"/>
                  </a:schemeClr>
                </a:solidFill>
              </a:rPr>
              <a:t>uygula</a:t>
            </a:r>
            <a:r>
              <a:rPr lang="tr-TR" sz="3200" dirty="0" err="1">
                <a:solidFill>
                  <a:schemeClr val="bg2">
                    <a:lumMod val="50000"/>
                  </a:schemeClr>
                </a:solidFill>
              </a:rPr>
              <a:t>mak</a:t>
            </a:r>
            <a:r>
              <a:rPr lang="en-GB" sz="3200" dirty="0">
                <a:solidFill>
                  <a:schemeClr val="bg2">
                    <a:lumMod val="50000"/>
                  </a:schemeClr>
                </a:solidFill>
              </a:rPr>
              <a:t>​</a:t>
            </a:r>
          </a:p>
          <a:p>
            <a:pPr marL="627063" indent="-271463" algn="l"/>
            <a:endParaRPr lang="en-GB" sz="1800" dirty="0">
              <a:solidFill>
                <a:schemeClr val="bg1">
                  <a:lumMod val="50000"/>
                </a:schemeClr>
              </a:solidFill>
            </a:endParaRPr>
          </a:p>
          <a:p>
            <a:pPr marL="627063" indent="-271463" algn="l">
              <a:buFont typeface="Arial" panose="020B0604020202020204" pitchFamily="34" charset="0"/>
              <a:buChar char="•"/>
            </a:pPr>
            <a:endParaRPr lang="en-GB" dirty="0">
              <a:solidFill>
                <a:schemeClr val="bg1">
                  <a:lumMod val="50000"/>
                </a:schemeClr>
              </a:solidFill>
              <a:highlight>
                <a:srgbClr val="FFFFFF"/>
              </a:highlight>
              <a:latin typeface="Avenir Black" panose="02000503020000020003" pitchFamily="2" charset="0"/>
              <a:cs typeface="Poppins SemiBold" pitchFamily="2" charset="77"/>
            </a:endParaRPr>
          </a:p>
          <a:p>
            <a:endParaRPr lang="en-GB" dirty="0">
              <a:solidFill>
                <a:schemeClr val="bg1">
                  <a:lumMod val="50000"/>
                </a:schemeClr>
              </a:solidFill>
            </a:endParaRPr>
          </a:p>
        </p:txBody>
      </p:sp>
      <p:sp>
        <p:nvSpPr>
          <p:cNvPr id="3" name="TextBox 2">
            <a:extLst>
              <a:ext uri="{FF2B5EF4-FFF2-40B4-BE49-F238E27FC236}">
                <a16:creationId xmlns:a16="http://schemas.microsoft.com/office/drawing/2014/main" id="{031134B0-CF49-4967-A05E-889386FC0D27}"/>
              </a:ext>
            </a:extLst>
          </p:cNvPr>
          <p:cNvSpPr txBox="1"/>
          <p:nvPr/>
        </p:nvSpPr>
        <p:spPr>
          <a:xfrm>
            <a:off x="459572" y="49545"/>
            <a:ext cx="8776355" cy="646331"/>
          </a:xfrm>
          <a:prstGeom prst="rect">
            <a:avLst/>
          </a:prstGeom>
          <a:noFill/>
        </p:spPr>
        <p:txBody>
          <a:bodyPr wrap="square" rtlCol="0">
            <a:spAutoFit/>
          </a:bodyPr>
          <a:lstStyle/>
          <a:p>
            <a:r>
              <a:rPr lang="tr-TR" sz="3600" b="1" dirty="0">
                <a:solidFill>
                  <a:schemeClr val="bg1"/>
                </a:solidFill>
              </a:rPr>
              <a:t>Öğrenme Hedefleri</a:t>
            </a:r>
            <a:endParaRPr lang="en-GB" sz="3600" b="1" dirty="0">
              <a:solidFill>
                <a:schemeClr val="bg1"/>
              </a:solidFill>
            </a:endParaRPr>
          </a:p>
        </p:txBody>
      </p:sp>
    </p:spTree>
    <p:extLst>
      <p:ext uri="{BB962C8B-B14F-4D97-AF65-F5344CB8AC3E}">
        <p14:creationId xmlns:p14="http://schemas.microsoft.com/office/powerpoint/2010/main" val="219467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562704"/>
            <a:ext cx="5614878" cy="631527"/>
          </a:xfrm>
        </p:spPr>
        <p:txBody>
          <a:bodyPr/>
          <a:lstStyle/>
          <a:p>
            <a:pPr marL="0" lvl="0" indent="0" rtl="0">
              <a:lnSpc>
                <a:spcPct val="100000"/>
              </a:lnSpc>
              <a:spcBef>
                <a:spcPts val="0"/>
              </a:spcBef>
              <a:spcAft>
                <a:spcPts val="0"/>
              </a:spcAft>
              <a:buClr>
                <a:srgbClr val="E43794"/>
              </a:buClr>
              <a:buSzPts val="2000"/>
              <a:buNone/>
            </a:pPr>
            <a:r>
              <a:rPr lang="tr-TR" b="1" dirty="0"/>
              <a:t>HEDEFİNİ BİLME</a:t>
            </a:r>
            <a:endParaRPr lang="en-US"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1447340"/>
            <a:ext cx="6137387" cy="5124909"/>
          </a:xfrm>
        </p:spPr>
        <p:txBody>
          <a:bodyPr/>
          <a:lstStyle/>
          <a:p>
            <a:pPr>
              <a:buClr>
                <a:schemeClr val="dk1"/>
              </a:buClr>
              <a:buSzPts val="1100"/>
            </a:pPr>
            <a:r>
              <a:rPr lang="en-GB" b="1" dirty="0" err="1"/>
              <a:t>Deneyiminiz</a:t>
            </a:r>
            <a:r>
              <a:rPr lang="en-GB" b="1" dirty="0"/>
              <a:t> </a:t>
            </a:r>
            <a:r>
              <a:rPr lang="en-GB" b="1" dirty="0" err="1"/>
              <a:t>sadece</a:t>
            </a:r>
            <a:r>
              <a:rPr lang="en-GB" b="1" dirty="0"/>
              <a:t> </a:t>
            </a:r>
            <a:r>
              <a:rPr lang="en-GB" b="1" dirty="0" err="1"/>
              <a:t>kimse</a:t>
            </a:r>
            <a:r>
              <a:rPr lang="en-GB" b="1" dirty="0"/>
              <a:t> </a:t>
            </a:r>
            <a:r>
              <a:rPr lang="en-GB" b="1" dirty="0" err="1"/>
              <a:t>için</a:t>
            </a:r>
            <a:r>
              <a:rPr lang="en-GB" b="1" dirty="0"/>
              <a:t> </a:t>
            </a:r>
            <a:r>
              <a:rPr lang="en-GB" b="1" dirty="0" err="1"/>
              <a:t>değil</a:t>
            </a:r>
            <a:r>
              <a:rPr lang="en-GB" b="1" dirty="0"/>
              <a:t>. </a:t>
            </a:r>
            <a:r>
              <a:rPr lang="en-GB" dirty="0"/>
              <a:t>USP </a:t>
            </a:r>
            <a:r>
              <a:rPr lang="en-GB" dirty="0" err="1"/>
              <a:t>beyanınızı</a:t>
            </a:r>
            <a:r>
              <a:rPr lang="en-GB" dirty="0"/>
              <a:t> </a:t>
            </a:r>
            <a:r>
              <a:rPr lang="en-GB" dirty="0" err="1"/>
              <a:t>kullanarak</a:t>
            </a:r>
            <a:r>
              <a:rPr lang="en-GB" dirty="0"/>
              <a:t>, </a:t>
            </a:r>
            <a:r>
              <a:rPr lang="en-GB" dirty="0" err="1"/>
              <a:t>sürükleyici</a:t>
            </a:r>
            <a:r>
              <a:rPr lang="en-GB" dirty="0"/>
              <a:t> </a:t>
            </a:r>
            <a:r>
              <a:rPr lang="en-GB" dirty="0" err="1"/>
              <a:t>deneyiminizle</a:t>
            </a:r>
            <a:r>
              <a:rPr lang="en-GB" dirty="0"/>
              <a:t> </a:t>
            </a:r>
            <a:r>
              <a:rPr lang="en-GB" dirty="0" err="1"/>
              <a:t>hedeflemek</a:t>
            </a:r>
            <a:r>
              <a:rPr lang="en-GB" dirty="0"/>
              <a:t> </a:t>
            </a:r>
            <a:r>
              <a:rPr lang="en-GB" dirty="0" err="1"/>
              <a:t>istediğiniz</a:t>
            </a:r>
            <a:r>
              <a:rPr lang="en-GB" dirty="0"/>
              <a:t> </a:t>
            </a:r>
            <a:r>
              <a:rPr lang="en-GB" dirty="0" err="1"/>
              <a:t>hedef</a:t>
            </a:r>
            <a:r>
              <a:rPr lang="en-GB" dirty="0"/>
              <a:t> </a:t>
            </a:r>
            <a:r>
              <a:rPr lang="en-GB" dirty="0" err="1"/>
              <a:t>kitleyi</a:t>
            </a:r>
            <a:r>
              <a:rPr lang="en-GB" dirty="0"/>
              <a:t> tam </a:t>
            </a:r>
            <a:r>
              <a:rPr lang="en-GB" dirty="0" err="1"/>
              <a:t>olarak</a:t>
            </a:r>
            <a:r>
              <a:rPr lang="en-GB" dirty="0"/>
              <a:t> </a:t>
            </a:r>
            <a:r>
              <a:rPr lang="en-GB" dirty="0" err="1"/>
              <a:t>belirleyebilir</a:t>
            </a:r>
            <a:r>
              <a:rPr lang="en-GB" dirty="0"/>
              <a:t> </a:t>
            </a:r>
            <a:r>
              <a:rPr lang="en-GB" dirty="0" err="1"/>
              <a:t>ve</a:t>
            </a:r>
            <a:r>
              <a:rPr lang="en-GB" dirty="0"/>
              <a:t> </a:t>
            </a:r>
            <a:r>
              <a:rPr lang="en-GB" dirty="0" err="1"/>
              <a:t>onların</a:t>
            </a:r>
            <a:r>
              <a:rPr lang="en-GB" dirty="0"/>
              <a:t> </a:t>
            </a:r>
            <a:r>
              <a:rPr lang="en-GB" dirty="0" err="1"/>
              <a:t>ihtiyaçları</a:t>
            </a:r>
            <a:r>
              <a:rPr lang="en-GB" dirty="0"/>
              <a:t>, </a:t>
            </a:r>
            <a:r>
              <a:rPr lang="en-GB" dirty="0" err="1"/>
              <a:t>istekleri</a:t>
            </a:r>
            <a:r>
              <a:rPr lang="en-GB" dirty="0"/>
              <a:t> </a:t>
            </a:r>
            <a:r>
              <a:rPr lang="en-GB" dirty="0" err="1"/>
              <a:t>ve</a:t>
            </a:r>
            <a:r>
              <a:rPr lang="en-GB" dirty="0"/>
              <a:t> </a:t>
            </a:r>
            <a:r>
              <a:rPr lang="en-GB" dirty="0" err="1"/>
              <a:t>ilgi</a:t>
            </a:r>
            <a:r>
              <a:rPr lang="en-GB" dirty="0"/>
              <a:t> </a:t>
            </a:r>
            <a:r>
              <a:rPr lang="en-GB" dirty="0" err="1"/>
              <a:t>alanları</a:t>
            </a:r>
            <a:r>
              <a:rPr lang="en-GB" dirty="0"/>
              <a:t> </a:t>
            </a:r>
            <a:r>
              <a:rPr lang="en-GB" dirty="0" err="1"/>
              <a:t>için</a:t>
            </a:r>
            <a:r>
              <a:rPr lang="en-GB" dirty="0"/>
              <a:t> </a:t>
            </a:r>
            <a:r>
              <a:rPr lang="en-GB" dirty="0" err="1"/>
              <a:t>tasarım</a:t>
            </a:r>
            <a:r>
              <a:rPr lang="en-GB" dirty="0"/>
              <a:t> </a:t>
            </a:r>
            <a:r>
              <a:rPr lang="en-GB" dirty="0" err="1"/>
              <a:t>yapabilirsiniz</a:t>
            </a:r>
            <a:r>
              <a:rPr lang="en-GB" dirty="0"/>
              <a:t>.</a:t>
            </a:r>
            <a:r>
              <a:rPr lang="tr-TR" dirty="0"/>
              <a:t> </a:t>
            </a:r>
            <a:endParaRPr lang="en-GB" sz="1200" b="1" dirty="0"/>
          </a:p>
          <a:p>
            <a:pPr marL="285750" indent="-285750">
              <a:buClr>
                <a:srgbClr val="E43794"/>
              </a:buClr>
              <a:buSzPct val="100000"/>
              <a:buFont typeface="Arial" panose="020B0604020202020204" pitchFamily="34" charset="0"/>
              <a:buChar char="•"/>
            </a:pPr>
            <a:r>
              <a:rPr lang="en-GB" dirty="0" err="1"/>
              <a:t>Deneyim</a:t>
            </a:r>
            <a:r>
              <a:rPr lang="en-GB" dirty="0"/>
              <a:t> </a:t>
            </a:r>
            <a:r>
              <a:rPr lang="en-GB" dirty="0" err="1"/>
              <a:t>yetişkin</a:t>
            </a:r>
            <a:r>
              <a:rPr lang="en-GB" dirty="0"/>
              <a:t> </a:t>
            </a:r>
            <a:r>
              <a:rPr lang="en-GB" dirty="0" err="1"/>
              <a:t>bir</a:t>
            </a:r>
            <a:r>
              <a:rPr lang="en-GB" dirty="0"/>
              <a:t> </a:t>
            </a:r>
            <a:r>
              <a:rPr lang="en-GB" dirty="0" err="1"/>
              <a:t>kitleye</a:t>
            </a:r>
            <a:r>
              <a:rPr lang="en-GB" dirty="0"/>
              <a:t> mi </a:t>
            </a:r>
            <a:r>
              <a:rPr lang="en-GB" dirty="0" err="1"/>
              <a:t>hitap</a:t>
            </a:r>
            <a:r>
              <a:rPr lang="en-GB" dirty="0"/>
              <a:t> </a:t>
            </a:r>
            <a:r>
              <a:rPr lang="en-GB" dirty="0" err="1"/>
              <a:t>ediyor</a:t>
            </a:r>
            <a:r>
              <a:rPr lang="en-GB" dirty="0"/>
              <a:t> </a:t>
            </a:r>
            <a:r>
              <a:rPr lang="en-GB" dirty="0" err="1"/>
              <a:t>yoksa</a:t>
            </a:r>
            <a:r>
              <a:rPr lang="en-GB" dirty="0"/>
              <a:t> </a:t>
            </a:r>
            <a:r>
              <a:rPr lang="en-GB" dirty="0" err="1"/>
              <a:t>çocuklar</a:t>
            </a:r>
            <a:r>
              <a:rPr lang="en-GB" dirty="0"/>
              <a:t> </a:t>
            </a:r>
            <a:r>
              <a:rPr lang="en-GB" dirty="0" err="1"/>
              <a:t>için</a:t>
            </a:r>
            <a:r>
              <a:rPr lang="en-GB" dirty="0"/>
              <a:t> mi?</a:t>
            </a:r>
            <a:r>
              <a:rPr lang="tr-TR" dirty="0"/>
              <a:t> </a:t>
            </a:r>
            <a:endParaRPr lang="en-GB" dirty="0"/>
          </a:p>
          <a:p>
            <a:pPr marL="285750" indent="-285750">
              <a:buClr>
                <a:srgbClr val="E43794"/>
              </a:buClr>
              <a:buSzPct val="100000"/>
              <a:buFont typeface="Arial" panose="020B0604020202020204" pitchFamily="34" charset="0"/>
              <a:buChar char="•"/>
            </a:pPr>
            <a:r>
              <a:rPr lang="en-GB" dirty="0" err="1"/>
              <a:t>Aktif</a:t>
            </a:r>
            <a:r>
              <a:rPr lang="en-GB" dirty="0"/>
              <a:t> </a:t>
            </a:r>
            <a:r>
              <a:rPr lang="en-GB" dirty="0" err="1"/>
              <a:t>olmayı</a:t>
            </a:r>
            <a:r>
              <a:rPr lang="en-GB" dirty="0"/>
              <a:t> </a:t>
            </a:r>
            <a:r>
              <a:rPr lang="en-GB" dirty="0" err="1"/>
              <a:t>gerektiriyor</a:t>
            </a:r>
            <a:r>
              <a:rPr lang="en-GB" dirty="0"/>
              <a:t> mu?</a:t>
            </a:r>
            <a:r>
              <a:rPr lang="tr-TR" dirty="0"/>
              <a:t> </a:t>
            </a:r>
            <a:endParaRPr lang="en-GB" dirty="0"/>
          </a:p>
          <a:p>
            <a:pPr marL="285750" indent="-285750">
              <a:buClr>
                <a:srgbClr val="E43794"/>
              </a:buClr>
              <a:buSzPct val="100000"/>
              <a:buFont typeface="Arial" panose="020B0604020202020204" pitchFamily="34" charset="0"/>
              <a:buChar char="•"/>
            </a:pPr>
            <a:r>
              <a:rPr lang="en-GB" dirty="0" err="1"/>
              <a:t>Engelliler</a:t>
            </a:r>
            <a:r>
              <a:rPr lang="en-GB" dirty="0"/>
              <a:t> </a:t>
            </a:r>
            <a:r>
              <a:rPr lang="en-GB" dirty="0" err="1"/>
              <a:t>katılabilir</a:t>
            </a:r>
            <a:r>
              <a:rPr lang="en-GB" dirty="0"/>
              <a:t> mi?</a:t>
            </a:r>
            <a:r>
              <a:rPr lang="tr-TR" dirty="0"/>
              <a:t> </a:t>
            </a:r>
            <a:endParaRPr lang="en-GB" dirty="0"/>
          </a:p>
          <a:p>
            <a:pPr marL="285750" marR="0" lvl="0" indent="-285750" rtl="0">
              <a:lnSpc>
                <a:spcPct val="100000"/>
              </a:lnSpc>
              <a:spcBef>
                <a:spcPts val="0"/>
              </a:spcBef>
              <a:spcAft>
                <a:spcPts val="0"/>
              </a:spcAft>
              <a:buClr>
                <a:schemeClr val="dk1"/>
              </a:buClr>
              <a:buSzPts val="1100"/>
              <a:buFont typeface="Arial" panose="020B0604020202020204" pitchFamily="34" charset="0"/>
              <a:buChar char="•"/>
            </a:pPr>
            <a:endParaRPr lang="en-GB" sz="1600" dirty="0"/>
          </a:p>
          <a:p>
            <a:pPr>
              <a:buClr>
                <a:schemeClr val="dk1"/>
              </a:buClr>
              <a:buSzPts val="1100"/>
            </a:pPr>
            <a:r>
              <a:rPr lang="en-GB" dirty="0" err="1"/>
              <a:t>Kitlelerin</a:t>
            </a:r>
            <a:r>
              <a:rPr lang="en-GB" dirty="0"/>
              <a:t> </a:t>
            </a:r>
            <a:r>
              <a:rPr lang="en-GB" dirty="0" err="1"/>
              <a:t>sürükleyici</a:t>
            </a:r>
            <a:r>
              <a:rPr lang="en-GB" dirty="0"/>
              <a:t> </a:t>
            </a:r>
            <a:r>
              <a:rPr lang="en-GB" dirty="0" err="1"/>
              <a:t>içerik</a:t>
            </a:r>
            <a:r>
              <a:rPr lang="en-GB" dirty="0"/>
              <a:t> </a:t>
            </a:r>
            <a:r>
              <a:rPr lang="en-GB" dirty="0" err="1"/>
              <a:t>etrafında</a:t>
            </a:r>
            <a:r>
              <a:rPr lang="en-GB" dirty="0"/>
              <a:t> </a:t>
            </a:r>
            <a:r>
              <a:rPr lang="en-GB" dirty="0" err="1"/>
              <a:t>nasıl</a:t>
            </a:r>
            <a:r>
              <a:rPr lang="en-GB" dirty="0"/>
              <a:t> </a:t>
            </a:r>
            <a:r>
              <a:rPr lang="en-GB" dirty="0" err="1"/>
              <a:t>davrandığı</a:t>
            </a:r>
            <a:r>
              <a:rPr lang="en-GB" dirty="0"/>
              <a:t> </a:t>
            </a:r>
            <a:r>
              <a:rPr lang="en-GB" dirty="0" err="1"/>
              <a:t>hakkında</a:t>
            </a:r>
            <a:r>
              <a:rPr lang="en-GB" dirty="0"/>
              <a:t> </a:t>
            </a:r>
            <a:r>
              <a:rPr lang="en-GB" dirty="0" err="1"/>
              <a:t>daha</a:t>
            </a:r>
            <a:r>
              <a:rPr lang="en-GB" dirty="0"/>
              <a:t> </a:t>
            </a:r>
            <a:r>
              <a:rPr lang="en-GB" dirty="0" err="1"/>
              <a:t>fazla</a:t>
            </a:r>
            <a:r>
              <a:rPr lang="en-GB" dirty="0"/>
              <a:t> </a:t>
            </a:r>
            <a:r>
              <a:rPr lang="en-GB" dirty="0" err="1"/>
              <a:t>bilgiyi</a:t>
            </a:r>
            <a:r>
              <a:rPr lang="en-GB" dirty="0"/>
              <a:t> </a:t>
            </a:r>
            <a:r>
              <a:rPr lang="en-GB" dirty="0" err="1"/>
              <a:t>buradan</a:t>
            </a:r>
            <a:r>
              <a:rPr lang="en-GB" dirty="0"/>
              <a:t> </a:t>
            </a:r>
            <a:r>
              <a:rPr lang="en-GB" dirty="0" err="1"/>
              <a:t>okuyun</a:t>
            </a:r>
            <a:r>
              <a:rPr lang="tr-TR" dirty="0"/>
              <a:t> </a:t>
            </a:r>
            <a:r>
              <a:rPr lang="en-GB" dirty="0"/>
              <a:t> </a:t>
            </a:r>
            <a:r>
              <a:rPr lang="en-GB" dirty="0">
                <a:hlinkClick r:id="rId3">
                  <a:extLst>
                    <a:ext uri="{A12FA001-AC4F-418D-AE19-62706E023703}">
                      <ahyp:hlinkClr xmlns:ahyp="http://schemas.microsoft.com/office/drawing/2018/hyperlinkcolor" val="tx"/>
                    </a:ext>
                  </a:extLst>
                </a:hlinkClick>
              </a:rPr>
              <a:t>🕮</a:t>
            </a:r>
            <a:endParaRPr lang="en-GB" dirty="0"/>
          </a:p>
        </p:txBody>
      </p:sp>
      <p:pic>
        <p:nvPicPr>
          <p:cNvPr id="9" name="Google Shape;667;p65">
            <a:extLst>
              <a:ext uri="{FF2B5EF4-FFF2-40B4-BE49-F238E27FC236}">
                <a16:creationId xmlns:a16="http://schemas.microsoft.com/office/drawing/2014/main" id="{B305194B-09FD-4912-B20C-03DD29E4E107}"/>
              </a:ext>
            </a:extLst>
          </p:cNvPr>
          <p:cNvPicPr preferRelativeResize="0">
            <a:picLocks noGrp="1"/>
          </p:cNvPicPr>
          <p:nvPr>
            <p:ph type="pic" sz="quarter" idx="13"/>
          </p:nvPr>
        </p:nvPicPr>
        <p:blipFill rotWithShape="1">
          <a:blip r:embed="rId4">
            <a:alphaModFix/>
          </a:blip>
          <a:srcRect l="18973" r="18973"/>
          <a:stretch/>
        </p:blipFill>
        <p:spPr>
          <a:xfrm>
            <a:off x="7048500" y="3028950"/>
            <a:ext cx="3690938" cy="3829050"/>
          </a:xfrm>
          <a:prstGeom prst="rect">
            <a:avLst/>
          </a:prstGeom>
          <a:noFill/>
          <a:ln>
            <a:noFill/>
          </a:ln>
        </p:spPr>
      </p:pic>
    </p:spTree>
    <p:extLst>
      <p:ext uri="{BB962C8B-B14F-4D97-AF65-F5344CB8AC3E}">
        <p14:creationId xmlns:p14="http://schemas.microsoft.com/office/powerpoint/2010/main" val="259389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41</a:t>
            </a:fld>
            <a:endParaRPr lang="fr-CA" dirty="0"/>
          </a:p>
        </p:txBody>
      </p:sp>
      <p:pic>
        <p:nvPicPr>
          <p:cNvPr id="7" name="Google Shape;676;p66">
            <a:extLst>
              <a:ext uri="{FF2B5EF4-FFF2-40B4-BE49-F238E27FC236}">
                <a16:creationId xmlns:a16="http://schemas.microsoft.com/office/drawing/2014/main" id="{CAF4AFD4-A956-42D0-BE37-3960087E1BEB}"/>
              </a:ext>
            </a:extLst>
          </p:cNvPr>
          <p:cNvPicPr preferRelativeResize="0"/>
          <p:nvPr/>
        </p:nvPicPr>
        <p:blipFill>
          <a:blip r:embed="rId3">
            <a:alphaModFix/>
          </a:blip>
          <a:stretch>
            <a:fillRect/>
          </a:stretch>
        </p:blipFill>
        <p:spPr>
          <a:xfrm>
            <a:off x="2064759" y="719082"/>
            <a:ext cx="8062483" cy="6089945"/>
          </a:xfrm>
          <a:prstGeom prst="rect">
            <a:avLst/>
          </a:prstGeom>
          <a:noFill/>
          <a:ln>
            <a:noFill/>
          </a:ln>
        </p:spPr>
      </p:pic>
      <p:sp>
        <p:nvSpPr>
          <p:cNvPr id="10" name="Text Placeholder 2">
            <a:extLst>
              <a:ext uri="{FF2B5EF4-FFF2-40B4-BE49-F238E27FC236}">
                <a16:creationId xmlns:a16="http://schemas.microsoft.com/office/drawing/2014/main" id="{BB11AD16-11F9-48FF-8FF8-C5924A3F45B7}"/>
              </a:ext>
            </a:extLst>
          </p:cNvPr>
          <p:cNvSpPr txBox="1">
            <a:spLocks/>
          </p:cNvSpPr>
          <p:nvPr/>
        </p:nvSpPr>
        <p:spPr>
          <a:xfrm>
            <a:off x="0" y="44827"/>
            <a:ext cx="11726334" cy="90727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b="1" dirty="0">
              <a:solidFill>
                <a:schemeClr val="bg1"/>
              </a:solidFill>
              <a:latin typeface="Avenir"/>
              <a:ea typeface="Avenir"/>
              <a:cs typeface="Avenir"/>
              <a:sym typeface="Avenir"/>
            </a:endParaRPr>
          </a:p>
          <a:p>
            <a:pPr marL="0" indent="0">
              <a:lnSpc>
                <a:spcPct val="100000"/>
              </a:lnSpc>
              <a:spcBef>
                <a:spcPts val="0"/>
              </a:spcBef>
              <a:buClr>
                <a:srgbClr val="E43794"/>
              </a:buClr>
              <a:buSzPts val="2000"/>
              <a:buNone/>
            </a:pPr>
            <a:r>
              <a:rPr lang="en-GB" sz="11200" b="1" dirty="0" err="1">
                <a:solidFill>
                  <a:srgbClr val="FFFFFF"/>
                </a:solidFill>
                <a:latin typeface="Avenir" panose="02000503020000020003"/>
              </a:rPr>
              <a:t>Deneyiminiz</a:t>
            </a:r>
            <a:r>
              <a:rPr lang="en-GB" sz="11200" b="1" dirty="0">
                <a:solidFill>
                  <a:srgbClr val="FFFFFF"/>
                </a:solidFill>
                <a:latin typeface="Avenir" panose="02000503020000020003"/>
              </a:rPr>
              <a:t> </a:t>
            </a:r>
            <a:r>
              <a:rPr lang="en-GB" sz="11200" b="1" dirty="0" err="1">
                <a:solidFill>
                  <a:srgbClr val="FFFFFF"/>
                </a:solidFill>
                <a:latin typeface="Avenir" panose="02000503020000020003"/>
              </a:rPr>
              <a:t>için</a:t>
            </a:r>
            <a:r>
              <a:rPr lang="en-GB" sz="11200" b="1" dirty="0">
                <a:solidFill>
                  <a:srgbClr val="FFFFFF"/>
                </a:solidFill>
                <a:latin typeface="Avenir" panose="02000503020000020003"/>
              </a:rPr>
              <a:t> </a:t>
            </a:r>
            <a:r>
              <a:rPr lang="en-GB" sz="11200" b="1" dirty="0" err="1">
                <a:solidFill>
                  <a:srgbClr val="FFFFFF"/>
                </a:solidFill>
                <a:latin typeface="Avenir" panose="02000503020000020003"/>
              </a:rPr>
              <a:t>hedef</a:t>
            </a:r>
            <a:r>
              <a:rPr lang="en-GB" sz="11200" b="1" dirty="0">
                <a:solidFill>
                  <a:srgbClr val="FFFFFF"/>
                </a:solidFill>
                <a:latin typeface="Avenir" panose="02000503020000020003"/>
              </a:rPr>
              <a:t> </a:t>
            </a:r>
            <a:r>
              <a:rPr lang="en-GB" sz="11200" b="1" dirty="0" err="1">
                <a:solidFill>
                  <a:srgbClr val="FFFFFF"/>
                </a:solidFill>
                <a:latin typeface="Avenir" panose="02000503020000020003"/>
              </a:rPr>
              <a:t>kişileri</a:t>
            </a:r>
            <a:r>
              <a:rPr lang="en-GB" sz="11200" b="1" dirty="0">
                <a:solidFill>
                  <a:srgbClr val="FFFFFF"/>
                </a:solidFill>
                <a:latin typeface="Avenir" panose="02000503020000020003"/>
              </a:rPr>
              <a:t> </a:t>
            </a:r>
            <a:r>
              <a:rPr lang="en-GB" sz="11200" b="1" dirty="0" err="1">
                <a:solidFill>
                  <a:srgbClr val="FFFFFF"/>
                </a:solidFill>
                <a:latin typeface="Avenir" panose="02000503020000020003"/>
              </a:rPr>
              <a:t>özetlemek</a:t>
            </a:r>
            <a:r>
              <a:rPr lang="en-GB" sz="11200" b="1" dirty="0">
                <a:solidFill>
                  <a:srgbClr val="FFFFFF"/>
                </a:solidFill>
                <a:latin typeface="Avenir" panose="02000503020000020003"/>
              </a:rPr>
              <a:t> </a:t>
            </a:r>
            <a:r>
              <a:rPr lang="en-GB" sz="11200" b="1" dirty="0" err="1">
                <a:solidFill>
                  <a:srgbClr val="FFFFFF"/>
                </a:solidFill>
                <a:latin typeface="Avenir" panose="02000503020000020003"/>
              </a:rPr>
              <a:t>için</a:t>
            </a:r>
            <a:r>
              <a:rPr lang="en-GB" sz="11200" b="1" dirty="0">
                <a:solidFill>
                  <a:srgbClr val="FFFFFF"/>
                </a:solidFill>
                <a:latin typeface="Avenir" panose="02000503020000020003"/>
              </a:rPr>
              <a:t> </a:t>
            </a:r>
            <a:r>
              <a:rPr lang="en-GB" sz="11200" b="1" dirty="0" err="1">
                <a:solidFill>
                  <a:srgbClr val="FFFFFF"/>
                </a:solidFill>
                <a:latin typeface="Avenir" panose="02000503020000020003"/>
              </a:rPr>
              <a:t>doldurun</a:t>
            </a:r>
            <a:r>
              <a:rPr lang="en-GB" sz="11200" b="1" dirty="0">
                <a:solidFill>
                  <a:srgbClr val="FFFFFF"/>
                </a:solidFill>
                <a:latin typeface="Avenir" panose="02000503020000020003"/>
              </a:rPr>
              <a:t>.</a:t>
            </a:r>
            <a:endParaRPr lang="en-US" sz="11200" b="1" dirty="0">
              <a:solidFill>
                <a:schemeClr val="bg1"/>
              </a:solidFill>
              <a:latin typeface="Avenir"/>
              <a:ea typeface="Avenir"/>
              <a:cs typeface="Avenir"/>
              <a:sym typeface="Avenir"/>
            </a:endParaRPr>
          </a:p>
        </p:txBody>
      </p:sp>
      <p:sp>
        <p:nvSpPr>
          <p:cNvPr id="3" name="Rectangle 2">
            <a:extLst>
              <a:ext uri="{FF2B5EF4-FFF2-40B4-BE49-F238E27FC236}">
                <a16:creationId xmlns:a16="http://schemas.microsoft.com/office/drawing/2014/main" id="{F3BD870D-7BE2-9983-A623-B060724479DF}"/>
              </a:ext>
            </a:extLst>
          </p:cNvPr>
          <p:cNvSpPr/>
          <p:nvPr/>
        </p:nvSpPr>
        <p:spPr>
          <a:xfrm>
            <a:off x="364660" y="4762340"/>
            <a:ext cx="1848315" cy="1569660"/>
          </a:xfrm>
          <a:prstGeom prst="rect">
            <a:avLst/>
          </a:prstGeom>
        </p:spPr>
        <p:txBody>
          <a:bodyPr wrap="square">
            <a:spAutoFit/>
          </a:bodyPr>
          <a:lstStyle/>
          <a:p>
            <a:r>
              <a:rPr lang="en-GB" sz="2400" dirty="0">
                <a:latin typeface="Avenir Book" panose="02000503020000020003" pitchFamily="2" charset="0"/>
                <a:hlinkClick r:id="rId4"/>
              </a:rPr>
              <a:t>Persona </a:t>
            </a:r>
            <a:r>
              <a:rPr lang="tr-TR" sz="2400" dirty="0">
                <a:latin typeface="Avenir Book" panose="02000503020000020003" pitchFamily="2" charset="0"/>
                <a:hlinkClick r:id="rId4"/>
              </a:rPr>
              <a:t>ekranını indirmek için tıklayın</a:t>
            </a:r>
            <a:endParaRPr lang="en-GB" sz="2400" dirty="0">
              <a:latin typeface="Avenir Book" panose="02000503020000020003" pitchFamily="2" charset="0"/>
            </a:endParaRPr>
          </a:p>
        </p:txBody>
      </p:sp>
    </p:spTree>
    <p:extLst>
      <p:ext uri="{BB962C8B-B14F-4D97-AF65-F5344CB8AC3E}">
        <p14:creationId xmlns:p14="http://schemas.microsoft.com/office/powerpoint/2010/main" val="100077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p:txBody>
          <a:bodyPr>
            <a:normAutofit fontScale="77500" lnSpcReduction="20000"/>
          </a:bodyPr>
          <a:lstStyle/>
          <a:p>
            <a:pPr lvl="0" algn="just">
              <a:lnSpc>
                <a:spcPct val="100000"/>
              </a:lnSpc>
              <a:spcBef>
                <a:spcPts val="0"/>
              </a:spcBef>
              <a:buClr>
                <a:srgbClr val="E43794"/>
              </a:buClr>
              <a:buSzPts val="2000"/>
            </a:pPr>
            <a:r>
              <a:rPr lang="en-GB" dirty="0" err="1"/>
              <a:t>Şimdi</a:t>
            </a:r>
            <a:r>
              <a:rPr lang="en-GB" dirty="0"/>
              <a:t>, </a:t>
            </a:r>
            <a:r>
              <a:rPr lang="en-GB" dirty="0" err="1"/>
              <a:t>sürükleyici</a:t>
            </a:r>
            <a:r>
              <a:rPr lang="en-GB" dirty="0"/>
              <a:t> </a:t>
            </a:r>
            <a:r>
              <a:rPr lang="en-GB" dirty="0" err="1"/>
              <a:t>bir</a:t>
            </a:r>
            <a:r>
              <a:rPr lang="en-GB" dirty="0"/>
              <a:t> </a:t>
            </a:r>
            <a:r>
              <a:rPr lang="en-GB" dirty="0" err="1"/>
              <a:t>ziyaretçi</a:t>
            </a:r>
            <a:r>
              <a:rPr lang="en-GB" dirty="0"/>
              <a:t> </a:t>
            </a:r>
            <a:r>
              <a:rPr lang="en-GB" dirty="0" err="1"/>
              <a:t>merkezli</a:t>
            </a:r>
            <a:r>
              <a:rPr lang="en-GB" dirty="0"/>
              <a:t> </a:t>
            </a:r>
            <a:r>
              <a:rPr lang="en-GB" dirty="0" err="1"/>
              <a:t>deneyim</a:t>
            </a:r>
            <a:r>
              <a:rPr lang="en-GB" dirty="0"/>
              <a:t> </a:t>
            </a:r>
            <a:r>
              <a:rPr lang="en-GB" dirty="0" err="1"/>
              <a:t>tasarlamaya</a:t>
            </a:r>
            <a:r>
              <a:rPr lang="en-GB" dirty="0"/>
              <a:t> </a:t>
            </a:r>
            <a:r>
              <a:rPr lang="en-GB" dirty="0" err="1"/>
              <a:t>çalışalım</a:t>
            </a:r>
            <a:r>
              <a:rPr lang="en-GB" dirty="0"/>
              <a:t>!</a:t>
            </a:r>
            <a:endParaRPr lang="en-GB" b="1" dirty="0"/>
          </a:p>
          <a:p>
            <a:pPr algn="just">
              <a:lnSpc>
                <a:spcPct val="100000"/>
              </a:lnSpc>
              <a:spcBef>
                <a:spcPts val="0"/>
              </a:spcBef>
              <a:buClr>
                <a:srgbClr val="E43794"/>
              </a:buClr>
              <a:buSzPts val="2000"/>
            </a:pPr>
            <a:endParaRPr lang="en-GB" sz="2400" b="0" dirty="0">
              <a:latin typeface="Avenir"/>
              <a:ea typeface="Avenir"/>
              <a:cs typeface="Avenir"/>
              <a:sym typeface="Avenir"/>
            </a:endParaRPr>
          </a:p>
          <a:p>
            <a:pPr algn="just">
              <a:lnSpc>
                <a:spcPct val="100000"/>
              </a:lnSpc>
              <a:spcBef>
                <a:spcPts val="0"/>
              </a:spcBef>
              <a:buClr>
                <a:srgbClr val="E43794"/>
              </a:buClr>
              <a:buSzPts val="2000"/>
            </a:pPr>
            <a:r>
              <a:rPr lang="sl-SI" sz="2400" dirty="0"/>
              <a:t>Temel tasarım adımlarını numaralandırarak aşağıdaki </a:t>
            </a:r>
            <a:r>
              <a:rPr lang="tr-TR" sz="2400" dirty="0"/>
              <a:t>ekranı </a:t>
            </a:r>
            <a:r>
              <a:rPr lang="sl-SI" sz="2400" dirty="0"/>
              <a:t>doldurun!</a:t>
            </a:r>
            <a:endParaRPr lang="en-GB" sz="2400" dirty="0">
              <a:latin typeface="Avenir"/>
              <a:ea typeface="Avenir"/>
              <a:cs typeface="Avenir"/>
              <a:sym typeface="Avenir"/>
            </a:endParaRPr>
          </a:p>
          <a:p>
            <a:pPr marL="0" lvl="0" indent="0" algn="just" rtl="0">
              <a:lnSpc>
                <a:spcPct val="100000"/>
              </a:lnSpc>
              <a:spcBef>
                <a:spcPts val="0"/>
              </a:spcBef>
              <a:spcAft>
                <a:spcPts val="0"/>
              </a:spcAft>
              <a:buClr>
                <a:srgbClr val="E43794"/>
              </a:buClr>
              <a:buSzPts val="2000"/>
              <a:buNone/>
            </a:pPr>
            <a:endParaRPr lang="en-GB" b="1" dirty="0"/>
          </a:p>
        </p:txBody>
      </p:sp>
      <p:pic>
        <p:nvPicPr>
          <p:cNvPr id="5" name="Google Shape;642;p62">
            <a:hlinkClick r:id="rId3"/>
            <a:extLst>
              <a:ext uri="{FF2B5EF4-FFF2-40B4-BE49-F238E27FC236}">
                <a16:creationId xmlns:a16="http://schemas.microsoft.com/office/drawing/2014/main" id="{296B6620-C5EA-4324-BF15-6D452F258351}"/>
              </a:ext>
            </a:extLst>
          </p:cNvPr>
          <p:cNvPicPr preferRelativeResize="0"/>
          <p:nvPr/>
        </p:nvPicPr>
        <p:blipFill>
          <a:blip r:embed="rId4">
            <a:alphaModFix/>
          </a:blip>
          <a:stretch>
            <a:fillRect/>
          </a:stretch>
        </p:blipFill>
        <p:spPr>
          <a:xfrm>
            <a:off x="2578088" y="1914771"/>
            <a:ext cx="7035824" cy="4943229"/>
          </a:xfrm>
          <a:prstGeom prst="rect">
            <a:avLst/>
          </a:prstGeom>
          <a:noFill/>
          <a:ln>
            <a:noFill/>
          </a:ln>
        </p:spPr>
      </p:pic>
      <p:sp>
        <p:nvSpPr>
          <p:cNvPr id="4" name="Rectangle 3">
            <a:extLst>
              <a:ext uri="{FF2B5EF4-FFF2-40B4-BE49-F238E27FC236}">
                <a16:creationId xmlns:a16="http://schemas.microsoft.com/office/drawing/2014/main" id="{C3F8B23B-D4B7-2013-6CDE-686A6C81ED14}"/>
              </a:ext>
            </a:extLst>
          </p:cNvPr>
          <p:cNvSpPr/>
          <p:nvPr/>
        </p:nvSpPr>
        <p:spPr>
          <a:xfrm>
            <a:off x="168678" y="4773990"/>
            <a:ext cx="2155422" cy="1938992"/>
          </a:xfrm>
          <a:prstGeom prst="rect">
            <a:avLst/>
          </a:prstGeom>
        </p:spPr>
        <p:txBody>
          <a:bodyPr wrap="square">
            <a:spAutoFit/>
          </a:bodyPr>
          <a:lstStyle/>
          <a:p>
            <a:r>
              <a:rPr lang="tr-TR" sz="2400" dirty="0">
                <a:latin typeface="Avenir Book" panose="02000503020000020003" pitchFamily="2" charset="0"/>
                <a:hlinkClick r:id="rId3"/>
              </a:rPr>
              <a:t>Kullanıcı merkezli dizayn ekranını indirmek için tıklayın</a:t>
            </a:r>
            <a:endParaRPr lang="en-GB" sz="2400" dirty="0">
              <a:latin typeface="Avenir Book" panose="02000503020000020003" pitchFamily="2" charset="0"/>
            </a:endParaRPr>
          </a:p>
        </p:txBody>
      </p:sp>
    </p:spTree>
    <p:extLst>
      <p:ext uri="{BB962C8B-B14F-4D97-AF65-F5344CB8AC3E}">
        <p14:creationId xmlns:p14="http://schemas.microsoft.com/office/powerpoint/2010/main" val="22987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3"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305859" y="3916224"/>
            <a:ext cx="5400366" cy="2124451"/>
          </a:xfrm>
        </p:spPr>
        <p:txBody>
          <a:bodyPr/>
          <a:lstStyle/>
          <a:p>
            <a:pPr algn="l">
              <a:spcBef>
                <a:spcPts val="0"/>
              </a:spcBef>
            </a:pPr>
            <a:r>
              <a:rPr lang="en-GB" sz="3600" b="1" dirty="0">
                <a:solidFill>
                  <a:srgbClr val="E43794"/>
                </a:solidFill>
                <a:latin typeface="Avenir"/>
                <a:ea typeface="Avenir"/>
                <a:cs typeface="Avenir"/>
                <a:sym typeface="Avenir"/>
              </a:rPr>
              <a:t>4. </a:t>
            </a:r>
            <a:r>
              <a:rPr lang="tr-TR" sz="3600" b="1" dirty="0">
                <a:solidFill>
                  <a:srgbClr val="E43794"/>
                </a:solidFill>
                <a:latin typeface="Avenir"/>
                <a:ea typeface="Avenir"/>
                <a:cs typeface="Avenir"/>
                <a:sym typeface="Avenir"/>
              </a:rPr>
              <a:t>B</a:t>
            </a:r>
            <a:r>
              <a:rPr lang="en-GB" dirty="0" err="1">
                <a:latin typeface="Avenir"/>
                <a:ea typeface="Avenir"/>
                <a:cs typeface="Avenir"/>
                <a:sym typeface="Avenir"/>
              </a:rPr>
              <a:t>ir</a:t>
            </a:r>
            <a:r>
              <a:rPr lang="en-GB" dirty="0">
                <a:latin typeface="Avenir"/>
                <a:ea typeface="Avenir"/>
                <a:cs typeface="Avenir"/>
                <a:sym typeface="Avenir"/>
              </a:rPr>
              <a:t> </a:t>
            </a:r>
            <a:r>
              <a:rPr lang="en-GB" dirty="0" err="1">
                <a:latin typeface="Avenir"/>
                <a:ea typeface="Avenir"/>
                <a:cs typeface="Avenir"/>
                <a:sym typeface="Avenir"/>
              </a:rPr>
              <a:t>Turizm</a:t>
            </a:r>
            <a:r>
              <a:rPr lang="en-GB" dirty="0">
                <a:latin typeface="Avenir"/>
                <a:ea typeface="Avenir"/>
                <a:cs typeface="Avenir"/>
                <a:sym typeface="Avenir"/>
              </a:rPr>
              <a:t> </a:t>
            </a:r>
            <a:r>
              <a:rPr lang="en-GB" dirty="0" err="1">
                <a:latin typeface="Avenir"/>
                <a:ea typeface="Avenir"/>
                <a:cs typeface="Avenir"/>
                <a:sym typeface="Avenir"/>
              </a:rPr>
              <a:t>Deneyimini</a:t>
            </a:r>
            <a:r>
              <a:rPr lang="en-GB" dirty="0">
                <a:latin typeface="Avenir"/>
                <a:ea typeface="Avenir"/>
                <a:cs typeface="Avenir"/>
                <a:sym typeface="Avenir"/>
              </a:rPr>
              <a:t> </a:t>
            </a:r>
            <a:r>
              <a:rPr lang="en-GB" dirty="0" err="1">
                <a:latin typeface="Avenir"/>
                <a:ea typeface="Avenir"/>
                <a:cs typeface="Avenir"/>
                <a:sym typeface="Avenir"/>
              </a:rPr>
              <a:t>Sürükleyici</a:t>
            </a:r>
            <a:r>
              <a:rPr lang="en-GB" dirty="0">
                <a:latin typeface="Avenir"/>
                <a:ea typeface="Avenir"/>
                <a:cs typeface="Avenir"/>
                <a:sym typeface="Avenir"/>
              </a:rPr>
              <a:t> </a:t>
            </a:r>
            <a:r>
              <a:rPr lang="en-GB" dirty="0" err="1">
                <a:latin typeface="Avenir"/>
                <a:ea typeface="Avenir"/>
                <a:cs typeface="Avenir"/>
                <a:sym typeface="Avenir"/>
              </a:rPr>
              <a:t>Bir</a:t>
            </a:r>
            <a:r>
              <a:rPr lang="en-GB" dirty="0">
                <a:latin typeface="Avenir"/>
                <a:ea typeface="Avenir"/>
                <a:cs typeface="Avenir"/>
                <a:sym typeface="Avenir"/>
              </a:rPr>
              <a:t> </a:t>
            </a:r>
            <a:r>
              <a:rPr lang="en-GB" dirty="0" err="1">
                <a:latin typeface="Avenir"/>
                <a:ea typeface="Avenir"/>
                <a:cs typeface="Avenir"/>
                <a:sym typeface="Avenir"/>
              </a:rPr>
              <a:t>Turizm</a:t>
            </a:r>
            <a:r>
              <a:rPr lang="en-GB" dirty="0">
                <a:latin typeface="Avenir"/>
                <a:ea typeface="Avenir"/>
                <a:cs typeface="Avenir"/>
                <a:sym typeface="Avenir"/>
              </a:rPr>
              <a:t> </a:t>
            </a:r>
            <a:r>
              <a:rPr lang="en-GB" dirty="0" err="1">
                <a:latin typeface="Avenir"/>
                <a:ea typeface="Avenir"/>
                <a:cs typeface="Avenir"/>
                <a:sym typeface="Avenir"/>
              </a:rPr>
              <a:t>Deneyimine</a:t>
            </a:r>
            <a:r>
              <a:rPr lang="en-GB" dirty="0">
                <a:latin typeface="Avenir"/>
                <a:ea typeface="Avenir"/>
                <a:cs typeface="Avenir"/>
                <a:sym typeface="Avenir"/>
              </a:rPr>
              <a:t> </a:t>
            </a:r>
            <a:r>
              <a:rPr lang="en-GB" dirty="0" err="1">
                <a:latin typeface="Avenir"/>
                <a:ea typeface="Avenir"/>
                <a:cs typeface="Avenir"/>
                <a:sym typeface="Avenir"/>
              </a:rPr>
              <a:t>Dönüştürmek</a:t>
            </a:r>
            <a:endParaRPr lang="en-GB" sz="36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020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8393"/>
            <a:ext cx="4301302" cy="229565"/>
          </a:xfrm>
        </p:spPr>
        <p:txBody>
          <a:bodyPr/>
          <a:lstStyle/>
          <a:p>
            <a:fld id="{9C527BFA-2C0E-4CEC-B6A5-913A56FEF4B4}" type="slidenum">
              <a:rPr lang="fr-CA" smtClean="0"/>
              <a:pPr/>
              <a:t>44</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615659" y="1222782"/>
            <a:ext cx="10960682" cy="5575176"/>
          </a:xfrm>
        </p:spPr>
        <p:txBody>
          <a:bodyPr numCol="1"/>
          <a:lstStyle/>
          <a:p>
            <a:pPr algn="l">
              <a:lnSpc>
                <a:spcPct val="115000"/>
              </a:lnSpc>
              <a:buClr>
                <a:schemeClr val="dk1"/>
              </a:buClr>
              <a:buSzPts val="1100"/>
            </a:pPr>
            <a:r>
              <a:rPr lang="en-GB" dirty="0">
                <a:highlight>
                  <a:schemeClr val="lt1"/>
                </a:highlight>
              </a:rPr>
              <a:t>Bu </a:t>
            </a:r>
            <a:r>
              <a:rPr lang="en-GB" dirty="0" err="1">
                <a:highlight>
                  <a:schemeClr val="lt1"/>
                </a:highlight>
              </a:rPr>
              <a:t>modülün</a:t>
            </a:r>
            <a:r>
              <a:rPr lang="en-GB" dirty="0">
                <a:highlight>
                  <a:schemeClr val="lt1"/>
                </a:highlight>
              </a:rPr>
              <a:t> </a:t>
            </a:r>
            <a:r>
              <a:rPr lang="en-GB" dirty="0" err="1">
                <a:highlight>
                  <a:schemeClr val="lt1"/>
                </a:highlight>
              </a:rPr>
              <a:t>ikinci</a:t>
            </a:r>
            <a:r>
              <a:rPr lang="en-GB" dirty="0">
                <a:highlight>
                  <a:schemeClr val="lt1"/>
                </a:highlight>
              </a:rPr>
              <a:t> </a:t>
            </a:r>
            <a:r>
              <a:rPr lang="en-GB" dirty="0" err="1">
                <a:highlight>
                  <a:schemeClr val="lt1"/>
                </a:highlight>
              </a:rPr>
              <a:t>bölümünde</a:t>
            </a:r>
            <a:r>
              <a:rPr lang="en-GB" dirty="0">
                <a:highlight>
                  <a:schemeClr val="lt1"/>
                </a:highlight>
              </a:rPr>
              <a:t>, </a:t>
            </a:r>
            <a:r>
              <a:rPr lang="en-GB" dirty="0" err="1">
                <a:highlight>
                  <a:schemeClr val="lt1"/>
                </a:highlight>
              </a:rPr>
              <a:t>farklı</a:t>
            </a:r>
            <a:r>
              <a:rPr lang="en-GB" dirty="0">
                <a:highlight>
                  <a:schemeClr val="lt1"/>
                </a:highlight>
              </a:rPr>
              <a:t> </a:t>
            </a:r>
            <a:r>
              <a:rPr lang="en-GB" dirty="0" err="1">
                <a:highlight>
                  <a:schemeClr val="lt1"/>
                </a:highlight>
              </a:rPr>
              <a:t>teknolojilerin</a:t>
            </a:r>
            <a:r>
              <a:rPr lang="en-GB" dirty="0">
                <a:highlight>
                  <a:schemeClr val="lt1"/>
                </a:highlight>
              </a:rPr>
              <a:t> size </a:t>
            </a:r>
            <a:r>
              <a:rPr lang="en-GB" dirty="0" err="1">
                <a:highlight>
                  <a:schemeClr val="lt1"/>
                </a:highlight>
              </a:rPr>
              <a:t>birçok</a:t>
            </a:r>
            <a:r>
              <a:rPr lang="en-GB" dirty="0">
                <a:highlight>
                  <a:schemeClr val="lt1"/>
                </a:highlight>
              </a:rPr>
              <a:t> </a:t>
            </a:r>
            <a:r>
              <a:rPr lang="en-GB" dirty="0" err="1">
                <a:highlight>
                  <a:schemeClr val="lt1"/>
                </a:highlight>
              </a:rPr>
              <a:t>farklı</a:t>
            </a:r>
            <a:r>
              <a:rPr lang="en-GB" dirty="0">
                <a:highlight>
                  <a:schemeClr val="lt1"/>
                </a:highlight>
              </a:rPr>
              <a:t> </a:t>
            </a:r>
            <a:r>
              <a:rPr lang="en-GB" dirty="0" err="1">
                <a:highlight>
                  <a:schemeClr val="lt1"/>
                </a:highlight>
              </a:rPr>
              <a:t>özellik</a:t>
            </a:r>
            <a:r>
              <a:rPr lang="en-GB" dirty="0">
                <a:highlight>
                  <a:schemeClr val="lt1"/>
                </a:highlight>
              </a:rPr>
              <a:t> </a:t>
            </a:r>
            <a:r>
              <a:rPr lang="en-GB" dirty="0" err="1">
                <a:highlight>
                  <a:schemeClr val="lt1"/>
                </a:highlight>
              </a:rPr>
              <a:t>sunduğunu</a:t>
            </a:r>
            <a:r>
              <a:rPr lang="en-GB" dirty="0">
                <a:highlight>
                  <a:schemeClr val="lt1"/>
                </a:highlight>
              </a:rPr>
              <a:t> </a:t>
            </a:r>
            <a:r>
              <a:rPr lang="en-GB" dirty="0" err="1">
                <a:highlight>
                  <a:schemeClr val="lt1"/>
                </a:highlight>
              </a:rPr>
              <a:t>gösterdik</a:t>
            </a:r>
            <a:r>
              <a:rPr lang="en-GB" dirty="0">
                <a:highlight>
                  <a:schemeClr val="lt1"/>
                </a:highlight>
              </a:rPr>
              <a:t>:</a:t>
            </a:r>
            <a:r>
              <a:rPr lang="tr-TR" dirty="0">
                <a:highlight>
                  <a:schemeClr val="lt1"/>
                </a:highlight>
              </a:rPr>
              <a:t> </a:t>
            </a:r>
            <a:endParaRPr lang="en-GB" b="0" dirty="0">
              <a:solidFill>
                <a:srgbClr val="7F7F7F"/>
              </a:solidFill>
              <a:highlight>
                <a:schemeClr val="lt1"/>
              </a:highlight>
            </a:endParaRPr>
          </a:p>
          <a:p>
            <a:pPr algn="l">
              <a:lnSpc>
                <a:spcPct val="115000"/>
              </a:lnSpc>
              <a:buClr>
                <a:schemeClr val="dk1"/>
              </a:buClr>
              <a:buSzPts val="1100"/>
            </a:pPr>
            <a:endParaRPr lang="tr-TR" b="0" dirty="0">
              <a:solidFill>
                <a:srgbClr val="7F7F7F"/>
              </a:solidFill>
              <a:highlight>
                <a:schemeClr val="lt1"/>
              </a:highlight>
            </a:endParaRPr>
          </a:p>
          <a:p>
            <a:pPr algn="l">
              <a:lnSpc>
                <a:spcPct val="115000"/>
              </a:lnSpc>
              <a:buClr>
                <a:schemeClr val="dk1"/>
              </a:buClr>
              <a:buSzPts val="1100"/>
            </a:pPr>
            <a:r>
              <a:rPr lang="en-GB" dirty="0">
                <a:highlight>
                  <a:schemeClr val="lt1"/>
                </a:highlight>
              </a:rPr>
              <a:t>, </a:t>
            </a:r>
            <a:r>
              <a:rPr lang="en-GB" b="1" dirty="0" err="1">
                <a:highlight>
                  <a:schemeClr val="lt1"/>
                </a:highlight>
              </a:rPr>
              <a:t>geniş</a:t>
            </a:r>
            <a:r>
              <a:rPr lang="en-GB" b="1" dirty="0">
                <a:highlight>
                  <a:schemeClr val="lt1"/>
                </a:highlight>
              </a:rPr>
              <a:t> </a:t>
            </a:r>
            <a:r>
              <a:rPr lang="en-GB" b="1" dirty="0" err="1">
                <a:highlight>
                  <a:schemeClr val="lt1"/>
                </a:highlight>
              </a:rPr>
              <a:t>bir</a:t>
            </a:r>
            <a:r>
              <a:rPr lang="en-GB" b="1" dirty="0">
                <a:highlight>
                  <a:schemeClr val="lt1"/>
                </a:highlight>
              </a:rPr>
              <a:t> </a:t>
            </a:r>
            <a:r>
              <a:rPr lang="en-GB" b="1" dirty="0" err="1">
                <a:highlight>
                  <a:schemeClr val="lt1"/>
                </a:highlight>
              </a:rPr>
              <a:t>bilgi</a:t>
            </a:r>
            <a:r>
              <a:rPr lang="en-GB" b="1" dirty="0">
                <a:highlight>
                  <a:schemeClr val="lt1"/>
                </a:highlight>
              </a:rPr>
              <a:t> </a:t>
            </a:r>
            <a:r>
              <a:rPr lang="en-GB" b="1" dirty="0" err="1">
                <a:highlight>
                  <a:schemeClr val="lt1"/>
                </a:highlight>
              </a:rPr>
              <a:t>yelpazesini</a:t>
            </a:r>
            <a:r>
              <a:rPr lang="en-GB" b="1" dirty="0">
                <a:highlight>
                  <a:schemeClr val="lt1"/>
                </a:highlight>
              </a:rPr>
              <a:t> </a:t>
            </a:r>
            <a:r>
              <a:rPr lang="en-GB" b="1" dirty="0" err="1">
                <a:highlight>
                  <a:schemeClr val="lt1"/>
                </a:highlight>
              </a:rPr>
              <a:t>ve</a:t>
            </a:r>
            <a:r>
              <a:rPr lang="en-GB" b="1" dirty="0">
                <a:highlight>
                  <a:schemeClr val="lt1"/>
                </a:highlight>
              </a:rPr>
              <a:t> </a:t>
            </a:r>
            <a:r>
              <a:rPr lang="en-GB" b="1" dirty="0" err="1">
                <a:highlight>
                  <a:schemeClr val="lt1"/>
                </a:highlight>
              </a:rPr>
              <a:t>farklı</a:t>
            </a:r>
            <a:r>
              <a:rPr lang="en-GB" b="1" dirty="0">
                <a:highlight>
                  <a:schemeClr val="lt1"/>
                </a:highlight>
              </a:rPr>
              <a:t> </a:t>
            </a:r>
            <a:r>
              <a:rPr lang="en-GB" b="1" dirty="0" err="1">
                <a:highlight>
                  <a:schemeClr val="lt1"/>
                </a:highlight>
              </a:rPr>
              <a:t>materyalleri</a:t>
            </a:r>
            <a:r>
              <a:rPr lang="en-GB" b="1" dirty="0">
                <a:highlight>
                  <a:schemeClr val="lt1"/>
                </a:highlight>
              </a:rPr>
              <a:t> organize </a:t>
            </a:r>
            <a:r>
              <a:rPr lang="en-GB" b="1" dirty="0" err="1">
                <a:highlight>
                  <a:schemeClr val="lt1"/>
                </a:highlight>
              </a:rPr>
              <a:t>etmek</a:t>
            </a:r>
            <a:r>
              <a:rPr lang="en-GB" b="1" dirty="0">
                <a:highlight>
                  <a:schemeClr val="lt1"/>
                </a:highlight>
              </a:rPr>
              <a:t> </a:t>
            </a:r>
            <a:r>
              <a:rPr lang="en-GB" b="1" dirty="0" err="1">
                <a:highlight>
                  <a:schemeClr val="lt1"/>
                </a:highlight>
              </a:rPr>
              <a:t>ve</a:t>
            </a:r>
            <a:r>
              <a:rPr lang="en-GB" b="1" dirty="0">
                <a:highlight>
                  <a:schemeClr val="lt1"/>
                </a:highlight>
              </a:rPr>
              <a:t> </a:t>
            </a:r>
            <a:r>
              <a:rPr lang="en-GB" b="1" dirty="0" err="1">
                <a:highlight>
                  <a:schemeClr val="lt1"/>
                </a:highlight>
              </a:rPr>
              <a:t>sunmak</a:t>
            </a:r>
            <a:r>
              <a:rPr lang="en-GB" b="1" dirty="0">
                <a:highlight>
                  <a:schemeClr val="lt1"/>
                </a:highlight>
              </a:rPr>
              <a:t>,</a:t>
            </a:r>
          </a:p>
          <a:p>
            <a:pPr marL="285750" indent="-285750" algn="l">
              <a:lnSpc>
                <a:spcPct val="115000"/>
              </a:lnSpc>
              <a:buClr>
                <a:schemeClr val="dk1"/>
              </a:buClr>
              <a:buSzPts val="1100"/>
              <a:buFont typeface="Arial" panose="020B0604020202020204" pitchFamily="34" charset="0"/>
              <a:buChar char="•"/>
            </a:pPr>
            <a:endParaRPr lang="en-GB" sz="1400" b="1" dirty="0">
              <a:solidFill>
                <a:srgbClr val="7F7F7F"/>
              </a:solidFill>
              <a:highlight>
                <a:schemeClr val="lt1"/>
              </a:highlight>
            </a:endParaRPr>
          </a:p>
          <a:p>
            <a:pPr marL="285750" lvl="0" indent="-285750" algn="l">
              <a:lnSpc>
                <a:spcPct val="115000"/>
              </a:lnSpc>
              <a:buClr>
                <a:schemeClr val="dk1"/>
              </a:buClr>
              <a:buSzPts val="1100"/>
              <a:buFont typeface="Arial" panose="020B0604020202020204" pitchFamily="34" charset="0"/>
              <a:buChar char="•"/>
            </a:pPr>
            <a:r>
              <a:rPr lang="en-GB" b="1" dirty="0" err="1">
                <a:highlight>
                  <a:schemeClr val="lt1"/>
                </a:highlight>
              </a:rPr>
              <a:t>özelleştirmeyi</a:t>
            </a:r>
            <a:r>
              <a:rPr lang="en-GB" b="1" dirty="0">
                <a:highlight>
                  <a:schemeClr val="lt1"/>
                </a:highlight>
              </a:rPr>
              <a:t> </a:t>
            </a:r>
            <a:r>
              <a:rPr lang="en-GB" b="1" dirty="0" err="1">
                <a:highlight>
                  <a:schemeClr val="lt1"/>
                </a:highlight>
              </a:rPr>
              <a:t>etkinleştirme</a:t>
            </a:r>
            <a:r>
              <a:rPr lang="tr-TR" b="1" dirty="0">
                <a:highlight>
                  <a:schemeClr val="lt1"/>
                </a:highlight>
              </a:rPr>
              <a:t>,</a:t>
            </a:r>
            <a:endParaRPr lang="en-GB" b="1" dirty="0">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sz="1400" b="1" dirty="0">
              <a:highlight>
                <a:schemeClr val="lt1"/>
              </a:highlight>
            </a:endParaRPr>
          </a:p>
          <a:p>
            <a:pPr marL="285750" lvl="0" indent="-285750" algn="l">
              <a:lnSpc>
                <a:spcPct val="115000"/>
              </a:lnSpc>
              <a:buClr>
                <a:schemeClr val="dk1"/>
              </a:buClr>
              <a:buSzPts val="1100"/>
              <a:buFont typeface="Arial" panose="020B0604020202020204" pitchFamily="34" charset="0"/>
              <a:buChar char="•"/>
            </a:pPr>
            <a:r>
              <a:rPr lang="tr-TR" b="1" dirty="0">
                <a:highlight>
                  <a:schemeClr val="lt1"/>
                </a:highlight>
              </a:rPr>
              <a:t>g</a:t>
            </a:r>
            <a:r>
              <a:rPr lang="en-GB" b="1" dirty="0" err="1">
                <a:highlight>
                  <a:schemeClr val="lt1"/>
                </a:highlight>
              </a:rPr>
              <a:t>örünmeyeni</a:t>
            </a:r>
            <a:r>
              <a:rPr lang="en-GB" b="1" dirty="0">
                <a:highlight>
                  <a:schemeClr val="lt1"/>
                </a:highlight>
              </a:rPr>
              <a:t> </a:t>
            </a:r>
            <a:r>
              <a:rPr lang="en-GB" dirty="0" err="1">
                <a:highlight>
                  <a:schemeClr val="lt1"/>
                </a:highlight>
              </a:rPr>
              <a:t>veya</a:t>
            </a:r>
            <a:r>
              <a:rPr lang="en-GB" dirty="0">
                <a:highlight>
                  <a:schemeClr val="lt1"/>
                </a:highlight>
              </a:rPr>
              <a:t> </a:t>
            </a:r>
            <a:r>
              <a:rPr lang="en-GB" dirty="0" err="1">
                <a:highlight>
                  <a:schemeClr val="lt1"/>
                </a:highlight>
              </a:rPr>
              <a:t>görülmesi</a:t>
            </a:r>
            <a:r>
              <a:rPr lang="en-GB" dirty="0">
                <a:highlight>
                  <a:schemeClr val="lt1"/>
                </a:highlight>
              </a:rPr>
              <a:t> </a:t>
            </a:r>
            <a:r>
              <a:rPr lang="en-GB" dirty="0" err="1">
                <a:highlight>
                  <a:schemeClr val="lt1"/>
                </a:highlight>
              </a:rPr>
              <a:t>zor</a:t>
            </a:r>
            <a:r>
              <a:rPr lang="en-GB" dirty="0">
                <a:highlight>
                  <a:schemeClr val="lt1"/>
                </a:highlight>
              </a:rPr>
              <a:t> </a:t>
            </a:r>
            <a:r>
              <a:rPr lang="en-GB" dirty="0" err="1">
                <a:highlight>
                  <a:schemeClr val="lt1"/>
                </a:highlight>
              </a:rPr>
              <a:t>olanı</a:t>
            </a:r>
            <a:r>
              <a:rPr lang="en-GB" dirty="0">
                <a:highlight>
                  <a:schemeClr val="lt1"/>
                </a:highlight>
              </a:rPr>
              <a:t> (</a:t>
            </a:r>
            <a:r>
              <a:rPr lang="en-GB" dirty="0" err="1">
                <a:highlight>
                  <a:schemeClr val="lt1"/>
                </a:highlight>
              </a:rPr>
              <a:t>yerinde</a:t>
            </a:r>
            <a:r>
              <a:rPr lang="en-GB" dirty="0">
                <a:highlight>
                  <a:schemeClr val="lt1"/>
                </a:highlight>
              </a:rPr>
              <a:t> </a:t>
            </a:r>
            <a:r>
              <a:rPr lang="en-GB" dirty="0" err="1">
                <a:highlight>
                  <a:schemeClr val="lt1"/>
                </a:highlight>
              </a:rPr>
              <a:t>veya</a:t>
            </a:r>
            <a:r>
              <a:rPr lang="en-GB" dirty="0">
                <a:highlight>
                  <a:schemeClr val="lt1"/>
                </a:highlight>
              </a:rPr>
              <a:t> </a:t>
            </a:r>
            <a:r>
              <a:rPr lang="en-GB" dirty="0" err="1">
                <a:highlight>
                  <a:schemeClr val="lt1"/>
                </a:highlight>
              </a:rPr>
              <a:t>zamanda</a:t>
            </a:r>
            <a:r>
              <a:rPr lang="en-GB" dirty="0">
                <a:highlight>
                  <a:schemeClr val="lt1"/>
                </a:highlight>
              </a:rPr>
              <a:t>) </a:t>
            </a:r>
            <a:r>
              <a:rPr lang="en-GB" b="1" dirty="0" err="1">
                <a:highlight>
                  <a:schemeClr val="lt1"/>
                </a:highlight>
              </a:rPr>
              <a:t>görselleştirmek</a:t>
            </a:r>
            <a:r>
              <a:rPr lang="en-GB" b="1" dirty="0">
                <a:highlight>
                  <a:schemeClr val="lt1"/>
                </a:highlight>
              </a:rPr>
              <a:t>,</a:t>
            </a:r>
            <a:r>
              <a:rPr lang="tr-TR" b="1" dirty="0">
                <a:highlight>
                  <a:schemeClr val="lt1"/>
                </a:highlight>
              </a:rPr>
              <a:t> </a:t>
            </a:r>
            <a:endParaRPr lang="en-GB" b="1" dirty="0">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sz="1400" dirty="0">
              <a:solidFill>
                <a:srgbClr val="7F7F7F"/>
              </a:solidFill>
              <a:highlight>
                <a:schemeClr val="lt1"/>
              </a:highlight>
            </a:endParaRPr>
          </a:p>
          <a:p>
            <a:pPr marL="285750" indent="-285750" algn="l">
              <a:lnSpc>
                <a:spcPct val="115000"/>
              </a:lnSpc>
              <a:buClr>
                <a:schemeClr val="dk1"/>
              </a:buClr>
              <a:buSzPts val="1100"/>
              <a:buFont typeface="Arial" panose="020B0604020202020204" pitchFamily="34" charset="0"/>
              <a:buChar char="•"/>
            </a:pPr>
            <a:r>
              <a:rPr lang="tr-TR" b="1" dirty="0">
                <a:highlight>
                  <a:schemeClr val="lt1"/>
                </a:highlight>
              </a:rPr>
              <a:t>d</a:t>
            </a:r>
            <a:r>
              <a:rPr lang="en-GB" b="1" dirty="0" err="1">
                <a:highlight>
                  <a:schemeClr val="lt1"/>
                </a:highlight>
              </a:rPr>
              <a:t>uyguları</a:t>
            </a:r>
            <a:r>
              <a:rPr lang="en-GB" b="1" dirty="0">
                <a:highlight>
                  <a:schemeClr val="lt1"/>
                </a:highlight>
              </a:rPr>
              <a:t> </a:t>
            </a:r>
            <a:r>
              <a:rPr lang="en-GB" b="1" dirty="0" err="1">
                <a:highlight>
                  <a:schemeClr val="lt1"/>
                </a:highlight>
              </a:rPr>
              <a:t>geliştirmek</a:t>
            </a:r>
            <a:r>
              <a:rPr lang="en-GB" b="1" dirty="0">
                <a:highlight>
                  <a:schemeClr val="lt1"/>
                </a:highlight>
              </a:rPr>
              <a:t> </a:t>
            </a:r>
            <a:r>
              <a:rPr lang="en-GB" b="1" dirty="0" err="1">
                <a:highlight>
                  <a:schemeClr val="lt1"/>
                </a:highlight>
              </a:rPr>
              <a:t>için</a:t>
            </a:r>
            <a:r>
              <a:rPr lang="en-GB" b="1" dirty="0">
                <a:highlight>
                  <a:schemeClr val="lt1"/>
                </a:highlight>
              </a:rPr>
              <a:t> </a:t>
            </a:r>
            <a:r>
              <a:rPr lang="en-GB" b="1" dirty="0" err="1">
                <a:highlight>
                  <a:schemeClr val="lt1"/>
                </a:highlight>
              </a:rPr>
              <a:t>birden</a:t>
            </a:r>
            <a:r>
              <a:rPr lang="en-GB" b="1" dirty="0">
                <a:highlight>
                  <a:schemeClr val="lt1"/>
                </a:highlight>
              </a:rPr>
              <a:t> </a:t>
            </a:r>
            <a:r>
              <a:rPr lang="en-GB" b="1" dirty="0" err="1">
                <a:highlight>
                  <a:schemeClr val="lt1"/>
                </a:highlight>
              </a:rPr>
              <a:t>fazla</a:t>
            </a:r>
            <a:r>
              <a:rPr lang="en-GB" b="1" dirty="0">
                <a:highlight>
                  <a:schemeClr val="lt1"/>
                </a:highlight>
              </a:rPr>
              <a:t> </a:t>
            </a:r>
            <a:r>
              <a:rPr lang="en-GB" b="1" dirty="0" err="1">
                <a:highlight>
                  <a:schemeClr val="lt1"/>
                </a:highlight>
              </a:rPr>
              <a:t>duyuyu</a:t>
            </a:r>
            <a:r>
              <a:rPr lang="en-GB" b="1" dirty="0">
                <a:highlight>
                  <a:schemeClr val="lt1"/>
                </a:highlight>
              </a:rPr>
              <a:t> </a:t>
            </a:r>
            <a:r>
              <a:rPr lang="en-GB" b="1" dirty="0" err="1">
                <a:highlight>
                  <a:schemeClr val="lt1"/>
                </a:highlight>
              </a:rPr>
              <a:t>uyandırmak</a:t>
            </a:r>
            <a:r>
              <a:rPr lang="en-GB" b="1" dirty="0">
                <a:highlight>
                  <a:schemeClr val="lt1"/>
                </a:highlight>
              </a:rPr>
              <a:t>,</a:t>
            </a:r>
          </a:p>
          <a:p>
            <a:pPr algn="l">
              <a:lnSpc>
                <a:spcPct val="115000"/>
              </a:lnSpc>
              <a:buClr>
                <a:schemeClr val="dk1"/>
              </a:buClr>
              <a:buSzPts val="1100"/>
            </a:pPr>
            <a:endParaRPr lang="en-GB" sz="1400" b="1" dirty="0">
              <a:solidFill>
                <a:srgbClr val="7F7F7F"/>
              </a:solidFill>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b="1" dirty="0" err="1">
                <a:highlight>
                  <a:schemeClr val="lt1"/>
                </a:highlight>
              </a:rPr>
              <a:t>etkileşimli</a:t>
            </a:r>
            <a:r>
              <a:rPr lang="en-GB" b="1" dirty="0">
                <a:highlight>
                  <a:schemeClr val="lt1"/>
                </a:highlight>
              </a:rPr>
              <a:t> </a:t>
            </a:r>
            <a:r>
              <a:rPr lang="en-GB" b="1" dirty="0" err="1">
                <a:highlight>
                  <a:schemeClr val="lt1"/>
                </a:highlight>
              </a:rPr>
              <a:t>ve</a:t>
            </a:r>
            <a:r>
              <a:rPr lang="en-GB" b="1" dirty="0">
                <a:highlight>
                  <a:schemeClr val="lt1"/>
                </a:highlight>
              </a:rPr>
              <a:t> </a:t>
            </a:r>
            <a:r>
              <a:rPr lang="en-GB" b="1" dirty="0" err="1">
                <a:highlight>
                  <a:schemeClr val="lt1"/>
                </a:highlight>
              </a:rPr>
              <a:t>eğlenceli</a:t>
            </a:r>
            <a:r>
              <a:rPr lang="en-GB" b="1" dirty="0">
                <a:highlight>
                  <a:schemeClr val="lt1"/>
                </a:highlight>
              </a:rPr>
              <a:t> </a:t>
            </a:r>
            <a:r>
              <a:rPr lang="en-GB" b="1" dirty="0" err="1">
                <a:highlight>
                  <a:schemeClr val="lt1"/>
                </a:highlight>
              </a:rPr>
              <a:t>anlar</a:t>
            </a:r>
            <a:r>
              <a:rPr lang="en-GB" b="1" dirty="0">
                <a:highlight>
                  <a:schemeClr val="lt1"/>
                </a:highlight>
              </a:rPr>
              <a:t> </a:t>
            </a:r>
            <a:r>
              <a:rPr lang="en-GB" b="1" dirty="0" err="1">
                <a:highlight>
                  <a:schemeClr val="lt1"/>
                </a:highlight>
              </a:rPr>
              <a:t>ekl</a:t>
            </a:r>
            <a:r>
              <a:rPr lang="tr-TR" b="1" dirty="0">
                <a:highlight>
                  <a:schemeClr val="lt1"/>
                </a:highlight>
              </a:rPr>
              <a:t>emek</a:t>
            </a:r>
            <a:endParaRPr lang="en-GB" b="1" dirty="0">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dirty="0">
              <a:solidFill>
                <a:srgbClr val="E43794"/>
              </a:solidFill>
              <a:highlight>
                <a:schemeClr val="lt1"/>
              </a:highlight>
            </a:endParaRPr>
          </a:p>
        </p:txBody>
      </p:sp>
      <p:sp>
        <p:nvSpPr>
          <p:cNvPr id="6" name="Označba mesta besedila 2">
            <a:extLst>
              <a:ext uri="{FF2B5EF4-FFF2-40B4-BE49-F238E27FC236}">
                <a16:creationId xmlns:a16="http://schemas.microsoft.com/office/drawing/2014/main" id="{C7F2AD7F-9EE6-4983-A138-2960B4732679}"/>
              </a:ext>
            </a:extLst>
          </p:cNvPr>
          <p:cNvSpPr txBox="1">
            <a:spLocks/>
          </p:cNvSpPr>
          <p:nvPr/>
        </p:nvSpPr>
        <p:spPr>
          <a:xfrm>
            <a:off x="615659" y="132861"/>
            <a:ext cx="11346025"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dirty="0">
                <a:solidFill>
                  <a:schemeClr val="bg1"/>
                </a:solidFill>
              </a:rPr>
              <a:t>Teknolojinin rolü</a:t>
            </a:r>
            <a:endParaRPr lang="en-GB" sz="3200" dirty="0">
              <a:solidFill>
                <a:schemeClr val="bg1"/>
              </a:solidFill>
            </a:endParaRPr>
          </a:p>
        </p:txBody>
      </p:sp>
    </p:spTree>
    <p:extLst>
      <p:ext uri="{BB962C8B-B14F-4D97-AF65-F5344CB8AC3E}">
        <p14:creationId xmlns:p14="http://schemas.microsoft.com/office/powerpoint/2010/main" val="374493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96"/>
            <a:ext cx="4301302" cy="229565"/>
          </a:xfrm>
        </p:spPr>
        <p:txBody>
          <a:bodyPr/>
          <a:lstStyle/>
          <a:p>
            <a:fld id="{9C527BFA-2C0E-4CEC-B6A5-913A56FEF4B4}" type="slidenum">
              <a:rPr lang="fr-CA" smtClean="0"/>
              <a:pPr/>
              <a:t>45</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94328" y="1254094"/>
            <a:ext cx="10792797" cy="5421484"/>
          </a:xfrm>
        </p:spPr>
        <p:txBody>
          <a:bodyPr/>
          <a:lstStyle/>
          <a:p>
            <a:pPr>
              <a:lnSpc>
                <a:spcPct val="115000"/>
              </a:lnSpc>
              <a:buClr>
                <a:schemeClr val="dk1"/>
              </a:buClr>
              <a:buSzPts val="1100"/>
            </a:pPr>
            <a:r>
              <a:rPr lang="tr-TR" dirty="0">
                <a:highlight>
                  <a:schemeClr val="lt1"/>
                </a:highlight>
              </a:rPr>
              <a:t>Sürükleyici bir deneyim tasarlarken, </a:t>
            </a:r>
            <a:r>
              <a:rPr lang="tr-TR" b="1" dirty="0">
                <a:highlight>
                  <a:schemeClr val="lt1"/>
                </a:highlight>
              </a:rPr>
              <a:t>dijital bileşenin daha da kötüye gitmemesi için dikkatlice bir Turizm Deneyimi haline getirilmesi</a:t>
            </a:r>
            <a:r>
              <a:rPr lang="tr-TR" dirty="0">
                <a:highlight>
                  <a:schemeClr val="lt1"/>
                </a:highlight>
              </a:rPr>
              <a:t> gerekir. </a:t>
            </a:r>
          </a:p>
          <a:p>
            <a:pPr>
              <a:lnSpc>
                <a:spcPct val="115000"/>
              </a:lnSpc>
              <a:buClr>
                <a:schemeClr val="dk1"/>
              </a:buClr>
              <a:buSzPts val="1100"/>
            </a:pPr>
            <a:endParaRPr lang="tr-TR" dirty="0">
              <a:highlight>
                <a:schemeClr val="lt1"/>
              </a:highlight>
            </a:endParaRPr>
          </a:p>
          <a:p>
            <a:pPr>
              <a:lnSpc>
                <a:spcPct val="115000"/>
              </a:lnSpc>
              <a:buClr>
                <a:schemeClr val="dk1"/>
              </a:buClr>
              <a:buSzPts val="1100"/>
            </a:pPr>
            <a:endParaRPr lang="tr-TR" sz="800" b="0" dirty="0">
              <a:solidFill>
                <a:srgbClr val="7F7F7F"/>
              </a:solidFill>
              <a:highlight>
                <a:schemeClr val="lt1"/>
              </a:highlight>
            </a:endParaRPr>
          </a:p>
          <a:p>
            <a:pPr>
              <a:lnSpc>
                <a:spcPct val="115000"/>
              </a:lnSpc>
              <a:buClr>
                <a:schemeClr val="dk1"/>
              </a:buClr>
              <a:buSzPts val="1100"/>
            </a:pPr>
            <a:endParaRPr lang="en-GB" sz="800" b="0" dirty="0">
              <a:solidFill>
                <a:srgbClr val="7F7F7F"/>
              </a:solidFill>
              <a:highlight>
                <a:schemeClr val="lt1"/>
              </a:highlight>
            </a:endParaRPr>
          </a:p>
          <a:p>
            <a:pPr marL="285750" indent="-285750">
              <a:lnSpc>
                <a:spcPct val="115000"/>
              </a:lnSpc>
              <a:buClr>
                <a:schemeClr val="dk1"/>
              </a:buClr>
              <a:buSzPts val="1100"/>
              <a:buFont typeface="Arial" panose="020B0604020202020204" pitchFamily="34" charset="0"/>
              <a:buChar char="•"/>
            </a:pPr>
            <a:r>
              <a:rPr lang="tr-TR" dirty="0">
                <a:highlight>
                  <a:schemeClr val="lt1"/>
                </a:highlight>
              </a:rPr>
              <a:t>Dijital, yalnızca </a:t>
            </a:r>
            <a:r>
              <a:rPr lang="tr-TR" dirty="0" err="1">
                <a:highlight>
                  <a:schemeClr val="lt1"/>
                </a:highlight>
              </a:rPr>
              <a:t>analogun</a:t>
            </a:r>
            <a:r>
              <a:rPr lang="tr-TR" dirty="0">
                <a:highlight>
                  <a:schemeClr val="lt1"/>
                </a:highlight>
              </a:rPr>
              <a:t> bir yükseltmeye ihtiyaç duyduğu veya önemli bir zorluğun üstesinden gelemediği durumlarda </a:t>
            </a:r>
            <a:r>
              <a:rPr lang="tr-TR" dirty="0" err="1">
                <a:highlight>
                  <a:schemeClr val="lt1"/>
                </a:highlight>
              </a:rPr>
              <a:t>analogu</a:t>
            </a:r>
            <a:r>
              <a:rPr lang="tr-TR" dirty="0">
                <a:highlight>
                  <a:schemeClr val="lt1"/>
                </a:highlight>
              </a:rPr>
              <a:t> desteklemelidir.</a:t>
            </a:r>
            <a:endParaRPr lang="en-GB" dirty="0">
              <a:solidFill>
                <a:srgbClr val="7F7F7F"/>
              </a:solidFill>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sz="1200" b="0" dirty="0">
              <a:solidFill>
                <a:srgbClr val="7F7F7F"/>
              </a:solidFill>
              <a:highlight>
                <a:schemeClr val="lt1"/>
              </a:highlight>
            </a:endParaRPr>
          </a:p>
          <a:p>
            <a:pPr marL="285750" lvl="0" indent="-285750">
              <a:lnSpc>
                <a:spcPct val="115000"/>
              </a:lnSpc>
              <a:buClr>
                <a:schemeClr val="dk1"/>
              </a:buClr>
              <a:buSzPts val="1100"/>
              <a:buFont typeface="Arial" panose="020B0604020202020204" pitchFamily="34" charset="0"/>
              <a:buChar char="•"/>
            </a:pPr>
            <a:r>
              <a:rPr lang="tr-TR" b="1" dirty="0">
                <a:highlight>
                  <a:schemeClr val="lt1"/>
                </a:highlight>
              </a:rPr>
              <a:t>İçeriği ve konsepti olmayan teknoloji sadece bir alettir. </a:t>
            </a:r>
            <a:r>
              <a:rPr lang="tr-TR" dirty="0">
                <a:highlight>
                  <a:schemeClr val="lt1"/>
                </a:highlight>
              </a:rPr>
              <a:t>Yeni başlayanlar için ilginç, ancak gerçek bir değerli zaman ve kaynak kaybıdır. </a:t>
            </a:r>
            <a:endParaRPr lang="en-GB" b="0" dirty="0">
              <a:solidFill>
                <a:srgbClr val="7F7F7F"/>
              </a:solidFill>
              <a:highlight>
                <a:schemeClr val="lt1"/>
              </a:highlight>
            </a:endParaRPr>
          </a:p>
          <a:p>
            <a:pPr lvl="0" algn="l" rtl="0">
              <a:lnSpc>
                <a:spcPct val="115000"/>
              </a:lnSpc>
              <a:spcBef>
                <a:spcPts val="0"/>
              </a:spcBef>
              <a:spcAft>
                <a:spcPts val="0"/>
              </a:spcAft>
              <a:buClr>
                <a:schemeClr val="dk1"/>
              </a:buClr>
              <a:buSzPts val="1100"/>
            </a:pPr>
            <a:endParaRPr lang="en-GB" sz="1200" dirty="0">
              <a:highlight>
                <a:schemeClr val="lt1"/>
              </a:highlight>
            </a:endParaRPr>
          </a:p>
          <a:p>
            <a:pPr marL="285750" indent="-285750">
              <a:lnSpc>
                <a:spcPct val="115000"/>
              </a:lnSpc>
              <a:buClr>
                <a:schemeClr val="dk1"/>
              </a:buClr>
              <a:buSzPts val="1100"/>
              <a:buFont typeface="Arial" panose="020B0604020202020204" pitchFamily="34" charset="0"/>
              <a:buChar char="•"/>
            </a:pPr>
            <a:r>
              <a:rPr lang="tr-TR" dirty="0">
                <a:highlight>
                  <a:schemeClr val="lt1"/>
                </a:highlight>
              </a:rPr>
              <a:t>T</a:t>
            </a:r>
            <a:r>
              <a:rPr lang="tr-TR" b="1" dirty="0">
                <a:highlight>
                  <a:schemeClr val="lt1"/>
                </a:highlight>
              </a:rPr>
              <a:t>eknoloji, insan etkileşiminin ve anlık anların yerini tutamaz </a:t>
            </a:r>
            <a:r>
              <a:rPr lang="tr-TR" dirty="0">
                <a:highlight>
                  <a:schemeClr val="lt1"/>
                </a:highlight>
              </a:rPr>
              <a:t>- ondan bunu beklemeyiniz.</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b="0" dirty="0">
              <a:solidFill>
                <a:srgbClr val="7F7F7F"/>
              </a:solidFill>
              <a:highlight>
                <a:schemeClr val="lt1"/>
              </a:highlight>
            </a:endParaRPr>
          </a:p>
        </p:txBody>
      </p:sp>
      <p:sp>
        <p:nvSpPr>
          <p:cNvPr id="5" name="Text Placeholder 2">
            <a:extLst>
              <a:ext uri="{FF2B5EF4-FFF2-40B4-BE49-F238E27FC236}">
                <a16:creationId xmlns:a16="http://schemas.microsoft.com/office/drawing/2014/main" id="{2A7A8F64-296C-49FE-93CE-49E18751E839}"/>
              </a:ext>
            </a:extLst>
          </p:cNvPr>
          <p:cNvSpPr>
            <a:spLocks noGrp="1"/>
          </p:cNvSpPr>
          <p:nvPr>
            <p:ph type="body" sz="quarter" idx="15"/>
          </p:nvPr>
        </p:nvSpPr>
        <p:spPr>
          <a:xfrm>
            <a:off x="427653" y="98120"/>
            <a:ext cx="10160905" cy="694067"/>
          </a:xfrm>
        </p:spPr>
        <p:txBody>
          <a:bodyPr>
            <a:noAutofit/>
          </a:bodyPr>
          <a:lstStyle/>
          <a:p>
            <a:pPr lvl="0">
              <a:spcBef>
                <a:spcPts val="0"/>
              </a:spcBef>
              <a:buClr>
                <a:srgbClr val="E43794"/>
              </a:buClr>
              <a:buSzPts val="4000"/>
            </a:pPr>
            <a:r>
              <a:rPr lang="en-GB" dirty="0" err="1">
                <a:solidFill>
                  <a:schemeClr val="bg1"/>
                </a:solidFill>
              </a:rPr>
              <a:t>Teknoloji</a:t>
            </a:r>
            <a:r>
              <a:rPr lang="en-GB" dirty="0">
                <a:solidFill>
                  <a:schemeClr val="bg1"/>
                </a:solidFill>
              </a:rPr>
              <a:t> </a:t>
            </a:r>
            <a:r>
              <a:rPr lang="en-GB" dirty="0" err="1">
                <a:solidFill>
                  <a:schemeClr val="bg1"/>
                </a:solidFill>
              </a:rPr>
              <a:t>sadece</a:t>
            </a:r>
            <a:r>
              <a:rPr lang="en-GB" dirty="0">
                <a:solidFill>
                  <a:schemeClr val="bg1"/>
                </a:solidFill>
              </a:rPr>
              <a:t> </a:t>
            </a:r>
            <a:r>
              <a:rPr lang="en-GB" dirty="0" err="1">
                <a:solidFill>
                  <a:schemeClr val="bg1"/>
                </a:solidFill>
              </a:rPr>
              <a:t>bir</a:t>
            </a:r>
            <a:r>
              <a:rPr lang="en-GB" dirty="0">
                <a:solidFill>
                  <a:schemeClr val="bg1"/>
                </a:solidFill>
              </a:rPr>
              <a:t> </a:t>
            </a:r>
            <a:r>
              <a:rPr lang="en-GB" dirty="0" err="1">
                <a:solidFill>
                  <a:schemeClr val="bg1"/>
                </a:solidFill>
              </a:rPr>
              <a:t>eklenti</a:t>
            </a:r>
            <a:r>
              <a:rPr lang="en-GB" dirty="0">
                <a:solidFill>
                  <a:schemeClr val="bg1"/>
                </a:solidFill>
              </a:rPr>
              <a:t> </a:t>
            </a:r>
            <a:r>
              <a:rPr lang="en-GB" dirty="0" err="1">
                <a:solidFill>
                  <a:schemeClr val="bg1"/>
                </a:solidFill>
              </a:rPr>
              <a:t>değildir</a:t>
            </a:r>
            <a:r>
              <a:rPr lang="en-GB" dirty="0">
                <a:solidFill>
                  <a:schemeClr val="bg1"/>
                </a:solidFill>
              </a:rPr>
              <a:t> </a:t>
            </a:r>
            <a:endParaRPr lang="en-GB" dirty="0"/>
          </a:p>
        </p:txBody>
      </p:sp>
    </p:spTree>
    <p:extLst>
      <p:ext uri="{BB962C8B-B14F-4D97-AF65-F5344CB8AC3E}">
        <p14:creationId xmlns:p14="http://schemas.microsoft.com/office/powerpoint/2010/main" val="361926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465666"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tr-TR" dirty="0">
                <a:solidFill>
                  <a:schemeClr val="bg1"/>
                </a:solidFill>
              </a:rPr>
              <a:t>Teknolojik olmayan elementler</a:t>
            </a:r>
            <a:endParaRPr lang="en-GB" dirty="0">
              <a:solidFill>
                <a:schemeClr val="bg1"/>
              </a:solidFill>
            </a:endParaRP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09575" y="985143"/>
            <a:ext cx="11440584" cy="5805222"/>
          </a:xfrm>
        </p:spPr>
        <p:txBody>
          <a:bodyPr numCol="1"/>
          <a:lstStyle/>
          <a:p>
            <a:pPr algn="l">
              <a:lnSpc>
                <a:spcPct val="115000"/>
              </a:lnSpc>
              <a:buClr>
                <a:schemeClr val="dk1"/>
              </a:buClr>
              <a:buSzPts val="1100"/>
            </a:pPr>
            <a:r>
              <a:rPr lang="en-GB" dirty="0" err="1">
                <a:highlight>
                  <a:schemeClr val="lt1"/>
                </a:highlight>
              </a:rPr>
              <a:t>Sürükleyici</a:t>
            </a:r>
            <a:r>
              <a:rPr lang="en-GB" dirty="0">
                <a:highlight>
                  <a:schemeClr val="lt1"/>
                </a:highlight>
              </a:rPr>
              <a:t> </a:t>
            </a:r>
            <a:r>
              <a:rPr lang="en-GB" dirty="0" err="1">
                <a:highlight>
                  <a:schemeClr val="lt1"/>
                </a:highlight>
              </a:rPr>
              <a:t>bir</a:t>
            </a:r>
            <a:r>
              <a:rPr lang="en-GB" dirty="0">
                <a:highlight>
                  <a:schemeClr val="lt1"/>
                </a:highlight>
              </a:rPr>
              <a:t> </a:t>
            </a:r>
            <a:r>
              <a:rPr lang="en-GB" dirty="0" err="1">
                <a:highlight>
                  <a:schemeClr val="lt1"/>
                </a:highlight>
              </a:rPr>
              <a:t>deneyimin</a:t>
            </a:r>
            <a:r>
              <a:rPr lang="en-GB" dirty="0">
                <a:highlight>
                  <a:schemeClr val="lt1"/>
                </a:highlight>
              </a:rPr>
              <a:t> </a:t>
            </a:r>
            <a:r>
              <a:rPr lang="en-GB" dirty="0" err="1">
                <a:highlight>
                  <a:schemeClr val="lt1"/>
                </a:highlight>
              </a:rPr>
              <a:t>tasarımcısı</a:t>
            </a:r>
            <a:r>
              <a:rPr lang="en-GB" dirty="0">
                <a:highlight>
                  <a:schemeClr val="lt1"/>
                </a:highlight>
              </a:rPr>
              <a:t> </a:t>
            </a:r>
            <a:r>
              <a:rPr lang="en-GB" dirty="0" err="1">
                <a:highlight>
                  <a:schemeClr val="lt1"/>
                </a:highlight>
              </a:rPr>
              <a:t>olarak</a:t>
            </a:r>
            <a:r>
              <a:rPr lang="en-GB" dirty="0">
                <a:highlight>
                  <a:schemeClr val="lt1"/>
                </a:highlight>
              </a:rPr>
              <a:t>, </a:t>
            </a:r>
            <a:r>
              <a:rPr lang="en-GB" dirty="0" err="1">
                <a:highlight>
                  <a:schemeClr val="lt1"/>
                </a:highlight>
              </a:rPr>
              <a:t>bir</a:t>
            </a:r>
            <a:r>
              <a:rPr lang="en-GB" dirty="0">
                <a:highlight>
                  <a:schemeClr val="lt1"/>
                </a:highlight>
              </a:rPr>
              <a:t> </a:t>
            </a:r>
            <a:r>
              <a:rPr lang="en-GB" dirty="0" err="1">
                <a:highlight>
                  <a:schemeClr val="lt1"/>
                </a:highlight>
              </a:rPr>
              <a:t>konuğun</a:t>
            </a:r>
            <a:r>
              <a:rPr lang="en-GB" dirty="0">
                <a:highlight>
                  <a:schemeClr val="lt1"/>
                </a:highlight>
              </a:rPr>
              <a:t> </a:t>
            </a:r>
            <a:r>
              <a:rPr lang="en-GB" dirty="0" err="1">
                <a:highlight>
                  <a:schemeClr val="lt1"/>
                </a:highlight>
              </a:rPr>
              <a:t>kendini</a:t>
            </a:r>
            <a:r>
              <a:rPr lang="en-GB" dirty="0">
                <a:highlight>
                  <a:schemeClr val="lt1"/>
                </a:highlight>
              </a:rPr>
              <a:t> </a:t>
            </a:r>
            <a:r>
              <a:rPr lang="en-GB" dirty="0" err="1">
                <a:highlight>
                  <a:schemeClr val="lt1"/>
                </a:highlight>
              </a:rPr>
              <a:t>kaptırmasına</a:t>
            </a:r>
            <a:r>
              <a:rPr lang="en-GB" dirty="0">
                <a:highlight>
                  <a:schemeClr val="lt1"/>
                </a:highlight>
              </a:rPr>
              <a:t> </a:t>
            </a:r>
            <a:r>
              <a:rPr lang="en-GB" dirty="0" err="1">
                <a:highlight>
                  <a:schemeClr val="lt1"/>
                </a:highlight>
              </a:rPr>
              <a:t>etkin</a:t>
            </a:r>
            <a:r>
              <a:rPr lang="en-GB" dirty="0">
                <a:highlight>
                  <a:schemeClr val="lt1"/>
                </a:highlight>
              </a:rPr>
              <a:t> </a:t>
            </a:r>
            <a:r>
              <a:rPr lang="en-GB" dirty="0" err="1">
                <a:highlight>
                  <a:schemeClr val="lt1"/>
                </a:highlight>
              </a:rPr>
              <a:t>bir</a:t>
            </a:r>
            <a:r>
              <a:rPr lang="en-GB" dirty="0">
                <a:highlight>
                  <a:schemeClr val="lt1"/>
                </a:highlight>
              </a:rPr>
              <a:t> </a:t>
            </a:r>
            <a:r>
              <a:rPr lang="en-GB" dirty="0" err="1">
                <a:highlight>
                  <a:schemeClr val="lt1"/>
                </a:highlight>
              </a:rPr>
              <a:t>şekilde</a:t>
            </a:r>
            <a:r>
              <a:rPr lang="en-GB" dirty="0">
                <a:highlight>
                  <a:schemeClr val="lt1"/>
                </a:highlight>
              </a:rPr>
              <a:t> </a:t>
            </a:r>
            <a:r>
              <a:rPr lang="en-GB" dirty="0" err="1">
                <a:highlight>
                  <a:schemeClr val="lt1"/>
                </a:highlight>
              </a:rPr>
              <a:t>dikkat</a:t>
            </a:r>
            <a:r>
              <a:rPr lang="en-GB" dirty="0">
                <a:highlight>
                  <a:schemeClr val="lt1"/>
                </a:highlight>
              </a:rPr>
              <a:t> </a:t>
            </a:r>
            <a:r>
              <a:rPr lang="en-GB" dirty="0" err="1">
                <a:highlight>
                  <a:schemeClr val="lt1"/>
                </a:highlight>
              </a:rPr>
              <a:t>edilmesine</a:t>
            </a:r>
            <a:r>
              <a:rPr lang="en-GB" dirty="0">
                <a:highlight>
                  <a:schemeClr val="lt1"/>
                </a:highlight>
              </a:rPr>
              <a:t> </a:t>
            </a:r>
            <a:r>
              <a:rPr lang="en-GB" dirty="0" err="1">
                <a:highlight>
                  <a:schemeClr val="lt1"/>
                </a:highlight>
              </a:rPr>
              <a:t>yardımcı</a:t>
            </a:r>
            <a:r>
              <a:rPr lang="en-GB" dirty="0">
                <a:highlight>
                  <a:schemeClr val="lt1"/>
                </a:highlight>
              </a:rPr>
              <a:t> </a:t>
            </a:r>
            <a:r>
              <a:rPr lang="en-GB" dirty="0" err="1">
                <a:highlight>
                  <a:schemeClr val="lt1"/>
                </a:highlight>
              </a:rPr>
              <a:t>olabilecek</a:t>
            </a:r>
            <a:r>
              <a:rPr lang="en-GB" dirty="0">
                <a:highlight>
                  <a:schemeClr val="lt1"/>
                </a:highlight>
              </a:rPr>
              <a:t> </a:t>
            </a:r>
            <a:r>
              <a:rPr lang="en-GB" dirty="0" err="1">
                <a:highlight>
                  <a:schemeClr val="lt1"/>
                </a:highlight>
              </a:rPr>
              <a:t>en</a:t>
            </a:r>
            <a:r>
              <a:rPr lang="en-GB" dirty="0">
                <a:highlight>
                  <a:schemeClr val="lt1"/>
                </a:highlight>
              </a:rPr>
              <a:t> </a:t>
            </a:r>
            <a:r>
              <a:rPr lang="en-GB" dirty="0" err="1">
                <a:highlight>
                  <a:schemeClr val="lt1"/>
                </a:highlight>
              </a:rPr>
              <a:t>önemli</a:t>
            </a:r>
            <a:r>
              <a:rPr lang="en-GB" dirty="0">
                <a:highlight>
                  <a:schemeClr val="lt1"/>
                </a:highlight>
              </a:rPr>
              <a:t> </a:t>
            </a:r>
            <a:r>
              <a:rPr lang="en-GB" dirty="0" err="1">
                <a:highlight>
                  <a:schemeClr val="lt1"/>
                </a:highlight>
              </a:rPr>
              <a:t>iki</a:t>
            </a:r>
            <a:r>
              <a:rPr lang="en-GB" dirty="0">
                <a:highlight>
                  <a:schemeClr val="lt1"/>
                </a:highlight>
              </a:rPr>
              <a:t> </a:t>
            </a:r>
            <a:r>
              <a:rPr lang="en-GB" dirty="0" err="1">
                <a:highlight>
                  <a:schemeClr val="lt1"/>
                </a:highlight>
              </a:rPr>
              <a:t>teknolojik</a:t>
            </a:r>
            <a:r>
              <a:rPr lang="en-GB" dirty="0">
                <a:highlight>
                  <a:schemeClr val="lt1"/>
                </a:highlight>
              </a:rPr>
              <a:t> </a:t>
            </a:r>
            <a:r>
              <a:rPr lang="en-GB" dirty="0" err="1">
                <a:highlight>
                  <a:schemeClr val="lt1"/>
                </a:highlight>
              </a:rPr>
              <a:t>olmayan</a:t>
            </a:r>
            <a:r>
              <a:rPr lang="en-GB" dirty="0">
                <a:highlight>
                  <a:schemeClr val="lt1"/>
                </a:highlight>
              </a:rPr>
              <a:t> </a:t>
            </a:r>
            <a:r>
              <a:rPr lang="en-GB" dirty="0" err="1">
                <a:highlight>
                  <a:schemeClr val="lt1"/>
                </a:highlight>
              </a:rPr>
              <a:t>yaklaşımın</a:t>
            </a:r>
            <a:r>
              <a:rPr lang="en-GB" dirty="0">
                <a:highlight>
                  <a:schemeClr val="lt1"/>
                </a:highlight>
              </a:rPr>
              <a:t> </a:t>
            </a:r>
            <a:r>
              <a:rPr lang="en-GB" dirty="0" err="1">
                <a:highlight>
                  <a:schemeClr val="lt1"/>
                </a:highlight>
              </a:rPr>
              <a:t>farkında</a:t>
            </a:r>
            <a:r>
              <a:rPr lang="en-GB" dirty="0">
                <a:highlight>
                  <a:schemeClr val="lt1"/>
                </a:highlight>
              </a:rPr>
              <a:t> </a:t>
            </a:r>
            <a:r>
              <a:rPr lang="en-GB" dirty="0" err="1">
                <a:highlight>
                  <a:schemeClr val="lt1"/>
                </a:highlight>
              </a:rPr>
              <a:t>olmalısınız</a:t>
            </a:r>
            <a:r>
              <a:rPr lang="en-GB" dirty="0">
                <a:highlight>
                  <a:schemeClr val="lt1"/>
                </a:highlight>
              </a:rPr>
              <a:t>. </a:t>
            </a:r>
            <a:r>
              <a:rPr lang="tr-TR" dirty="0">
                <a:highlight>
                  <a:schemeClr val="lt1"/>
                </a:highlight>
              </a:rPr>
              <a:t>Kendini kaptırma </a:t>
            </a:r>
            <a:r>
              <a:rPr lang="en-GB" dirty="0" err="1">
                <a:highlight>
                  <a:schemeClr val="lt1"/>
                </a:highlight>
              </a:rPr>
              <a:t>için</a:t>
            </a:r>
            <a:r>
              <a:rPr lang="en-GB" dirty="0">
                <a:highlight>
                  <a:schemeClr val="lt1"/>
                </a:highlight>
              </a:rPr>
              <a:t> </a:t>
            </a:r>
            <a:r>
              <a:rPr lang="en-GB" dirty="0" err="1">
                <a:highlight>
                  <a:schemeClr val="lt1"/>
                </a:highlight>
              </a:rPr>
              <a:t>daha</a:t>
            </a:r>
            <a:r>
              <a:rPr lang="en-GB" dirty="0">
                <a:highlight>
                  <a:schemeClr val="lt1"/>
                </a:highlight>
              </a:rPr>
              <a:t> </a:t>
            </a:r>
            <a:r>
              <a:rPr lang="en-GB" dirty="0" err="1">
                <a:highlight>
                  <a:schemeClr val="lt1"/>
                </a:highlight>
              </a:rPr>
              <a:t>fazla</a:t>
            </a:r>
            <a:r>
              <a:rPr lang="en-GB" dirty="0">
                <a:highlight>
                  <a:schemeClr val="lt1"/>
                </a:highlight>
              </a:rPr>
              <a:t> </a:t>
            </a:r>
            <a:r>
              <a:rPr lang="tr-TR" dirty="0">
                <a:highlight>
                  <a:schemeClr val="lt1"/>
                </a:highlight>
              </a:rPr>
              <a:t>çözüm yolu ile </a:t>
            </a:r>
            <a:r>
              <a:rPr lang="en-GB" dirty="0" err="1">
                <a:highlight>
                  <a:schemeClr val="lt1"/>
                </a:highlight>
              </a:rPr>
              <a:t>ilgili</a:t>
            </a:r>
            <a:r>
              <a:rPr lang="en-GB" dirty="0">
                <a:highlight>
                  <a:schemeClr val="lt1"/>
                </a:highlight>
              </a:rPr>
              <a:t> </a:t>
            </a:r>
            <a:r>
              <a:rPr lang="en-GB" dirty="0" err="1">
                <a:highlight>
                  <a:schemeClr val="lt1"/>
                </a:highlight>
              </a:rPr>
              <a:t>makaleyi</a:t>
            </a:r>
            <a:r>
              <a:rPr lang="en-GB" dirty="0">
                <a:highlight>
                  <a:schemeClr val="lt1"/>
                </a:highlight>
              </a:rPr>
              <a:t> </a:t>
            </a:r>
            <a:r>
              <a:rPr lang="en-GB" dirty="0" err="1">
                <a:highlight>
                  <a:schemeClr val="lt1"/>
                </a:highlight>
              </a:rPr>
              <a:t>buradan</a:t>
            </a:r>
            <a:r>
              <a:rPr lang="en-GB" dirty="0">
                <a:highlight>
                  <a:schemeClr val="lt1"/>
                </a:highlight>
              </a:rPr>
              <a:t> </a:t>
            </a:r>
            <a:r>
              <a:rPr lang="en-GB" dirty="0" err="1">
                <a:highlight>
                  <a:schemeClr val="lt1"/>
                </a:highlight>
              </a:rPr>
              <a:t>okuyun</a:t>
            </a:r>
            <a:r>
              <a:rPr lang="tr-TR" dirty="0">
                <a:highlight>
                  <a:schemeClr val="lt1"/>
                </a:highlight>
              </a:rPr>
              <a:t>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sl-SI" dirty="0">
              <a:highlight>
                <a:schemeClr val="lt1"/>
              </a:highlight>
            </a:endParaRPr>
          </a:p>
          <a:p>
            <a:pPr algn="l">
              <a:lnSpc>
                <a:spcPct val="115000"/>
              </a:lnSpc>
              <a:buClr>
                <a:schemeClr val="dk1"/>
              </a:buClr>
              <a:buSzPts val="1100"/>
            </a:pPr>
            <a:endParaRPr lang="sl-SI" dirty="0">
              <a:highlight>
                <a:schemeClr val="lt1"/>
              </a:highlight>
            </a:endParaRPr>
          </a:p>
          <a:p>
            <a:pPr algn="ctr">
              <a:lnSpc>
                <a:spcPct val="115000"/>
              </a:lnSpc>
              <a:buClr>
                <a:schemeClr val="dk1"/>
              </a:buClr>
              <a:buSzPts val="1100"/>
            </a:pPr>
            <a:r>
              <a:rPr lang="sl-SI" sz="3200" b="1" dirty="0">
                <a:solidFill>
                  <a:srgbClr val="E43794"/>
                </a:solidFill>
              </a:rPr>
              <a:t>Hikaye anlatımı ve </a:t>
            </a:r>
            <a:r>
              <a:rPr lang="tr-TR" sz="3200" b="1" dirty="0">
                <a:solidFill>
                  <a:srgbClr val="E43794"/>
                </a:solidFill>
              </a:rPr>
              <a:t>Başarıya </a:t>
            </a:r>
            <a:r>
              <a:rPr lang="sl-SI" sz="3200" b="1" dirty="0">
                <a:solidFill>
                  <a:srgbClr val="E43794"/>
                </a:solidFill>
              </a:rPr>
              <a:t>ulaşmak!</a:t>
            </a:r>
            <a:r>
              <a:rPr lang="tr-TR" sz="3200" b="1" dirty="0">
                <a:solidFill>
                  <a:srgbClr val="E43794"/>
                </a:solidFill>
              </a:rPr>
              <a:t> </a:t>
            </a:r>
          </a:p>
          <a:p>
            <a:pPr algn="ctr">
              <a:lnSpc>
                <a:spcPct val="115000"/>
              </a:lnSpc>
              <a:buClr>
                <a:schemeClr val="dk1"/>
              </a:buClr>
              <a:buSzPts val="1100"/>
            </a:pPr>
            <a:endParaRPr lang="sl-SI" sz="3200" b="1" dirty="0">
              <a:solidFill>
                <a:srgbClr val="E43794"/>
              </a:solidFill>
            </a:endParaRPr>
          </a:p>
          <a:p>
            <a:pPr algn="l">
              <a:lnSpc>
                <a:spcPct val="115000"/>
              </a:lnSpc>
              <a:buClr>
                <a:schemeClr val="dk1"/>
              </a:buClr>
              <a:buSzPts val="1100"/>
            </a:pPr>
            <a:r>
              <a:rPr lang="sl-SI" dirty="0">
                <a:highlight>
                  <a:schemeClr val="lt1"/>
                </a:highlight>
              </a:rPr>
              <a:t>Bu iki temel faktöre odaklanarak şunları yapabilirsiniz:</a:t>
            </a:r>
            <a:r>
              <a:rPr lang="en-GB" dirty="0"/>
              <a:t>: </a:t>
            </a:r>
          </a:p>
          <a:p>
            <a:pPr algn="l">
              <a:lnSpc>
                <a:spcPct val="115000"/>
              </a:lnSpc>
              <a:buClr>
                <a:schemeClr val="dk1"/>
              </a:buClr>
              <a:buSzPts val="1100"/>
            </a:pPr>
            <a:endParaRPr lang="en-GB" sz="1000" dirty="0"/>
          </a:p>
          <a:p>
            <a:pPr marL="342900" indent="-342900" algn="l">
              <a:lnSpc>
                <a:spcPct val="115000"/>
              </a:lnSpc>
              <a:buClr>
                <a:srgbClr val="E43794"/>
              </a:buClr>
              <a:buSzPct val="100000"/>
              <a:buFont typeface="Arial" panose="020B0604020202020204" pitchFamily="34" charset="0"/>
              <a:buChar char="•"/>
            </a:pPr>
            <a:r>
              <a:rPr lang="sl-SI" b="1" dirty="0"/>
              <a:t>Ziyaretçiye bir amaç verin! </a:t>
            </a:r>
            <a:r>
              <a:rPr lang="sl-SI" dirty="0">
                <a:highlight>
                  <a:schemeClr val="lt1"/>
                </a:highlight>
              </a:rPr>
              <a:t>Bu alanlarda ortaya çıkan temalar, hikayeler, olaylar ve durumlara aktif olarak katılabilirler.</a:t>
            </a:r>
            <a:endParaRPr lang="tr-TR" dirty="0">
              <a:highlight>
                <a:schemeClr val="lt1"/>
              </a:highlight>
            </a:endParaRPr>
          </a:p>
          <a:p>
            <a:pPr marL="342900" indent="-342900" algn="l">
              <a:lnSpc>
                <a:spcPct val="115000"/>
              </a:lnSpc>
              <a:buClr>
                <a:srgbClr val="E43794"/>
              </a:buClr>
              <a:buSzPct val="100000"/>
              <a:buFont typeface="Arial" panose="020B0604020202020204" pitchFamily="34" charset="0"/>
              <a:buChar char="•"/>
            </a:pPr>
            <a:endParaRPr lang="sl-SI" sz="1000" dirty="0"/>
          </a:p>
          <a:p>
            <a:pPr marL="342900" indent="-342900" algn="l">
              <a:lnSpc>
                <a:spcPct val="115000"/>
              </a:lnSpc>
              <a:buClr>
                <a:srgbClr val="E43794"/>
              </a:buClr>
              <a:buSzPct val="100000"/>
              <a:buFont typeface="Arial" panose="020B0604020202020204" pitchFamily="34" charset="0"/>
              <a:buChar char="•"/>
            </a:pPr>
            <a:r>
              <a:rPr lang="sl-SI" dirty="0">
                <a:highlight>
                  <a:schemeClr val="lt1"/>
                </a:highlight>
              </a:rPr>
              <a:t>Hizmet sektörünün tipik beklentilerinin ötesine geçin ve </a:t>
            </a:r>
            <a:r>
              <a:rPr lang="sl-SI" b="1" dirty="0"/>
              <a:t>misafirlerinizle ilişkiler kurun</a:t>
            </a:r>
            <a:r>
              <a:rPr lang="sl-SI" dirty="0">
                <a:highlight>
                  <a:schemeClr val="lt1"/>
                </a:highlight>
              </a:rPr>
              <a:t>. Sadece sürükleyici alanlardaki </a:t>
            </a:r>
            <a:r>
              <a:rPr lang="tr-TR" dirty="0">
                <a:highlight>
                  <a:schemeClr val="lt1"/>
                </a:highlight>
              </a:rPr>
              <a:t>müşteriler </a:t>
            </a:r>
            <a:r>
              <a:rPr lang="sl-SI" dirty="0">
                <a:highlight>
                  <a:schemeClr val="lt1"/>
                </a:highlight>
              </a:rPr>
              <a:t>değiller</a:t>
            </a:r>
            <a:r>
              <a:rPr lang="tr-TR" dirty="0" err="1">
                <a:highlight>
                  <a:schemeClr val="lt1"/>
                </a:highlight>
              </a:rPr>
              <a:t>dir</a:t>
            </a:r>
            <a:r>
              <a:rPr lang="sl-SI" dirty="0">
                <a:highlight>
                  <a:schemeClr val="lt1"/>
                </a:highlight>
              </a:rPr>
              <a:t>.</a:t>
            </a:r>
          </a:p>
          <a:p>
            <a:pPr marL="342900" indent="-342900" algn="l">
              <a:lnSpc>
                <a:spcPct val="115000"/>
              </a:lnSpc>
              <a:buClr>
                <a:srgbClr val="E43794"/>
              </a:buClr>
              <a:buSzPct val="100000"/>
              <a:buFont typeface="Arial" panose="020B0604020202020204" pitchFamily="34" charset="0"/>
              <a:buChar char="•"/>
            </a:pPr>
            <a:endParaRPr lang="sl-SI" dirty="0"/>
          </a:p>
        </p:txBody>
      </p:sp>
    </p:spTree>
    <p:extLst>
      <p:ext uri="{BB962C8B-B14F-4D97-AF65-F5344CB8AC3E}">
        <p14:creationId xmlns:p14="http://schemas.microsoft.com/office/powerpoint/2010/main" val="321301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66675" y="945705"/>
            <a:ext cx="6619875" cy="5643070"/>
          </a:xfrm>
        </p:spPr>
        <p:txBody>
          <a:bodyPr/>
          <a:lstStyle/>
          <a:p>
            <a:pPr lvl="0">
              <a:buClr>
                <a:schemeClr val="dk1"/>
              </a:buClr>
              <a:buSzPts val="1100"/>
            </a:pPr>
            <a:r>
              <a:rPr lang="en-GB" sz="2300" b="1" dirty="0" err="1"/>
              <a:t>Anlatacak</a:t>
            </a:r>
            <a:r>
              <a:rPr lang="en-GB" sz="2300" b="1" dirty="0"/>
              <a:t> </a:t>
            </a:r>
            <a:r>
              <a:rPr lang="en-GB" sz="2300" b="1" dirty="0" err="1"/>
              <a:t>ve</a:t>
            </a:r>
            <a:r>
              <a:rPr lang="en-GB" sz="2300" b="1" dirty="0"/>
              <a:t>/</a:t>
            </a:r>
            <a:r>
              <a:rPr lang="en-GB" sz="2300" b="1" dirty="0" err="1"/>
              <a:t>veya</a:t>
            </a:r>
            <a:r>
              <a:rPr lang="en-GB" sz="2300" b="1" dirty="0"/>
              <a:t> </a:t>
            </a:r>
            <a:r>
              <a:rPr lang="en-GB" sz="2300" b="1" dirty="0" err="1"/>
              <a:t>dinleyecek</a:t>
            </a:r>
            <a:r>
              <a:rPr lang="en-GB" sz="2300" b="1" dirty="0"/>
              <a:t> </a:t>
            </a:r>
            <a:r>
              <a:rPr lang="en-GB" sz="2300" b="1" dirty="0" err="1"/>
              <a:t>bir</a:t>
            </a:r>
            <a:r>
              <a:rPr lang="en-GB" sz="2300" b="1" dirty="0"/>
              <a:t> </a:t>
            </a:r>
            <a:r>
              <a:rPr lang="en-GB" sz="2300" b="1" dirty="0" err="1"/>
              <a:t>hikaye</a:t>
            </a:r>
            <a:r>
              <a:rPr lang="en-GB" sz="2300" b="1" dirty="0"/>
              <a:t> </a:t>
            </a:r>
            <a:r>
              <a:rPr lang="en-GB" sz="2300" b="1" dirty="0" err="1"/>
              <a:t>olmadan</a:t>
            </a:r>
            <a:r>
              <a:rPr lang="en-GB" sz="2300" b="1" dirty="0"/>
              <a:t> </a:t>
            </a:r>
            <a:r>
              <a:rPr lang="en-GB" sz="2300" b="1" dirty="0" err="1"/>
              <a:t>gerçek</a:t>
            </a:r>
            <a:r>
              <a:rPr lang="en-GB" sz="2300" b="1" dirty="0"/>
              <a:t> </a:t>
            </a:r>
            <a:r>
              <a:rPr lang="en-GB" sz="2300" b="1" dirty="0" err="1"/>
              <a:t>bir</a:t>
            </a:r>
            <a:r>
              <a:rPr lang="en-GB" sz="2300" b="1" dirty="0"/>
              <a:t> </a:t>
            </a:r>
            <a:r>
              <a:rPr lang="en-GB" sz="2300" b="1" dirty="0" err="1"/>
              <a:t>deneyim</a:t>
            </a:r>
            <a:r>
              <a:rPr lang="en-GB" sz="2300" b="1" dirty="0"/>
              <a:t> </a:t>
            </a:r>
            <a:r>
              <a:rPr lang="en-GB" sz="2300" b="1" dirty="0" err="1"/>
              <a:t>olmaz</a:t>
            </a:r>
            <a:r>
              <a:rPr lang="en-GB" sz="2300" dirty="0"/>
              <a:t>. </a:t>
            </a:r>
            <a:r>
              <a:rPr lang="en-GB" sz="2300" dirty="0" err="1"/>
              <a:t>Dijital</a:t>
            </a:r>
            <a:r>
              <a:rPr lang="en-GB" sz="2300" dirty="0"/>
              <a:t> </a:t>
            </a:r>
            <a:r>
              <a:rPr lang="en-GB" sz="2300" dirty="0" err="1"/>
              <a:t>deneyiminizi</a:t>
            </a:r>
            <a:r>
              <a:rPr lang="en-GB" sz="2300" dirty="0"/>
              <a:t> </a:t>
            </a:r>
            <a:r>
              <a:rPr lang="en-GB" sz="2300" dirty="0" err="1"/>
              <a:t>gerçekten</a:t>
            </a:r>
            <a:r>
              <a:rPr lang="en-GB" sz="2300" dirty="0"/>
              <a:t> </a:t>
            </a:r>
            <a:r>
              <a:rPr lang="en-GB" sz="2300" dirty="0" err="1"/>
              <a:t>sürükleyici</a:t>
            </a:r>
            <a:r>
              <a:rPr lang="en-GB" sz="2300" dirty="0"/>
              <a:t> hale </a:t>
            </a:r>
            <a:r>
              <a:rPr lang="en-GB" sz="2300" dirty="0" err="1"/>
              <a:t>getirmek</a:t>
            </a:r>
            <a:r>
              <a:rPr lang="en-GB" sz="2300" dirty="0"/>
              <a:t> </a:t>
            </a:r>
            <a:r>
              <a:rPr lang="en-GB" sz="2300" dirty="0" err="1"/>
              <a:t>istiyorsanız</a:t>
            </a:r>
            <a:r>
              <a:rPr lang="en-GB" sz="2300" dirty="0"/>
              <a:t>, </a:t>
            </a:r>
            <a:r>
              <a:rPr lang="en-GB" sz="2300" b="1" dirty="0" err="1"/>
              <a:t>bu</a:t>
            </a:r>
            <a:r>
              <a:rPr lang="en-GB" sz="2300" b="1" dirty="0"/>
              <a:t> </a:t>
            </a:r>
            <a:r>
              <a:rPr lang="en-GB" sz="2300" b="1" dirty="0" err="1"/>
              <a:t>hikayeyi</a:t>
            </a:r>
            <a:r>
              <a:rPr lang="en-GB" sz="2300" b="1" dirty="0"/>
              <a:t> </a:t>
            </a:r>
            <a:r>
              <a:rPr lang="en-GB" sz="2300" b="1" dirty="0" err="1"/>
              <a:t>kitlenizi</a:t>
            </a:r>
            <a:r>
              <a:rPr lang="en-GB" sz="2300" b="1" dirty="0"/>
              <a:t> </a:t>
            </a:r>
            <a:r>
              <a:rPr lang="en-GB" sz="2300" b="1" dirty="0" err="1"/>
              <a:t>gerçekten</a:t>
            </a:r>
            <a:r>
              <a:rPr lang="en-GB" sz="2300" b="1" dirty="0"/>
              <a:t> </a:t>
            </a:r>
            <a:r>
              <a:rPr lang="en-GB" sz="2300" b="1" dirty="0" err="1"/>
              <a:t>kavrayacak</a:t>
            </a:r>
            <a:r>
              <a:rPr lang="en-GB" sz="2300" b="1" dirty="0"/>
              <a:t> </a:t>
            </a:r>
            <a:r>
              <a:rPr lang="en-GB" sz="2300" b="1" dirty="0" err="1"/>
              <a:t>bir</a:t>
            </a:r>
            <a:r>
              <a:rPr lang="en-GB" sz="2300" b="1" dirty="0"/>
              <a:t> </a:t>
            </a:r>
            <a:r>
              <a:rPr lang="en-GB" sz="2300" b="1" dirty="0" err="1"/>
              <a:t>şekilde</a:t>
            </a:r>
            <a:r>
              <a:rPr lang="en-GB" sz="2300" b="1" dirty="0"/>
              <a:t> </a:t>
            </a:r>
            <a:r>
              <a:rPr lang="en-GB" sz="2300" b="1" dirty="0" err="1"/>
              <a:t>anlatmalısınız</a:t>
            </a:r>
            <a:r>
              <a:rPr lang="en-GB" sz="2300" b="1" dirty="0"/>
              <a:t>.</a:t>
            </a:r>
            <a:endParaRPr lang="tr-TR" sz="2300" b="1" dirty="0"/>
          </a:p>
          <a:p>
            <a:pPr lvl="0">
              <a:buClr>
                <a:schemeClr val="dk1"/>
              </a:buClr>
              <a:buSzPts val="1100"/>
            </a:pPr>
            <a:r>
              <a:rPr lang="en-GB" sz="2300" b="1" dirty="0" err="1"/>
              <a:t>Hikaye</a:t>
            </a:r>
            <a:r>
              <a:rPr lang="en-GB" sz="2300" b="1" dirty="0"/>
              <a:t> </a:t>
            </a:r>
            <a:r>
              <a:rPr lang="en-GB" sz="2300" b="1" dirty="0" err="1"/>
              <a:t>anlatımının</a:t>
            </a:r>
            <a:r>
              <a:rPr lang="en-GB" sz="2300" b="1" dirty="0"/>
              <a:t> </a:t>
            </a:r>
            <a:r>
              <a:rPr lang="en-GB" sz="2300" b="1" dirty="0" err="1"/>
              <a:t>temel</a:t>
            </a:r>
            <a:r>
              <a:rPr lang="en-GB" sz="2300" b="1" dirty="0"/>
              <a:t> </a:t>
            </a:r>
            <a:r>
              <a:rPr lang="en-GB" sz="2300" b="1" dirty="0" err="1"/>
              <a:t>bileşenleri</a:t>
            </a:r>
            <a:r>
              <a:rPr lang="en-GB" sz="2300" b="1" dirty="0"/>
              <a:t> </a:t>
            </a:r>
            <a:r>
              <a:rPr lang="en-GB" sz="2300" b="1" dirty="0" err="1"/>
              <a:t>şunlardır</a:t>
            </a:r>
            <a:r>
              <a:rPr lang="en-GB" sz="2300" b="1" dirty="0"/>
              <a:t>:</a:t>
            </a:r>
            <a:r>
              <a:rPr lang="tr-TR" sz="2300" b="1" dirty="0"/>
              <a:t> </a:t>
            </a:r>
          </a:p>
          <a:p>
            <a:pPr lvl="0">
              <a:buClr>
                <a:schemeClr val="dk1"/>
              </a:buClr>
              <a:buSzPts val="1100"/>
            </a:pPr>
            <a:endParaRPr lang="en-GB" sz="230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tr-TR" sz="2300" b="1" dirty="0"/>
              <a:t>yapı</a:t>
            </a:r>
            <a:endParaRPr lang="sl-SI" sz="2300" b="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tr-TR" sz="2300" b="1" dirty="0"/>
              <a:t>duyu</a:t>
            </a:r>
            <a:endParaRPr lang="sl-SI" sz="2300" b="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sz="2300" b="1" dirty="0" err="1"/>
              <a:t>empat</a:t>
            </a:r>
            <a:r>
              <a:rPr lang="tr-TR" sz="2300" b="1" dirty="0"/>
              <a:t>i</a:t>
            </a:r>
            <a:endParaRPr lang="sl-SI" sz="2300" b="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tr-TR" sz="2300" b="1" dirty="0"/>
              <a:t>gerçekler</a:t>
            </a:r>
            <a:endParaRPr lang="en-GB" sz="2300" b="0" dirty="0"/>
          </a:p>
          <a:p>
            <a:pPr lvl="0">
              <a:buClr>
                <a:schemeClr val="dk1"/>
              </a:buClr>
              <a:buSzPts val="1100"/>
            </a:pPr>
            <a:endParaRPr lang="tr-TR" sz="2300" dirty="0"/>
          </a:p>
          <a:p>
            <a:pPr lvl="0">
              <a:buClr>
                <a:schemeClr val="dk1"/>
              </a:buClr>
              <a:buSzPts val="1100"/>
            </a:pPr>
            <a:r>
              <a:rPr lang="en-GB" sz="2300" dirty="0" err="1"/>
              <a:t>Unutulmaz</a:t>
            </a:r>
            <a:r>
              <a:rPr lang="en-GB" sz="2300" dirty="0"/>
              <a:t> </a:t>
            </a:r>
            <a:r>
              <a:rPr lang="en-GB" sz="2300" dirty="0" err="1"/>
              <a:t>hikaye</a:t>
            </a:r>
            <a:r>
              <a:rPr lang="en-GB" sz="2300" dirty="0"/>
              <a:t> </a:t>
            </a:r>
            <a:r>
              <a:rPr lang="en-GB" sz="2300" dirty="0" err="1"/>
              <a:t>anlatımı</a:t>
            </a:r>
            <a:r>
              <a:rPr lang="en-GB" sz="2300" dirty="0"/>
              <a:t>, </a:t>
            </a:r>
            <a:r>
              <a:rPr lang="en-GB" sz="2300" b="1" dirty="0" err="1"/>
              <a:t>ziyaretçiye</a:t>
            </a:r>
            <a:r>
              <a:rPr lang="en-GB" sz="2300" b="1" dirty="0"/>
              <a:t> </a:t>
            </a:r>
            <a:r>
              <a:rPr lang="en-GB" sz="2300" b="1" dirty="0" err="1"/>
              <a:t>deneyimden</a:t>
            </a:r>
            <a:r>
              <a:rPr lang="en-GB" sz="2300" b="1" dirty="0"/>
              <a:t> </a:t>
            </a:r>
            <a:r>
              <a:rPr lang="en-GB" sz="2300" b="1" dirty="0" err="1"/>
              <a:t>önce</a:t>
            </a:r>
            <a:r>
              <a:rPr lang="en-GB" sz="2300" b="1" dirty="0"/>
              <a:t>, </a:t>
            </a:r>
            <a:r>
              <a:rPr lang="en-GB" sz="2300" b="1" dirty="0" err="1"/>
              <a:t>deneyim</a:t>
            </a:r>
            <a:r>
              <a:rPr lang="en-GB" sz="2300" b="1" dirty="0"/>
              <a:t> </a:t>
            </a:r>
            <a:r>
              <a:rPr lang="en-GB" sz="2300" b="1" dirty="0" err="1"/>
              <a:t>sırasında</a:t>
            </a:r>
            <a:r>
              <a:rPr lang="en-GB" sz="2300" b="1" dirty="0"/>
              <a:t> </a:t>
            </a:r>
            <a:r>
              <a:rPr lang="en-GB" sz="2300" b="1" dirty="0" err="1"/>
              <a:t>ve</a:t>
            </a:r>
            <a:r>
              <a:rPr lang="en-GB" sz="2300" b="1" dirty="0"/>
              <a:t> </a:t>
            </a:r>
            <a:r>
              <a:rPr lang="en-GB" sz="2300" b="1" dirty="0" err="1"/>
              <a:t>hatta</a:t>
            </a:r>
            <a:r>
              <a:rPr lang="en-GB" sz="2300" b="1" dirty="0"/>
              <a:t> </a:t>
            </a:r>
            <a:r>
              <a:rPr lang="en-GB" sz="2300" b="1" dirty="0" err="1"/>
              <a:t>sonrasında</a:t>
            </a:r>
            <a:r>
              <a:rPr lang="en-GB" sz="2300" b="1" dirty="0"/>
              <a:t> </a:t>
            </a:r>
            <a:r>
              <a:rPr lang="en-GB" sz="2300" b="1" dirty="0" err="1"/>
              <a:t>ilham</a:t>
            </a:r>
            <a:r>
              <a:rPr lang="en-GB" sz="2300" b="1" dirty="0"/>
              <a:t> </a:t>
            </a:r>
            <a:r>
              <a:rPr lang="en-GB" sz="2300" b="1" dirty="0" err="1"/>
              <a:t>vermeli</a:t>
            </a:r>
            <a:r>
              <a:rPr lang="en-GB" sz="2300" b="1" dirty="0"/>
              <a:t> </a:t>
            </a:r>
            <a:r>
              <a:rPr lang="en-GB" sz="2300" b="1" dirty="0" err="1"/>
              <a:t>ve</a:t>
            </a:r>
            <a:r>
              <a:rPr lang="en-GB" sz="2300" b="1" dirty="0"/>
              <a:t> </a:t>
            </a:r>
            <a:r>
              <a:rPr lang="en-GB" sz="2300" b="1" dirty="0" err="1"/>
              <a:t>etkileşimde</a:t>
            </a:r>
            <a:r>
              <a:rPr lang="en-GB" sz="2300" b="1" dirty="0"/>
              <a:t> </a:t>
            </a:r>
            <a:r>
              <a:rPr lang="en-GB" sz="2300" dirty="0" err="1"/>
              <a:t>bulunmalıdır</a:t>
            </a:r>
            <a:r>
              <a:rPr lang="en-GB" sz="2300" dirty="0"/>
              <a:t>!</a:t>
            </a:r>
          </a:p>
          <a:p>
            <a:pPr>
              <a:buClr>
                <a:schemeClr val="dk1"/>
              </a:buClr>
              <a:buSzPts val="1100"/>
            </a:pPr>
            <a:endParaRPr lang="en-GB" sz="1800" dirty="0"/>
          </a:p>
          <a:p>
            <a:pPr algn="just">
              <a:buClr>
                <a:schemeClr val="dk1"/>
              </a:buClr>
              <a:buSzPts val="1100"/>
            </a:pPr>
            <a:endParaRPr lang="sl-SI" sz="1800" dirty="0"/>
          </a:p>
          <a:p>
            <a:pPr algn="just">
              <a:buClr>
                <a:schemeClr val="dk1"/>
              </a:buClr>
              <a:buSzPts val="1100"/>
            </a:pPr>
            <a:endParaRPr lang="en-GB" sz="1800" dirty="0"/>
          </a:p>
          <a:p>
            <a:pPr marR="0" lvl="0" algn="just" rtl="0">
              <a:lnSpc>
                <a:spcPct val="100000"/>
              </a:lnSpc>
              <a:spcBef>
                <a:spcPts val="0"/>
              </a:spcBef>
              <a:spcAft>
                <a:spcPts val="0"/>
              </a:spcAft>
              <a:buClr>
                <a:schemeClr val="dk1"/>
              </a:buClr>
              <a:buSzPts val="1100"/>
            </a:pPr>
            <a:r>
              <a:rPr lang="en-GB" sz="1800" b="0" dirty="0"/>
              <a:t> </a:t>
            </a:r>
          </a:p>
          <a:p>
            <a:pPr marR="0" lvl="0" algn="just" rtl="0">
              <a:lnSpc>
                <a:spcPct val="100000"/>
              </a:lnSpc>
              <a:spcBef>
                <a:spcPts val="0"/>
              </a:spcBef>
              <a:spcAft>
                <a:spcPts val="0"/>
              </a:spcAft>
              <a:buClr>
                <a:schemeClr val="dk1"/>
              </a:buClr>
              <a:buSzPts val="1100"/>
            </a:pPr>
            <a:endParaRPr lang="en-GB" sz="1800" b="0" dirty="0"/>
          </a:p>
        </p:txBody>
      </p:sp>
      <p:pic>
        <p:nvPicPr>
          <p:cNvPr id="10" name="Označba mesta slike 9">
            <a:hlinkClick r:id="rId2"/>
            <a:extLst>
              <a:ext uri="{FF2B5EF4-FFF2-40B4-BE49-F238E27FC236}">
                <a16:creationId xmlns:a16="http://schemas.microsoft.com/office/drawing/2014/main" id="{A4D6256D-A6B5-49FD-AFF0-E2ECA2EDED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992" r="17992"/>
          <a:stretch>
            <a:fillRect/>
          </a:stretch>
        </p:blipFill>
        <p:spPr>
          <a:xfrm>
            <a:off x="7040153" y="3028280"/>
            <a:ext cx="3691822" cy="3829719"/>
          </a:xfrm>
        </p:spPr>
      </p:pic>
      <p:sp>
        <p:nvSpPr>
          <p:cNvPr id="7" name="Text Placeholder 4">
            <a:extLst>
              <a:ext uri="{FF2B5EF4-FFF2-40B4-BE49-F238E27FC236}">
                <a16:creationId xmlns:a16="http://schemas.microsoft.com/office/drawing/2014/main" id="{BEEA5871-A5F5-4A4B-A326-7289A1032B93}"/>
              </a:ext>
            </a:extLst>
          </p:cNvPr>
          <p:cNvSpPr txBox="1">
            <a:spLocks/>
          </p:cNvSpPr>
          <p:nvPr/>
        </p:nvSpPr>
        <p:spPr>
          <a:xfrm>
            <a:off x="7040151" y="2185447"/>
            <a:ext cx="3691823" cy="85302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cs typeface="Poppins" pitchFamily="2" charset="77"/>
              </a:rPr>
              <a:t>hikaye</a:t>
            </a:r>
            <a:r>
              <a:rPr lang="en-GB" sz="1800" b="0" dirty="0">
                <a:solidFill>
                  <a:srgbClr val="7F7F7F"/>
                </a:solidFill>
                <a:cs typeface="Poppins" pitchFamily="2" charset="77"/>
              </a:rPr>
              <a:t> </a:t>
            </a:r>
            <a:r>
              <a:rPr lang="en-GB" sz="1800" b="0" dirty="0" err="1">
                <a:solidFill>
                  <a:srgbClr val="7F7F7F"/>
                </a:solidFill>
                <a:cs typeface="Poppins" pitchFamily="2" charset="77"/>
              </a:rPr>
              <a:t>anlatımı</a:t>
            </a:r>
            <a:r>
              <a:rPr lang="en-GB" sz="1800" b="0" dirty="0">
                <a:solidFill>
                  <a:srgbClr val="7F7F7F"/>
                </a:solidFill>
                <a:cs typeface="Poppins" pitchFamily="2" charset="77"/>
              </a:rPr>
              <a:t> </a:t>
            </a:r>
            <a:r>
              <a:rPr lang="en-GB" sz="1800" b="0" dirty="0" err="1">
                <a:solidFill>
                  <a:srgbClr val="7F7F7F"/>
                </a:solidFill>
                <a:cs typeface="Poppins" pitchFamily="2" charset="77"/>
              </a:rPr>
              <a:t>üzerine</a:t>
            </a:r>
            <a:r>
              <a:rPr lang="en-GB" sz="1800" b="0" dirty="0">
                <a:solidFill>
                  <a:srgbClr val="7F7F7F"/>
                </a:solidFill>
                <a:cs typeface="Poppins" pitchFamily="2" charset="77"/>
              </a:rPr>
              <a:t> </a:t>
            </a:r>
            <a:r>
              <a:rPr lang="en-GB" sz="1800" b="0" dirty="0" err="1">
                <a:solidFill>
                  <a:srgbClr val="7F7F7F"/>
                </a:solidFill>
                <a:cs typeface="Poppins" pitchFamily="2" charset="77"/>
              </a:rPr>
              <a:t>en</a:t>
            </a:r>
            <a:r>
              <a:rPr lang="en-GB" sz="1800" b="0" dirty="0">
                <a:solidFill>
                  <a:srgbClr val="7F7F7F"/>
                </a:solidFill>
                <a:cs typeface="Poppins" pitchFamily="2" charset="77"/>
              </a:rPr>
              <a:t> </a:t>
            </a:r>
            <a:r>
              <a:rPr lang="en-GB" sz="1800" b="0" dirty="0" err="1">
                <a:solidFill>
                  <a:srgbClr val="7F7F7F"/>
                </a:solidFill>
                <a:cs typeface="Poppins" pitchFamily="2" charset="77"/>
              </a:rPr>
              <a:t>iyi</a:t>
            </a:r>
            <a:r>
              <a:rPr lang="en-GB" sz="1800" b="0" dirty="0">
                <a:solidFill>
                  <a:srgbClr val="7F7F7F"/>
                </a:solidFill>
                <a:cs typeface="Poppins" pitchFamily="2" charset="77"/>
              </a:rPr>
              <a:t> 5 TED </a:t>
            </a:r>
            <a:r>
              <a:rPr lang="en-GB" sz="1800" b="0" dirty="0" err="1">
                <a:solidFill>
                  <a:srgbClr val="7F7F7F"/>
                </a:solidFill>
                <a:cs typeface="Poppins" pitchFamily="2" charset="77"/>
              </a:rPr>
              <a:t>konuşmasını</a:t>
            </a:r>
            <a:r>
              <a:rPr lang="en-GB" sz="1800" b="0" dirty="0">
                <a:solidFill>
                  <a:srgbClr val="7F7F7F"/>
                </a:solidFill>
                <a:cs typeface="Poppins" pitchFamily="2" charset="77"/>
              </a:rPr>
              <a:t> </a:t>
            </a:r>
            <a:r>
              <a:rPr lang="en-GB" sz="1800" b="0" dirty="0" err="1">
                <a:solidFill>
                  <a:srgbClr val="7F7F7F"/>
                </a:solidFill>
                <a:cs typeface="Poppins" pitchFamily="2" charset="77"/>
              </a:rPr>
              <a:t>izlemek</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sp>
        <p:nvSpPr>
          <p:cNvPr id="9" name="Text Placeholder 4">
            <a:extLst>
              <a:ext uri="{FF2B5EF4-FFF2-40B4-BE49-F238E27FC236}">
                <a16:creationId xmlns:a16="http://schemas.microsoft.com/office/drawing/2014/main" id="{E4678DF4-C2CC-40EB-8C6F-6D7CE516C8B8}"/>
              </a:ext>
            </a:extLst>
          </p:cNvPr>
          <p:cNvSpPr>
            <a:spLocks noGrp="1"/>
          </p:cNvSpPr>
          <p:nvPr>
            <p:ph type="body" sz="quarter" idx="15"/>
          </p:nvPr>
        </p:nvSpPr>
        <p:spPr>
          <a:xfrm>
            <a:off x="379521" y="298575"/>
            <a:ext cx="6660629" cy="631527"/>
          </a:xfrm>
        </p:spPr>
        <p:txBody>
          <a:bodyPr/>
          <a:lstStyle/>
          <a:p>
            <a:pPr marL="0" lvl="0" indent="0" algn="l" rtl="0">
              <a:lnSpc>
                <a:spcPct val="100000"/>
              </a:lnSpc>
              <a:spcBef>
                <a:spcPts val="0"/>
              </a:spcBef>
              <a:spcAft>
                <a:spcPts val="0"/>
              </a:spcAft>
              <a:buClr>
                <a:srgbClr val="E43794"/>
              </a:buClr>
              <a:buSzPts val="2000"/>
              <a:buNone/>
            </a:pPr>
            <a:r>
              <a:rPr lang="tr-TR" b="1" dirty="0"/>
              <a:t>DENEYİM HİKAYE ANLATIMI</a:t>
            </a:r>
            <a:endParaRPr lang="en-US" b="1" dirty="0"/>
          </a:p>
        </p:txBody>
      </p:sp>
    </p:spTree>
    <p:extLst>
      <p:ext uri="{BB962C8B-B14F-4D97-AF65-F5344CB8AC3E}">
        <p14:creationId xmlns:p14="http://schemas.microsoft.com/office/powerpoint/2010/main" val="171404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79522" y="298575"/>
            <a:ext cx="6554678" cy="631527"/>
          </a:xfrm>
        </p:spPr>
        <p:txBody>
          <a:bodyPr/>
          <a:lstStyle/>
          <a:p>
            <a:pPr lvl="0">
              <a:lnSpc>
                <a:spcPct val="100000"/>
              </a:lnSpc>
              <a:spcBef>
                <a:spcPts val="0"/>
              </a:spcBef>
              <a:buClr>
                <a:srgbClr val="E43794"/>
              </a:buClr>
              <a:buSzPts val="2000"/>
            </a:pPr>
            <a:r>
              <a:rPr lang="tr-TR" dirty="0"/>
              <a:t>DENEYİM HİKAYE ANLATIMI</a:t>
            </a:r>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266700" y="1112328"/>
            <a:ext cx="6181725" cy="5574711"/>
          </a:xfrm>
        </p:spPr>
        <p:txBody>
          <a:bodyPr/>
          <a:lstStyle/>
          <a:p>
            <a:pPr>
              <a:buClr>
                <a:schemeClr val="dk1"/>
              </a:buClr>
              <a:buSzPts val="1100"/>
            </a:pPr>
            <a:r>
              <a:rPr lang="en-GB" sz="2100" b="1" dirty="0" err="1">
                <a:solidFill>
                  <a:schemeClr val="bg1">
                    <a:lumMod val="50000"/>
                  </a:schemeClr>
                </a:solidFill>
              </a:rPr>
              <a:t>Hikaye</a:t>
            </a:r>
            <a:r>
              <a:rPr lang="en-GB" sz="2100" b="1" dirty="0">
                <a:solidFill>
                  <a:schemeClr val="bg1">
                    <a:lumMod val="50000"/>
                  </a:schemeClr>
                </a:solidFill>
              </a:rPr>
              <a:t> </a:t>
            </a:r>
            <a:r>
              <a:rPr lang="en-GB" sz="2100" b="1" dirty="0" err="1">
                <a:solidFill>
                  <a:schemeClr val="bg1">
                    <a:lumMod val="50000"/>
                  </a:schemeClr>
                </a:solidFill>
              </a:rPr>
              <a:t>anlatımı</a:t>
            </a:r>
            <a:r>
              <a:rPr lang="en-GB" sz="2100" b="1" dirty="0">
                <a:solidFill>
                  <a:schemeClr val="bg1">
                    <a:lumMod val="50000"/>
                  </a:schemeClr>
                </a:solidFill>
              </a:rPr>
              <a:t> </a:t>
            </a:r>
            <a:r>
              <a:rPr lang="en-GB" sz="2100" b="1" dirty="0" err="1">
                <a:solidFill>
                  <a:schemeClr val="bg1">
                    <a:lumMod val="50000"/>
                  </a:schemeClr>
                </a:solidFill>
              </a:rPr>
              <a:t>sadece</a:t>
            </a:r>
            <a:r>
              <a:rPr lang="en-GB" sz="2100" b="1" dirty="0">
                <a:solidFill>
                  <a:schemeClr val="bg1">
                    <a:lumMod val="50000"/>
                  </a:schemeClr>
                </a:solidFill>
              </a:rPr>
              <a:t> </a:t>
            </a:r>
            <a:r>
              <a:rPr lang="en-GB" sz="2100" b="1" dirty="0" err="1">
                <a:solidFill>
                  <a:schemeClr val="bg1">
                    <a:lumMod val="50000"/>
                  </a:schemeClr>
                </a:solidFill>
              </a:rPr>
              <a:t>sözlü</a:t>
            </a:r>
            <a:r>
              <a:rPr lang="en-GB" sz="2100" b="1" dirty="0">
                <a:solidFill>
                  <a:schemeClr val="bg1">
                    <a:lumMod val="50000"/>
                  </a:schemeClr>
                </a:solidFill>
              </a:rPr>
              <a:t> </a:t>
            </a:r>
            <a:r>
              <a:rPr lang="en-GB" sz="2100" b="1" dirty="0" err="1">
                <a:solidFill>
                  <a:schemeClr val="bg1">
                    <a:lumMod val="50000"/>
                  </a:schemeClr>
                </a:solidFill>
              </a:rPr>
              <a:t>veya</a:t>
            </a:r>
            <a:r>
              <a:rPr lang="en-GB" sz="2100" b="1" dirty="0">
                <a:solidFill>
                  <a:schemeClr val="bg1">
                    <a:lumMod val="50000"/>
                  </a:schemeClr>
                </a:solidFill>
              </a:rPr>
              <a:t> </a:t>
            </a:r>
            <a:r>
              <a:rPr lang="en-GB" sz="2100" b="1" dirty="0" err="1">
                <a:solidFill>
                  <a:schemeClr val="bg1">
                    <a:lumMod val="50000"/>
                  </a:schemeClr>
                </a:solidFill>
              </a:rPr>
              <a:t>yazılı</a:t>
            </a:r>
            <a:r>
              <a:rPr lang="en-GB" sz="2100" b="1" dirty="0">
                <a:solidFill>
                  <a:schemeClr val="bg1">
                    <a:lumMod val="50000"/>
                  </a:schemeClr>
                </a:solidFill>
              </a:rPr>
              <a:t> </a:t>
            </a:r>
            <a:r>
              <a:rPr lang="en-GB" sz="2100" b="1" dirty="0" err="1">
                <a:solidFill>
                  <a:schemeClr val="bg1">
                    <a:lumMod val="50000"/>
                  </a:schemeClr>
                </a:solidFill>
              </a:rPr>
              <a:t>kelimelerle</a:t>
            </a:r>
            <a:r>
              <a:rPr lang="en-GB" sz="2100" b="1" dirty="0">
                <a:solidFill>
                  <a:schemeClr val="bg1">
                    <a:lumMod val="50000"/>
                  </a:schemeClr>
                </a:solidFill>
              </a:rPr>
              <a:t> </a:t>
            </a:r>
            <a:r>
              <a:rPr lang="en-GB" sz="2100" b="1" dirty="0" err="1">
                <a:solidFill>
                  <a:schemeClr val="bg1">
                    <a:lumMod val="50000"/>
                  </a:schemeClr>
                </a:solidFill>
              </a:rPr>
              <a:t>mümkün</a:t>
            </a:r>
            <a:r>
              <a:rPr lang="en-GB" sz="2100" b="1" dirty="0">
                <a:solidFill>
                  <a:schemeClr val="bg1">
                    <a:lumMod val="50000"/>
                  </a:schemeClr>
                </a:solidFill>
              </a:rPr>
              <a:t> </a:t>
            </a:r>
            <a:r>
              <a:rPr lang="en-GB" sz="2100" b="1" dirty="0" err="1">
                <a:solidFill>
                  <a:schemeClr val="bg1">
                    <a:lumMod val="50000"/>
                  </a:schemeClr>
                </a:solidFill>
              </a:rPr>
              <a:t>mü</a:t>
            </a:r>
            <a:r>
              <a:rPr lang="tr-TR" sz="2100" b="1" dirty="0">
                <a:solidFill>
                  <a:schemeClr val="bg1">
                    <a:lumMod val="50000"/>
                  </a:schemeClr>
                </a:solidFill>
              </a:rPr>
              <a:t>dür</a:t>
            </a:r>
            <a:r>
              <a:rPr lang="en-GB" sz="2100" b="1" dirty="0">
                <a:solidFill>
                  <a:schemeClr val="bg1">
                    <a:lumMod val="50000"/>
                  </a:schemeClr>
                </a:solidFill>
              </a:rPr>
              <a:t>? </a:t>
            </a:r>
          </a:p>
          <a:p>
            <a:pPr>
              <a:buClr>
                <a:schemeClr val="dk1"/>
              </a:buClr>
              <a:buSzPts val="1100"/>
            </a:pPr>
            <a:endParaRPr lang="en-GB" sz="2100" b="1" dirty="0">
              <a:solidFill>
                <a:schemeClr val="bg1">
                  <a:lumMod val="50000"/>
                </a:schemeClr>
              </a:solidFill>
            </a:endParaRPr>
          </a:p>
          <a:p>
            <a:pPr>
              <a:buClr>
                <a:schemeClr val="dk1"/>
              </a:buClr>
              <a:buSzPts val="1100"/>
            </a:pPr>
            <a:r>
              <a:rPr lang="en-GB" sz="2100" b="1" dirty="0" err="1">
                <a:solidFill>
                  <a:schemeClr val="bg1">
                    <a:lumMod val="50000"/>
                  </a:schemeClr>
                </a:solidFill>
              </a:rPr>
              <a:t>Hikaye</a:t>
            </a:r>
            <a:r>
              <a:rPr lang="en-GB" sz="2100" b="1" dirty="0">
                <a:solidFill>
                  <a:schemeClr val="bg1">
                    <a:lumMod val="50000"/>
                  </a:schemeClr>
                </a:solidFill>
              </a:rPr>
              <a:t> </a:t>
            </a:r>
            <a:r>
              <a:rPr lang="en-GB" sz="2100" b="1" dirty="0" err="1">
                <a:solidFill>
                  <a:schemeClr val="bg1">
                    <a:lumMod val="50000"/>
                  </a:schemeClr>
                </a:solidFill>
              </a:rPr>
              <a:t>anlatımı</a:t>
            </a:r>
            <a:r>
              <a:rPr lang="en-GB" sz="2100" b="1" dirty="0">
                <a:solidFill>
                  <a:schemeClr val="bg1">
                    <a:lumMod val="50000"/>
                  </a:schemeClr>
                </a:solidFill>
              </a:rPr>
              <a:t> </a:t>
            </a:r>
            <a:r>
              <a:rPr lang="en-GB" sz="2100" b="1" dirty="0" err="1">
                <a:solidFill>
                  <a:schemeClr val="bg1">
                    <a:lumMod val="50000"/>
                  </a:schemeClr>
                </a:solidFill>
              </a:rPr>
              <a:t>tüm</a:t>
            </a:r>
            <a:r>
              <a:rPr lang="en-GB" sz="2100" b="1" dirty="0">
                <a:solidFill>
                  <a:schemeClr val="bg1">
                    <a:lumMod val="50000"/>
                  </a:schemeClr>
                </a:solidFill>
              </a:rPr>
              <a:t> </a:t>
            </a:r>
            <a:r>
              <a:rPr lang="en-GB" sz="2100" b="1" dirty="0" err="1">
                <a:solidFill>
                  <a:schemeClr val="bg1">
                    <a:lumMod val="50000"/>
                  </a:schemeClr>
                </a:solidFill>
              </a:rPr>
              <a:t>duyularımızı</a:t>
            </a:r>
            <a:r>
              <a:rPr lang="en-GB" sz="2100" b="1" dirty="0">
                <a:solidFill>
                  <a:schemeClr val="bg1">
                    <a:lumMod val="50000"/>
                  </a:schemeClr>
                </a:solidFill>
              </a:rPr>
              <a:t> </a:t>
            </a:r>
            <a:r>
              <a:rPr lang="en-GB" sz="2100" b="1" dirty="0" err="1">
                <a:solidFill>
                  <a:schemeClr val="bg1">
                    <a:lumMod val="50000"/>
                  </a:schemeClr>
                </a:solidFill>
              </a:rPr>
              <a:t>harekete</a:t>
            </a:r>
            <a:r>
              <a:rPr lang="en-GB" sz="2100" b="1" dirty="0">
                <a:solidFill>
                  <a:schemeClr val="bg1">
                    <a:lumMod val="50000"/>
                  </a:schemeClr>
                </a:solidFill>
              </a:rPr>
              <a:t> </a:t>
            </a:r>
            <a:r>
              <a:rPr lang="en-GB" sz="2100" b="1" dirty="0" err="1">
                <a:solidFill>
                  <a:schemeClr val="bg1">
                    <a:lumMod val="50000"/>
                  </a:schemeClr>
                </a:solidFill>
              </a:rPr>
              <a:t>geçirmelidir</a:t>
            </a:r>
            <a:r>
              <a:rPr lang="en-GB" sz="2100" b="1" dirty="0">
                <a:solidFill>
                  <a:schemeClr val="bg1">
                    <a:lumMod val="50000"/>
                  </a:schemeClr>
                </a:solidFill>
              </a:rPr>
              <a:t>!</a:t>
            </a:r>
          </a:p>
          <a:p>
            <a:pPr>
              <a:buClr>
                <a:schemeClr val="dk1"/>
              </a:buClr>
              <a:buSzPts val="1100"/>
            </a:pPr>
            <a:endParaRPr lang="en-GB" sz="2100" dirty="0">
              <a:solidFill>
                <a:schemeClr val="bg1">
                  <a:lumMod val="50000"/>
                </a:schemeClr>
              </a:solidFill>
            </a:endParaRPr>
          </a:p>
          <a:p>
            <a:pPr>
              <a:buClr>
                <a:schemeClr val="dk1"/>
              </a:buClr>
              <a:buSzPts val="1100"/>
            </a:pPr>
            <a:r>
              <a:rPr lang="en-GB" sz="2100" dirty="0" err="1">
                <a:solidFill>
                  <a:schemeClr val="bg1">
                    <a:lumMod val="50000"/>
                  </a:schemeClr>
                </a:solidFill>
              </a:rPr>
              <a:t>Hikaye</a:t>
            </a:r>
            <a:r>
              <a:rPr lang="en-GB" sz="2100" dirty="0">
                <a:solidFill>
                  <a:schemeClr val="bg1">
                    <a:lumMod val="50000"/>
                  </a:schemeClr>
                </a:solidFill>
              </a:rPr>
              <a:t> </a:t>
            </a:r>
            <a:r>
              <a:rPr lang="en-GB" sz="2100" dirty="0" err="1">
                <a:solidFill>
                  <a:schemeClr val="bg1">
                    <a:lumMod val="50000"/>
                  </a:schemeClr>
                </a:solidFill>
              </a:rPr>
              <a:t>anlatıcıları</a:t>
            </a:r>
            <a:r>
              <a:rPr lang="en-GB" sz="2100" dirty="0">
                <a:solidFill>
                  <a:schemeClr val="bg1">
                    <a:lumMod val="50000"/>
                  </a:schemeClr>
                </a:solidFill>
              </a:rPr>
              <a:t> her zaman </a:t>
            </a:r>
            <a:r>
              <a:rPr lang="en-GB" sz="2100" b="1" dirty="0" err="1">
                <a:solidFill>
                  <a:schemeClr val="bg1">
                    <a:lumMod val="50000"/>
                  </a:schemeClr>
                </a:solidFill>
              </a:rPr>
              <a:t>hayal</a:t>
            </a:r>
            <a:r>
              <a:rPr lang="en-GB" sz="2100" b="1" dirty="0">
                <a:solidFill>
                  <a:schemeClr val="bg1">
                    <a:lumMod val="50000"/>
                  </a:schemeClr>
                </a:solidFill>
              </a:rPr>
              <a:t> </a:t>
            </a:r>
            <a:r>
              <a:rPr lang="en-GB" sz="2100" b="1" dirty="0" err="1">
                <a:solidFill>
                  <a:schemeClr val="bg1">
                    <a:lumMod val="50000"/>
                  </a:schemeClr>
                </a:solidFill>
              </a:rPr>
              <a:t>gücünü</a:t>
            </a:r>
            <a:r>
              <a:rPr lang="en-GB" sz="2100" b="1" dirty="0">
                <a:solidFill>
                  <a:schemeClr val="bg1">
                    <a:lumMod val="50000"/>
                  </a:schemeClr>
                </a:solidFill>
              </a:rPr>
              <a:t> </a:t>
            </a:r>
            <a:r>
              <a:rPr lang="en-GB" sz="2100" b="1" dirty="0" err="1">
                <a:solidFill>
                  <a:schemeClr val="bg1">
                    <a:lumMod val="50000"/>
                  </a:schemeClr>
                </a:solidFill>
              </a:rPr>
              <a:t>harekete</a:t>
            </a:r>
            <a:r>
              <a:rPr lang="en-GB" sz="2100" b="1" dirty="0">
                <a:solidFill>
                  <a:schemeClr val="bg1">
                    <a:lumMod val="50000"/>
                  </a:schemeClr>
                </a:solidFill>
              </a:rPr>
              <a:t> </a:t>
            </a:r>
            <a:r>
              <a:rPr lang="en-GB" sz="2100" b="1" dirty="0" err="1">
                <a:solidFill>
                  <a:schemeClr val="bg1">
                    <a:lumMod val="50000"/>
                  </a:schemeClr>
                </a:solidFill>
              </a:rPr>
              <a:t>geçirmek</a:t>
            </a:r>
            <a:r>
              <a:rPr lang="en-GB" sz="2100" b="1" dirty="0">
                <a:solidFill>
                  <a:schemeClr val="bg1">
                    <a:lumMod val="50000"/>
                  </a:schemeClr>
                </a:solidFill>
              </a:rPr>
              <a:t> </a:t>
            </a:r>
            <a:r>
              <a:rPr lang="en-GB" sz="2100" b="1" dirty="0" err="1">
                <a:solidFill>
                  <a:schemeClr val="bg1">
                    <a:lumMod val="50000"/>
                  </a:schemeClr>
                </a:solidFill>
              </a:rPr>
              <a:t>için</a:t>
            </a:r>
            <a:r>
              <a:rPr lang="en-GB" sz="2100" dirty="0">
                <a:solidFill>
                  <a:schemeClr val="bg1">
                    <a:lumMod val="50000"/>
                  </a:schemeClr>
                </a:solidFill>
              </a:rPr>
              <a:t> </a:t>
            </a:r>
            <a:r>
              <a:rPr lang="en-GB" sz="2100" dirty="0" err="1">
                <a:solidFill>
                  <a:schemeClr val="bg1">
                    <a:lumMod val="50000"/>
                  </a:schemeClr>
                </a:solidFill>
              </a:rPr>
              <a:t>farklı</a:t>
            </a:r>
            <a:r>
              <a:rPr lang="en-GB" sz="2100" dirty="0">
                <a:solidFill>
                  <a:schemeClr val="bg1">
                    <a:lumMod val="50000"/>
                  </a:schemeClr>
                </a:solidFill>
              </a:rPr>
              <a:t> </a:t>
            </a:r>
            <a:r>
              <a:rPr lang="en-GB" sz="2100" dirty="0" err="1">
                <a:solidFill>
                  <a:schemeClr val="bg1">
                    <a:lumMod val="50000"/>
                  </a:schemeClr>
                </a:solidFill>
              </a:rPr>
              <a:t>yaklaşımlar</a:t>
            </a:r>
            <a:r>
              <a:rPr lang="en-GB" sz="2100" dirty="0">
                <a:solidFill>
                  <a:schemeClr val="bg1">
                    <a:lumMod val="50000"/>
                  </a:schemeClr>
                </a:solidFill>
              </a:rPr>
              <a:t> </a:t>
            </a:r>
            <a:r>
              <a:rPr lang="en-GB" sz="2100" dirty="0" err="1">
                <a:solidFill>
                  <a:schemeClr val="bg1">
                    <a:lumMod val="50000"/>
                  </a:schemeClr>
                </a:solidFill>
              </a:rPr>
              <a:t>kullanmaya</a:t>
            </a:r>
            <a:r>
              <a:rPr lang="en-GB" sz="2100" dirty="0">
                <a:solidFill>
                  <a:schemeClr val="bg1">
                    <a:lumMod val="50000"/>
                  </a:schemeClr>
                </a:solidFill>
              </a:rPr>
              <a:t> </a:t>
            </a:r>
            <a:r>
              <a:rPr lang="en-GB" sz="2100" dirty="0" err="1">
                <a:solidFill>
                  <a:schemeClr val="bg1">
                    <a:lumMod val="50000"/>
                  </a:schemeClr>
                </a:solidFill>
              </a:rPr>
              <a:t>çalışmış</a:t>
            </a:r>
            <a:r>
              <a:rPr lang="en-GB" sz="2100" dirty="0">
                <a:solidFill>
                  <a:schemeClr val="bg1">
                    <a:lumMod val="50000"/>
                  </a:schemeClr>
                </a:solidFill>
              </a:rPr>
              <a:t> </a:t>
            </a:r>
            <a:r>
              <a:rPr lang="en-GB" sz="2100" dirty="0" err="1">
                <a:solidFill>
                  <a:schemeClr val="bg1">
                    <a:lumMod val="50000"/>
                  </a:schemeClr>
                </a:solidFill>
              </a:rPr>
              <a:t>ve</a:t>
            </a:r>
            <a:r>
              <a:rPr lang="en-GB" sz="2100" dirty="0">
                <a:solidFill>
                  <a:schemeClr val="bg1">
                    <a:lumMod val="50000"/>
                  </a:schemeClr>
                </a:solidFill>
              </a:rPr>
              <a:t> </a:t>
            </a:r>
            <a:r>
              <a:rPr lang="en-GB" sz="2100" dirty="0" err="1">
                <a:solidFill>
                  <a:schemeClr val="bg1">
                    <a:lumMod val="50000"/>
                  </a:schemeClr>
                </a:solidFill>
              </a:rPr>
              <a:t>bu</a:t>
            </a:r>
            <a:r>
              <a:rPr lang="en-GB" sz="2100" dirty="0">
                <a:solidFill>
                  <a:schemeClr val="bg1">
                    <a:lumMod val="50000"/>
                  </a:schemeClr>
                </a:solidFill>
              </a:rPr>
              <a:t> </a:t>
            </a:r>
            <a:r>
              <a:rPr lang="en-GB" sz="2100" dirty="0" err="1">
                <a:solidFill>
                  <a:schemeClr val="bg1">
                    <a:lumMod val="50000"/>
                  </a:schemeClr>
                </a:solidFill>
              </a:rPr>
              <a:t>amaçla</a:t>
            </a:r>
            <a:r>
              <a:rPr lang="en-GB" sz="2100" dirty="0">
                <a:solidFill>
                  <a:schemeClr val="bg1">
                    <a:lumMod val="50000"/>
                  </a:schemeClr>
                </a:solidFill>
              </a:rPr>
              <a:t> </a:t>
            </a:r>
            <a:r>
              <a:rPr lang="en-GB" sz="2100" dirty="0" err="1">
                <a:solidFill>
                  <a:schemeClr val="bg1">
                    <a:lumMod val="50000"/>
                  </a:schemeClr>
                </a:solidFill>
              </a:rPr>
              <a:t>zamanlarının</a:t>
            </a:r>
            <a:r>
              <a:rPr lang="en-GB" sz="2100" dirty="0">
                <a:solidFill>
                  <a:schemeClr val="bg1">
                    <a:lumMod val="50000"/>
                  </a:schemeClr>
                </a:solidFill>
              </a:rPr>
              <a:t> </a:t>
            </a:r>
            <a:r>
              <a:rPr lang="en-GB" sz="2100" b="1" dirty="0" err="1">
                <a:solidFill>
                  <a:schemeClr val="bg1">
                    <a:lumMod val="50000"/>
                  </a:schemeClr>
                </a:solidFill>
              </a:rPr>
              <a:t>çeşitli</a:t>
            </a:r>
            <a:r>
              <a:rPr lang="en-GB" sz="2100" b="1" dirty="0">
                <a:solidFill>
                  <a:schemeClr val="bg1">
                    <a:lumMod val="50000"/>
                  </a:schemeClr>
                </a:solidFill>
              </a:rPr>
              <a:t> </a:t>
            </a:r>
            <a:r>
              <a:rPr lang="en-GB" sz="2100" b="1" dirty="0" err="1">
                <a:solidFill>
                  <a:schemeClr val="bg1">
                    <a:lumMod val="50000"/>
                  </a:schemeClr>
                </a:solidFill>
              </a:rPr>
              <a:t>teknolojilerini</a:t>
            </a:r>
            <a:r>
              <a:rPr lang="en-GB" sz="2100" b="1" dirty="0">
                <a:solidFill>
                  <a:schemeClr val="bg1">
                    <a:lumMod val="50000"/>
                  </a:schemeClr>
                </a:solidFill>
              </a:rPr>
              <a:t> </a:t>
            </a:r>
            <a:r>
              <a:rPr lang="en-GB" sz="2100" b="1" dirty="0" err="1">
                <a:solidFill>
                  <a:schemeClr val="bg1">
                    <a:lumMod val="50000"/>
                  </a:schemeClr>
                </a:solidFill>
              </a:rPr>
              <a:t>geliştirip</a:t>
            </a:r>
            <a:r>
              <a:rPr lang="en-GB" sz="2100" b="1" dirty="0">
                <a:solidFill>
                  <a:schemeClr val="bg1">
                    <a:lumMod val="50000"/>
                  </a:schemeClr>
                </a:solidFill>
              </a:rPr>
              <a:t> </a:t>
            </a:r>
            <a:r>
              <a:rPr lang="en-GB" sz="2100" b="1" dirty="0" err="1">
                <a:solidFill>
                  <a:schemeClr val="bg1">
                    <a:lumMod val="50000"/>
                  </a:schemeClr>
                </a:solidFill>
              </a:rPr>
              <a:t>uyarlamışlardır</a:t>
            </a:r>
            <a:r>
              <a:rPr lang="en-GB" sz="2100" dirty="0">
                <a:solidFill>
                  <a:schemeClr val="bg1">
                    <a:lumMod val="50000"/>
                  </a:schemeClr>
                </a:solidFill>
              </a:rPr>
              <a:t>.</a:t>
            </a:r>
            <a:r>
              <a:rPr lang="tr-TR" sz="2100" dirty="0">
                <a:solidFill>
                  <a:schemeClr val="bg1">
                    <a:lumMod val="50000"/>
                  </a:schemeClr>
                </a:solidFill>
              </a:rPr>
              <a:t> </a:t>
            </a:r>
            <a:r>
              <a:rPr lang="en-GB" sz="2100" dirty="0" err="1">
                <a:solidFill>
                  <a:schemeClr val="bg1">
                    <a:lumMod val="50000"/>
                  </a:schemeClr>
                </a:solidFill>
              </a:rPr>
              <a:t>Duyuları</a:t>
            </a:r>
            <a:r>
              <a:rPr lang="en-GB" sz="2100" dirty="0">
                <a:solidFill>
                  <a:schemeClr val="bg1">
                    <a:lumMod val="50000"/>
                  </a:schemeClr>
                </a:solidFill>
              </a:rPr>
              <a:t> </a:t>
            </a:r>
            <a:r>
              <a:rPr lang="en-GB" sz="2100" dirty="0" err="1">
                <a:solidFill>
                  <a:schemeClr val="bg1">
                    <a:lumMod val="50000"/>
                  </a:schemeClr>
                </a:solidFill>
              </a:rPr>
              <a:t>harekete</a:t>
            </a:r>
            <a:r>
              <a:rPr lang="en-GB" sz="2100" dirty="0">
                <a:solidFill>
                  <a:schemeClr val="bg1">
                    <a:lumMod val="50000"/>
                  </a:schemeClr>
                </a:solidFill>
              </a:rPr>
              <a:t> </a:t>
            </a:r>
            <a:r>
              <a:rPr lang="en-GB" sz="2100" dirty="0" err="1">
                <a:solidFill>
                  <a:schemeClr val="bg1">
                    <a:lumMod val="50000"/>
                  </a:schemeClr>
                </a:solidFill>
              </a:rPr>
              <a:t>geçirme</a:t>
            </a:r>
            <a:r>
              <a:rPr lang="en-GB" sz="2100" dirty="0">
                <a:solidFill>
                  <a:schemeClr val="bg1">
                    <a:lumMod val="50000"/>
                  </a:schemeClr>
                </a:solidFill>
              </a:rPr>
              <a:t> </a:t>
            </a:r>
            <a:r>
              <a:rPr lang="en-GB" sz="2100" dirty="0" err="1">
                <a:solidFill>
                  <a:schemeClr val="bg1">
                    <a:lumMod val="50000"/>
                  </a:schemeClr>
                </a:solidFill>
              </a:rPr>
              <a:t>hakkında</a:t>
            </a:r>
            <a:r>
              <a:rPr lang="en-GB" sz="2100" dirty="0">
                <a:solidFill>
                  <a:schemeClr val="bg1">
                    <a:lumMod val="50000"/>
                  </a:schemeClr>
                </a:solidFill>
              </a:rPr>
              <a:t> </a:t>
            </a:r>
            <a:r>
              <a:rPr lang="en-GB" sz="2100" dirty="0" err="1">
                <a:solidFill>
                  <a:schemeClr val="bg1">
                    <a:lumMod val="50000"/>
                  </a:schemeClr>
                </a:solidFill>
              </a:rPr>
              <a:t>daha</a:t>
            </a:r>
            <a:r>
              <a:rPr lang="en-GB" sz="2100" dirty="0">
                <a:solidFill>
                  <a:schemeClr val="bg1">
                    <a:lumMod val="50000"/>
                  </a:schemeClr>
                </a:solidFill>
              </a:rPr>
              <a:t> </a:t>
            </a:r>
            <a:r>
              <a:rPr lang="en-GB" sz="2100" dirty="0" err="1">
                <a:solidFill>
                  <a:schemeClr val="bg1">
                    <a:lumMod val="50000"/>
                  </a:schemeClr>
                </a:solidFill>
              </a:rPr>
              <a:t>fazla</a:t>
            </a:r>
            <a:r>
              <a:rPr lang="en-GB" sz="2100" dirty="0">
                <a:solidFill>
                  <a:schemeClr val="bg1">
                    <a:lumMod val="50000"/>
                  </a:schemeClr>
                </a:solidFill>
              </a:rPr>
              <a:t> </a:t>
            </a:r>
            <a:r>
              <a:rPr lang="en-GB" sz="2100" dirty="0" err="1">
                <a:solidFill>
                  <a:schemeClr val="bg1">
                    <a:lumMod val="50000"/>
                  </a:schemeClr>
                </a:solidFill>
              </a:rPr>
              <a:t>bilgiyi</a:t>
            </a:r>
            <a:r>
              <a:rPr lang="en-GB" sz="2100" dirty="0">
                <a:solidFill>
                  <a:schemeClr val="bg1">
                    <a:lumMod val="50000"/>
                  </a:schemeClr>
                </a:solidFill>
              </a:rPr>
              <a:t> </a:t>
            </a:r>
            <a:r>
              <a:rPr lang="en-GB" sz="2100" dirty="0" err="1">
                <a:solidFill>
                  <a:schemeClr val="bg1">
                    <a:lumMod val="50000"/>
                  </a:schemeClr>
                </a:solidFill>
              </a:rPr>
              <a:t>buradan</a:t>
            </a:r>
            <a:r>
              <a:rPr lang="en-GB" sz="2100" dirty="0">
                <a:solidFill>
                  <a:schemeClr val="bg1">
                    <a:lumMod val="50000"/>
                  </a:schemeClr>
                </a:solidFill>
              </a:rPr>
              <a:t> </a:t>
            </a:r>
            <a:r>
              <a:rPr lang="en-GB" sz="2100" dirty="0" err="1">
                <a:solidFill>
                  <a:schemeClr val="bg1">
                    <a:lumMod val="50000"/>
                  </a:schemeClr>
                </a:solidFill>
              </a:rPr>
              <a:t>okuyun</a:t>
            </a:r>
            <a:r>
              <a:rPr lang="en-GB" sz="2100" dirty="0">
                <a:solidFill>
                  <a:schemeClr val="bg1">
                    <a:lumMod val="50000"/>
                  </a:schemeClr>
                </a:solidFill>
              </a:rPr>
              <a:t> </a:t>
            </a:r>
            <a:r>
              <a:rPr lang="en-GB" sz="2100"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sz="2100" dirty="0">
              <a:solidFill>
                <a:schemeClr val="bg1">
                  <a:lumMod val="50000"/>
                </a:schemeClr>
              </a:solidFill>
            </a:endParaRPr>
          </a:p>
          <a:p>
            <a:pPr>
              <a:buClr>
                <a:schemeClr val="dk1"/>
              </a:buClr>
              <a:buSzPts val="1100"/>
            </a:pPr>
            <a:endParaRPr lang="en-GB" sz="2100" dirty="0"/>
          </a:p>
          <a:p>
            <a:pPr>
              <a:buClr>
                <a:schemeClr val="dk1"/>
              </a:buClr>
              <a:buSzPts val="1100"/>
            </a:pPr>
            <a:r>
              <a:rPr lang="en-GB" sz="2100" dirty="0" err="1">
                <a:solidFill>
                  <a:schemeClr val="bg1">
                    <a:lumMod val="50000"/>
                  </a:schemeClr>
                </a:solidFill>
              </a:rPr>
              <a:t>Şimdi</a:t>
            </a:r>
            <a:r>
              <a:rPr lang="en-GB" sz="2100" dirty="0">
                <a:solidFill>
                  <a:schemeClr val="bg1">
                    <a:lumMod val="50000"/>
                  </a:schemeClr>
                </a:solidFill>
              </a:rPr>
              <a:t>, </a:t>
            </a:r>
            <a:r>
              <a:rPr lang="en-GB" sz="2100" b="1" dirty="0" err="1"/>
              <a:t>dijital</a:t>
            </a:r>
            <a:r>
              <a:rPr lang="en-GB" sz="2100" b="1" dirty="0"/>
              <a:t> </a:t>
            </a:r>
            <a:r>
              <a:rPr lang="en-GB" sz="2100" b="1" dirty="0" err="1"/>
              <a:t>teknolojiler</a:t>
            </a:r>
            <a:r>
              <a:rPr lang="en-GB" sz="2100" b="1" dirty="0"/>
              <a:t> </a:t>
            </a:r>
            <a:r>
              <a:rPr lang="en-GB" sz="2100" b="1" dirty="0" err="1"/>
              <a:t>dünyasında</a:t>
            </a:r>
            <a:r>
              <a:rPr lang="en-GB" sz="2100" b="1" dirty="0"/>
              <a:t> </a:t>
            </a:r>
            <a:r>
              <a:rPr lang="en-GB" sz="2100" dirty="0" err="1">
                <a:solidFill>
                  <a:schemeClr val="bg1">
                    <a:lumMod val="50000"/>
                  </a:schemeClr>
                </a:solidFill>
              </a:rPr>
              <a:t>hikaye</a:t>
            </a:r>
            <a:r>
              <a:rPr lang="en-GB" sz="2100" dirty="0">
                <a:solidFill>
                  <a:schemeClr val="bg1">
                    <a:lumMod val="50000"/>
                  </a:schemeClr>
                </a:solidFill>
              </a:rPr>
              <a:t> </a:t>
            </a:r>
            <a:r>
              <a:rPr lang="en-GB" sz="2100" dirty="0" err="1">
                <a:solidFill>
                  <a:schemeClr val="bg1">
                    <a:lumMod val="50000"/>
                  </a:schemeClr>
                </a:solidFill>
              </a:rPr>
              <a:t>anlatımı</a:t>
            </a:r>
            <a:r>
              <a:rPr lang="en-GB" sz="2100" dirty="0">
                <a:solidFill>
                  <a:schemeClr val="bg1">
                    <a:lumMod val="50000"/>
                  </a:schemeClr>
                </a:solidFill>
              </a:rPr>
              <a:t> </a:t>
            </a:r>
            <a:r>
              <a:rPr lang="en-GB" sz="2100" dirty="0" err="1">
                <a:solidFill>
                  <a:schemeClr val="bg1">
                    <a:lumMod val="50000"/>
                  </a:schemeClr>
                </a:solidFill>
              </a:rPr>
              <a:t>birçok</a:t>
            </a:r>
            <a:r>
              <a:rPr lang="en-GB" sz="2100" dirty="0">
                <a:solidFill>
                  <a:schemeClr val="bg1">
                    <a:lumMod val="50000"/>
                  </a:schemeClr>
                </a:solidFill>
              </a:rPr>
              <a:t> </a:t>
            </a:r>
            <a:r>
              <a:rPr lang="en-GB" sz="2100" dirty="0" err="1">
                <a:solidFill>
                  <a:schemeClr val="bg1">
                    <a:lumMod val="50000"/>
                  </a:schemeClr>
                </a:solidFill>
              </a:rPr>
              <a:t>farklı</a:t>
            </a:r>
            <a:r>
              <a:rPr lang="en-GB" sz="2100" dirty="0">
                <a:solidFill>
                  <a:schemeClr val="bg1">
                    <a:lumMod val="50000"/>
                  </a:schemeClr>
                </a:solidFill>
              </a:rPr>
              <a:t> </a:t>
            </a:r>
            <a:r>
              <a:rPr lang="en-GB" sz="2100" dirty="0" err="1">
                <a:solidFill>
                  <a:schemeClr val="bg1">
                    <a:lumMod val="50000"/>
                  </a:schemeClr>
                </a:solidFill>
              </a:rPr>
              <a:t>biçim</a:t>
            </a:r>
            <a:r>
              <a:rPr lang="en-GB" sz="2100" dirty="0">
                <a:solidFill>
                  <a:schemeClr val="bg1">
                    <a:lumMod val="50000"/>
                  </a:schemeClr>
                </a:solidFill>
              </a:rPr>
              <a:t> </a:t>
            </a:r>
            <a:r>
              <a:rPr lang="en-GB" sz="2100" dirty="0" err="1">
                <a:solidFill>
                  <a:schemeClr val="bg1">
                    <a:lumMod val="50000"/>
                  </a:schemeClr>
                </a:solidFill>
              </a:rPr>
              <a:t>alabilir</a:t>
            </a:r>
            <a:r>
              <a:rPr lang="en-GB" sz="2100" dirty="0">
                <a:solidFill>
                  <a:schemeClr val="bg1">
                    <a:lumMod val="50000"/>
                  </a:schemeClr>
                </a:solidFill>
              </a:rPr>
              <a:t>, </a:t>
            </a:r>
            <a:r>
              <a:rPr lang="en-GB" sz="2100" dirty="0" err="1">
                <a:solidFill>
                  <a:schemeClr val="bg1">
                    <a:lumMod val="50000"/>
                  </a:schemeClr>
                </a:solidFill>
              </a:rPr>
              <a:t>ancak</a:t>
            </a:r>
            <a:r>
              <a:rPr lang="en-GB" sz="2100" dirty="0">
                <a:solidFill>
                  <a:schemeClr val="bg1">
                    <a:lumMod val="50000"/>
                  </a:schemeClr>
                </a:solidFill>
              </a:rPr>
              <a:t> </a:t>
            </a:r>
            <a:r>
              <a:rPr lang="en-GB" sz="2100" b="1" dirty="0" err="1"/>
              <a:t>en</a:t>
            </a:r>
            <a:r>
              <a:rPr lang="en-GB" sz="2100" b="1" dirty="0"/>
              <a:t> </a:t>
            </a:r>
            <a:r>
              <a:rPr lang="en-GB" sz="2100" b="1" dirty="0" err="1"/>
              <a:t>iyi</a:t>
            </a:r>
            <a:r>
              <a:rPr lang="en-GB" sz="2100" b="1" dirty="0"/>
              <a:t> </a:t>
            </a:r>
            <a:r>
              <a:rPr lang="en-GB" sz="2100" b="1" dirty="0" err="1"/>
              <a:t>örnekler</a:t>
            </a:r>
            <a:r>
              <a:rPr lang="en-GB" sz="2100" b="1" dirty="0"/>
              <a:t> </a:t>
            </a:r>
            <a:r>
              <a:rPr lang="en-GB" sz="2100" b="1" dirty="0" err="1"/>
              <a:t>hala</a:t>
            </a:r>
            <a:r>
              <a:rPr lang="en-GB" sz="2100" b="1" dirty="0"/>
              <a:t> </a:t>
            </a:r>
            <a:r>
              <a:rPr lang="en-GB" sz="2100" b="1" dirty="0" err="1"/>
              <a:t>insanları</a:t>
            </a:r>
            <a:r>
              <a:rPr lang="en-GB" sz="2100" b="1" dirty="0"/>
              <a:t> </a:t>
            </a:r>
            <a:r>
              <a:rPr lang="en-GB" sz="2100" b="1" dirty="0" err="1"/>
              <a:t>kişisel</a:t>
            </a:r>
            <a:r>
              <a:rPr lang="en-GB" sz="2100" b="1" dirty="0"/>
              <a:t> </a:t>
            </a:r>
            <a:r>
              <a:rPr lang="en-GB" sz="2100" b="1" dirty="0" err="1"/>
              <a:t>ve</a:t>
            </a:r>
            <a:r>
              <a:rPr lang="en-GB" sz="2100" b="1" dirty="0"/>
              <a:t> </a:t>
            </a:r>
            <a:r>
              <a:rPr lang="en-GB" sz="2100" b="1" dirty="0" err="1"/>
              <a:t>duygusal</a:t>
            </a:r>
            <a:r>
              <a:rPr lang="en-GB" sz="2100" b="1" dirty="0"/>
              <a:t> </a:t>
            </a:r>
            <a:r>
              <a:rPr lang="en-GB" sz="2100" b="1" dirty="0" err="1"/>
              <a:t>düzeyde</a:t>
            </a:r>
            <a:r>
              <a:rPr lang="en-GB" sz="2100" b="1" dirty="0"/>
              <a:t> </a:t>
            </a:r>
            <a:r>
              <a:rPr lang="en-GB" sz="2100" b="1" dirty="0" err="1"/>
              <a:t>meşgul</a:t>
            </a:r>
            <a:r>
              <a:rPr lang="en-GB" sz="2100" b="1" dirty="0"/>
              <a:t> </a:t>
            </a:r>
            <a:r>
              <a:rPr lang="en-GB" sz="2100" b="1" dirty="0" err="1"/>
              <a:t>ediyor</a:t>
            </a:r>
            <a:r>
              <a:rPr lang="en-GB" sz="2100" b="1" dirty="0"/>
              <a:t>.</a:t>
            </a:r>
          </a:p>
        </p:txBody>
      </p:sp>
      <p:pic>
        <p:nvPicPr>
          <p:cNvPr id="2050" name="Picture 2" descr="Dad and Daughter Reading a Cutouts Fairy Tale Book">
            <a:hlinkClick r:id="rId3"/>
            <a:extLst>
              <a:ext uri="{FF2B5EF4-FFF2-40B4-BE49-F238E27FC236}">
                <a16:creationId xmlns:a16="http://schemas.microsoft.com/office/drawing/2014/main" id="{3B9C510E-33C1-4428-B53A-027434CE1FA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5434" b="15434"/>
          <a:stretch>
            <a:fillRect/>
          </a:stretch>
        </p:blipFill>
        <p:spPr bwMode="auto">
          <a:xfrm>
            <a:off x="7039436"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B0CD8425-E14C-4C28-8246-A96BFC77E09A}"/>
              </a:ext>
            </a:extLst>
          </p:cNvPr>
          <p:cNvSpPr txBox="1">
            <a:spLocks/>
          </p:cNvSpPr>
          <p:nvPr/>
        </p:nvSpPr>
        <p:spPr>
          <a:xfrm>
            <a:off x="7039436" y="2195169"/>
            <a:ext cx="3691822" cy="68000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7 </a:t>
            </a:r>
            <a:r>
              <a:rPr lang="en-GB" sz="1800" b="0" dirty="0" err="1">
                <a:solidFill>
                  <a:srgbClr val="7F7F7F"/>
                </a:solidFill>
                <a:cs typeface="Poppins" pitchFamily="2" charset="77"/>
              </a:rPr>
              <a:t>dijital</a:t>
            </a:r>
            <a:r>
              <a:rPr lang="en-GB" sz="1800" b="0" dirty="0">
                <a:solidFill>
                  <a:srgbClr val="7F7F7F"/>
                </a:solidFill>
                <a:cs typeface="Poppins" pitchFamily="2" charset="77"/>
              </a:rPr>
              <a:t> </a:t>
            </a:r>
            <a:r>
              <a:rPr lang="en-GB" sz="1800" b="0" dirty="0" err="1">
                <a:solidFill>
                  <a:srgbClr val="7F7F7F"/>
                </a:solidFill>
                <a:cs typeface="Poppins" pitchFamily="2" charset="77"/>
              </a:rPr>
              <a:t>hikaye</a:t>
            </a:r>
            <a:r>
              <a:rPr lang="en-GB" sz="1800" b="0" dirty="0">
                <a:solidFill>
                  <a:srgbClr val="7F7F7F"/>
                </a:solidFill>
                <a:cs typeface="Poppins" pitchFamily="2" charset="77"/>
              </a:rPr>
              <a:t> </a:t>
            </a:r>
            <a:r>
              <a:rPr lang="en-GB" sz="1800" b="0" dirty="0" err="1">
                <a:solidFill>
                  <a:srgbClr val="7F7F7F"/>
                </a:solidFill>
                <a:cs typeface="Poppins" pitchFamily="2" charset="77"/>
              </a:rPr>
              <a:t>anlatımı</a:t>
            </a:r>
            <a:r>
              <a:rPr lang="en-GB" sz="1800" b="0" dirty="0">
                <a:solidFill>
                  <a:srgbClr val="7F7F7F"/>
                </a:solidFill>
                <a:cs typeface="Poppins" pitchFamily="2" charset="77"/>
              </a:rPr>
              <a:t> </a:t>
            </a:r>
            <a:r>
              <a:rPr lang="en-GB" sz="1800" b="0" dirty="0" err="1">
                <a:solidFill>
                  <a:srgbClr val="7F7F7F"/>
                </a:solidFill>
                <a:cs typeface="Poppins" pitchFamily="2" charset="77"/>
              </a:rPr>
              <a:t>örneği</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a:p>
            <a:pPr algn="just">
              <a:lnSpc>
                <a:spcPct val="100000"/>
              </a:lnSpc>
              <a:spcBef>
                <a:spcPts val="0"/>
              </a:spcBef>
              <a:buClr>
                <a:srgbClr val="E43794"/>
              </a:buClr>
              <a:buSzPts val="2000"/>
            </a:pPr>
            <a:r>
              <a:rPr lang="sl-SI" sz="1800" b="0" dirty="0">
                <a:solidFill>
                  <a:srgbClr val="7F7F7F"/>
                </a:solidFill>
                <a:cs typeface="Poppins" pitchFamily="2" charset="77"/>
              </a:rPr>
              <a:t>  </a:t>
            </a:r>
            <a:endParaRPr lang="en-GB" sz="1800" b="0" dirty="0">
              <a:solidFill>
                <a:srgbClr val="7F7F7F"/>
              </a:solidFill>
              <a:cs typeface="Poppins" pitchFamily="2" charset="77"/>
            </a:endParaRPr>
          </a:p>
        </p:txBody>
      </p:sp>
    </p:spTree>
    <p:extLst>
      <p:ext uri="{BB962C8B-B14F-4D97-AF65-F5344CB8AC3E}">
        <p14:creationId xmlns:p14="http://schemas.microsoft.com/office/powerpoint/2010/main" val="111262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79524" y="300685"/>
            <a:ext cx="6383226" cy="631527"/>
          </a:xfrm>
        </p:spPr>
        <p:txBody>
          <a:bodyPr/>
          <a:lstStyle/>
          <a:p>
            <a:pPr lvl="0">
              <a:lnSpc>
                <a:spcPct val="100000"/>
              </a:lnSpc>
              <a:spcBef>
                <a:spcPts val="0"/>
              </a:spcBef>
              <a:buClr>
                <a:srgbClr val="E43794"/>
              </a:buClr>
              <a:buSzPts val="2000"/>
            </a:pPr>
            <a:r>
              <a:rPr lang="tr-TR" dirty="0"/>
              <a:t>DENEYİM HİKAYE ANLATIMI</a:t>
            </a:r>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79524" y="1039256"/>
            <a:ext cx="5984239" cy="5704444"/>
          </a:xfrm>
        </p:spPr>
        <p:txBody>
          <a:bodyPr/>
          <a:lstStyle/>
          <a:p>
            <a:pPr>
              <a:buClr>
                <a:schemeClr val="dk1"/>
              </a:buClr>
              <a:buSzPts val="1100"/>
            </a:pPr>
            <a:r>
              <a:rPr lang="en-GB" dirty="0" err="1"/>
              <a:t>Kültürel</a:t>
            </a:r>
            <a:r>
              <a:rPr lang="en-GB" dirty="0"/>
              <a:t> </a:t>
            </a:r>
            <a:r>
              <a:rPr lang="en-GB" dirty="0" err="1"/>
              <a:t>miras</a:t>
            </a:r>
            <a:r>
              <a:rPr lang="en-GB" dirty="0"/>
              <a:t> </a:t>
            </a:r>
            <a:r>
              <a:rPr lang="en-GB" dirty="0" err="1"/>
              <a:t>sektörü</a:t>
            </a:r>
            <a:r>
              <a:rPr lang="en-GB" dirty="0"/>
              <a:t> </a:t>
            </a:r>
            <a:r>
              <a:rPr lang="en-GB" dirty="0" err="1"/>
              <a:t>için</a:t>
            </a:r>
            <a:r>
              <a:rPr lang="en-GB" dirty="0"/>
              <a:t> </a:t>
            </a:r>
            <a:r>
              <a:rPr lang="en-GB" dirty="0" err="1"/>
              <a:t>izlenmesi</a:t>
            </a:r>
            <a:r>
              <a:rPr lang="en-GB" dirty="0"/>
              <a:t> </a:t>
            </a:r>
            <a:r>
              <a:rPr lang="en-GB" dirty="0" err="1"/>
              <a:t>gereken</a:t>
            </a:r>
            <a:r>
              <a:rPr lang="en-GB" dirty="0"/>
              <a:t> </a:t>
            </a:r>
            <a:r>
              <a:rPr lang="en-GB" dirty="0" err="1"/>
              <a:t>bazı</a:t>
            </a:r>
            <a:r>
              <a:rPr lang="en-GB" dirty="0"/>
              <a:t> </a:t>
            </a:r>
            <a:r>
              <a:rPr lang="en-GB" b="1" dirty="0" err="1"/>
              <a:t>hikaye</a:t>
            </a:r>
            <a:r>
              <a:rPr lang="en-GB" b="1" dirty="0"/>
              <a:t> </a:t>
            </a:r>
            <a:r>
              <a:rPr lang="en-GB" b="1" dirty="0" err="1"/>
              <a:t>anlatımı</a:t>
            </a:r>
            <a:r>
              <a:rPr lang="en-GB" b="1" dirty="0"/>
              <a:t> </a:t>
            </a:r>
            <a:r>
              <a:rPr lang="en-GB" b="1" dirty="0" err="1"/>
              <a:t>ipuçları</a:t>
            </a:r>
            <a:r>
              <a:rPr lang="en-GB" b="1" dirty="0"/>
              <a:t> </a:t>
            </a:r>
            <a:r>
              <a:rPr lang="en-GB" dirty="0" err="1"/>
              <a:t>vardır</a:t>
            </a:r>
            <a:r>
              <a:rPr lang="en-GB" dirty="0"/>
              <a:t>:</a:t>
            </a:r>
            <a:r>
              <a:rPr lang="tr-TR" dirty="0"/>
              <a:t> </a:t>
            </a:r>
          </a:p>
          <a:p>
            <a:pPr marL="342900" indent="-342900">
              <a:buClr>
                <a:srgbClr val="E43794"/>
              </a:buClr>
              <a:buSzPct val="100000"/>
              <a:buFont typeface="Arial" panose="020B0604020202020204" pitchFamily="34" charset="0"/>
              <a:buChar char="•"/>
            </a:pPr>
            <a:r>
              <a:rPr lang="en-GB" dirty="0" err="1"/>
              <a:t>kişisel</a:t>
            </a:r>
            <a:r>
              <a:rPr lang="en-GB" dirty="0"/>
              <a:t> </a:t>
            </a:r>
            <a:r>
              <a:rPr lang="en-GB" dirty="0" err="1"/>
              <a:t>ol</a:t>
            </a:r>
            <a:r>
              <a:rPr lang="tr-TR" dirty="0"/>
              <a:t>malı</a:t>
            </a:r>
            <a:r>
              <a:rPr lang="en-GB" dirty="0"/>
              <a:t>,</a:t>
            </a:r>
          </a:p>
          <a:p>
            <a:pPr marL="342900" indent="-342900">
              <a:buClr>
                <a:srgbClr val="E43794"/>
              </a:buClr>
              <a:buSzPct val="100000"/>
              <a:buFont typeface="Arial" panose="020B0604020202020204" pitchFamily="34" charset="0"/>
              <a:buChar char="•"/>
            </a:pPr>
            <a:r>
              <a:rPr lang="en-GB" dirty="0" err="1"/>
              <a:t>gayri</a:t>
            </a:r>
            <a:r>
              <a:rPr lang="en-GB" dirty="0"/>
              <a:t> </a:t>
            </a:r>
            <a:r>
              <a:rPr lang="en-GB" dirty="0" err="1"/>
              <a:t>resmi</a:t>
            </a:r>
            <a:r>
              <a:rPr lang="en-GB" dirty="0"/>
              <a:t> </a:t>
            </a:r>
            <a:r>
              <a:rPr lang="en-GB" dirty="0" err="1"/>
              <a:t>ama</a:t>
            </a:r>
            <a:r>
              <a:rPr lang="en-GB" dirty="0"/>
              <a:t> </a:t>
            </a:r>
            <a:r>
              <a:rPr lang="en-GB" dirty="0" err="1"/>
              <a:t>uzman</a:t>
            </a:r>
            <a:r>
              <a:rPr lang="tr-TR" dirty="0" err="1"/>
              <a:t>ca</a:t>
            </a:r>
            <a:r>
              <a:rPr lang="tr-TR" dirty="0"/>
              <a:t> olmalı</a:t>
            </a:r>
            <a:endParaRPr lang="en-GB" dirty="0"/>
          </a:p>
          <a:p>
            <a:pPr marL="342900" indent="-342900">
              <a:buClr>
                <a:srgbClr val="E43794"/>
              </a:buClr>
              <a:buSzPct val="100000"/>
              <a:buFont typeface="Arial" panose="020B0604020202020204" pitchFamily="34" charset="0"/>
              <a:buChar char="•"/>
            </a:pPr>
            <a:r>
              <a:rPr lang="en-GB" dirty="0" err="1"/>
              <a:t>gizli</a:t>
            </a:r>
            <a:r>
              <a:rPr lang="en-GB" dirty="0"/>
              <a:t> </a:t>
            </a:r>
            <a:r>
              <a:rPr lang="en-GB" dirty="0" err="1"/>
              <a:t>hikayeler</a:t>
            </a:r>
            <a:r>
              <a:rPr lang="en-GB" dirty="0"/>
              <a:t> </a:t>
            </a:r>
            <a:r>
              <a:rPr lang="en-GB" dirty="0" err="1"/>
              <a:t>anlat</a:t>
            </a:r>
            <a:r>
              <a:rPr lang="tr-TR" dirty="0"/>
              <a:t>malı</a:t>
            </a:r>
            <a:endParaRPr lang="en-GB" dirty="0"/>
          </a:p>
          <a:p>
            <a:pPr marL="342900" indent="-342900">
              <a:buClr>
                <a:srgbClr val="E43794"/>
              </a:buClr>
              <a:buSzPct val="100000"/>
              <a:buFont typeface="Arial" panose="020B0604020202020204" pitchFamily="34" charset="0"/>
              <a:buChar char="•"/>
            </a:pPr>
            <a:r>
              <a:rPr lang="tr-TR" dirty="0"/>
              <a:t>senin </a:t>
            </a:r>
            <a:r>
              <a:rPr lang="en-GB" dirty="0" err="1"/>
              <a:t>noktalarını</a:t>
            </a:r>
            <a:r>
              <a:rPr lang="en-GB" dirty="0"/>
              <a:t> </a:t>
            </a:r>
            <a:r>
              <a:rPr lang="en-GB" dirty="0" err="1"/>
              <a:t>göste</a:t>
            </a:r>
            <a:r>
              <a:rPr lang="tr-TR" dirty="0" err="1"/>
              <a:t>rmeli</a:t>
            </a:r>
            <a:endParaRPr lang="en-GB" dirty="0"/>
          </a:p>
          <a:p>
            <a:pPr marL="342900" indent="-342900">
              <a:buClr>
                <a:srgbClr val="E43794"/>
              </a:buClr>
              <a:buSzPct val="100000"/>
              <a:buFont typeface="Arial" panose="020B0604020202020204" pitchFamily="34" charset="0"/>
              <a:buChar char="•"/>
            </a:pPr>
            <a:r>
              <a:rPr lang="en-GB" dirty="0" err="1"/>
              <a:t>yolculuğunu</a:t>
            </a:r>
            <a:r>
              <a:rPr lang="en-GB" dirty="0"/>
              <a:t> </a:t>
            </a:r>
            <a:r>
              <a:rPr lang="en-GB" dirty="0" err="1"/>
              <a:t>işaretle</a:t>
            </a:r>
            <a:r>
              <a:rPr lang="tr-TR" dirty="0" err="1"/>
              <a:t>meli</a:t>
            </a:r>
            <a:r>
              <a:rPr lang="en-GB" dirty="0"/>
              <a:t>,</a:t>
            </a:r>
          </a:p>
          <a:p>
            <a:pPr marL="342900" indent="-342900">
              <a:buClr>
                <a:srgbClr val="E43794"/>
              </a:buClr>
              <a:buSzPct val="100000"/>
              <a:buFont typeface="Arial" panose="020B0604020202020204" pitchFamily="34" charset="0"/>
              <a:buChar char="•"/>
            </a:pPr>
            <a:r>
              <a:rPr lang="tr-TR" dirty="0"/>
              <a:t>Spesifik olmalı</a:t>
            </a:r>
            <a:r>
              <a:rPr lang="en-GB" dirty="0"/>
              <a:t>,</a:t>
            </a:r>
          </a:p>
          <a:p>
            <a:pPr marL="342900" indent="-342900">
              <a:buClr>
                <a:srgbClr val="E43794"/>
              </a:buClr>
              <a:buSzPct val="100000"/>
              <a:buFont typeface="Arial" panose="020B0604020202020204" pitchFamily="34" charset="0"/>
              <a:buChar char="•"/>
            </a:pPr>
            <a:r>
              <a:rPr lang="en-GB" dirty="0" err="1"/>
              <a:t>çağrıştırıcı</a:t>
            </a:r>
            <a:r>
              <a:rPr lang="en-GB" dirty="0"/>
              <a:t> </a:t>
            </a:r>
            <a:r>
              <a:rPr lang="en-GB" dirty="0" err="1"/>
              <a:t>ol</a:t>
            </a:r>
            <a:r>
              <a:rPr lang="tr-TR" dirty="0"/>
              <a:t>malı</a:t>
            </a:r>
          </a:p>
          <a:p>
            <a:pPr marL="342900" indent="-342900">
              <a:buClr>
                <a:srgbClr val="E43794"/>
              </a:buClr>
              <a:buSzPct val="100000"/>
              <a:buFont typeface="Arial" panose="020B0604020202020204" pitchFamily="34" charset="0"/>
              <a:buChar char="•"/>
            </a:pPr>
            <a:endParaRPr lang="en-GB" dirty="0"/>
          </a:p>
          <a:p>
            <a:pPr>
              <a:buClr>
                <a:schemeClr val="dk1"/>
              </a:buClr>
              <a:buSzPts val="1100"/>
            </a:pPr>
            <a:r>
              <a:rPr lang="en-GB" dirty="0"/>
              <a:t>Bu </a:t>
            </a:r>
            <a:r>
              <a:rPr lang="en-GB" dirty="0" err="1"/>
              <a:t>konuyla</a:t>
            </a:r>
            <a:r>
              <a:rPr lang="en-GB" dirty="0"/>
              <a:t> </a:t>
            </a:r>
            <a:r>
              <a:rPr lang="en-GB" dirty="0" err="1"/>
              <a:t>ilgili</a:t>
            </a:r>
            <a:r>
              <a:rPr lang="en-GB" dirty="0"/>
              <a:t> </a:t>
            </a:r>
            <a:r>
              <a:rPr lang="en-GB" dirty="0" err="1"/>
              <a:t>bazı</a:t>
            </a:r>
            <a:r>
              <a:rPr lang="en-GB" dirty="0"/>
              <a:t> </a:t>
            </a:r>
            <a:r>
              <a:rPr lang="en-GB" dirty="0" err="1"/>
              <a:t>derinlemesine</a:t>
            </a:r>
            <a:r>
              <a:rPr lang="en-GB" dirty="0"/>
              <a:t> </a:t>
            </a:r>
            <a:r>
              <a:rPr lang="en-GB" dirty="0" err="1"/>
              <a:t>okumalar</a:t>
            </a:r>
            <a:r>
              <a:rPr lang="en-GB" dirty="0"/>
              <a:t> </a:t>
            </a:r>
            <a:r>
              <a:rPr lang="en-GB" dirty="0" err="1"/>
              <a:t>için</a:t>
            </a:r>
            <a:r>
              <a:rPr lang="en-GB" dirty="0"/>
              <a:t> </a:t>
            </a:r>
            <a:r>
              <a:rPr lang="en-GB" dirty="0" err="1"/>
              <a:t>buraya</a:t>
            </a:r>
            <a:r>
              <a:rPr lang="en-GB" dirty="0"/>
              <a:t> da </a:t>
            </a:r>
            <a:r>
              <a:rPr lang="en-GB" dirty="0" err="1"/>
              <a:t>bakın</a:t>
            </a:r>
            <a:r>
              <a:rPr lang="en-GB" dirty="0"/>
              <a:t>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b="1" dirty="0">
              <a:solidFill>
                <a:schemeClr val="bg1">
                  <a:lumMod val="50000"/>
                </a:schemeClr>
              </a:solidFill>
            </a:endParaRPr>
          </a:p>
          <a:p>
            <a:pPr>
              <a:spcBef>
                <a:spcPts val="1200"/>
              </a:spcBef>
              <a:buClr>
                <a:schemeClr val="dk1"/>
              </a:buClr>
              <a:buSzPts val="1100"/>
            </a:pPr>
            <a:r>
              <a:rPr lang="en-GB" dirty="0" err="1"/>
              <a:t>Hikaye</a:t>
            </a:r>
            <a:r>
              <a:rPr lang="en-GB" dirty="0"/>
              <a:t> </a:t>
            </a:r>
            <a:r>
              <a:rPr lang="en-GB" dirty="0" err="1"/>
              <a:t>anlatımı</a:t>
            </a:r>
            <a:r>
              <a:rPr lang="en-GB" dirty="0"/>
              <a:t>, </a:t>
            </a:r>
            <a:r>
              <a:rPr lang="en-GB" dirty="0" err="1"/>
              <a:t>Insites</a:t>
            </a:r>
            <a:r>
              <a:rPr lang="en-GB" dirty="0"/>
              <a:t> </a:t>
            </a:r>
            <a:r>
              <a:rPr lang="en-GB" dirty="0" err="1"/>
              <a:t>Modül</a:t>
            </a:r>
            <a:r>
              <a:rPr lang="en-GB" dirty="0"/>
              <a:t> 5'te de </a:t>
            </a:r>
            <a:r>
              <a:rPr lang="en-GB" dirty="0" err="1"/>
              <a:t>ele</a:t>
            </a:r>
            <a:r>
              <a:rPr lang="en-GB" dirty="0"/>
              <a:t> </a:t>
            </a:r>
            <a:r>
              <a:rPr lang="en-GB" dirty="0" err="1"/>
              <a:t>alınmaktadır</a:t>
            </a:r>
            <a:endParaRPr lang="en-GB" dirty="0"/>
          </a:p>
        </p:txBody>
      </p:sp>
      <p:pic>
        <p:nvPicPr>
          <p:cNvPr id="3" name="Picture Placeholder 2" descr="Senior Group Doing a Tour in Hexham Senior group are doing a local tour in Northumberland with a guide. They are outside of Hexham Abbey Cathedral. tour guide  stock pictures, royalty-free photos &amp; images">
            <a:extLst>
              <a:ext uri="{FF2B5EF4-FFF2-40B4-BE49-F238E27FC236}">
                <a16:creationId xmlns:a16="http://schemas.microsoft.com/office/drawing/2014/main" id="{1A1305F1-470C-4DD7-9B45-40689B20CBF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855" r="17855"/>
          <a:stretch>
            <a:fillRect/>
          </a:stretch>
        </p:blipFill>
        <p:spPr bwMode="auto">
          <a:xfrm>
            <a:off x="7040153"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5267326" y="4406811"/>
            <a:ext cx="6524624" cy="1754503"/>
          </a:xfrm>
        </p:spPr>
        <p:txBody>
          <a:bodyPr/>
          <a:lstStyle/>
          <a:p>
            <a:pPr algn="l">
              <a:spcBef>
                <a:spcPts val="0"/>
              </a:spcBef>
            </a:pPr>
            <a:r>
              <a:rPr lang="sl-SI" dirty="0">
                <a:latin typeface="Avenir"/>
                <a:ea typeface="Avenir"/>
                <a:cs typeface="Avenir"/>
                <a:sym typeface="Avenir"/>
              </a:rPr>
              <a:t>1</a:t>
            </a:r>
            <a:r>
              <a:rPr lang="en-US" dirty="0">
                <a:solidFill>
                  <a:srgbClr val="E43794"/>
                </a:solidFill>
                <a:latin typeface="Avenir"/>
                <a:ea typeface="Avenir"/>
                <a:cs typeface="Avenir"/>
                <a:sym typeface="Avenir"/>
              </a:rPr>
              <a:t>. </a:t>
            </a:r>
            <a:r>
              <a:rPr lang="en-US" dirty="0" err="1"/>
              <a:t>Sürükleyici</a:t>
            </a:r>
            <a:r>
              <a:rPr lang="en-US" dirty="0"/>
              <a:t> </a:t>
            </a:r>
            <a:r>
              <a:rPr lang="en-US" dirty="0" err="1"/>
              <a:t>Turizm</a:t>
            </a:r>
            <a:r>
              <a:rPr lang="en-US" dirty="0"/>
              <a:t> </a:t>
            </a:r>
            <a:r>
              <a:rPr lang="en-US" dirty="0" err="1"/>
              <a:t>Deneyimleri</a:t>
            </a:r>
            <a:r>
              <a:rPr lang="en-US" dirty="0"/>
              <a:t> (</a:t>
            </a:r>
            <a:r>
              <a:rPr lang="tr-TR" dirty="0"/>
              <a:t>STD</a:t>
            </a:r>
            <a:r>
              <a:rPr lang="en-US" dirty="0"/>
              <a:t>)</a:t>
            </a:r>
            <a:r>
              <a:rPr lang="tr-TR" dirty="0"/>
              <a:t> </a:t>
            </a:r>
            <a:r>
              <a:rPr lang="en-US" dirty="0" err="1"/>
              <a:t>Nelerdir</a:t>
            </a:r>
            <a:r>
              <a:rPr lang="tr-TR" dirty="0"/>
              <a:t>?</a:t>
            </a:r>
            <a:endParaRPr lang="en-US" dirty="0"/>
          </a:p>
          <a:p>
            <a:pPr marL="0" lvl="0" indent="0" algn="l" rtl="0">
              <a:spcBef>
                <a:spcPts val="0"/>
              </a:spcBef>
              <a:spcAft>
                <a:spcPts val="0"/>
              </a:spcAft>
              <a:buNone/>
            </a:pPr>
            <a:endParaRPr lang="en-US"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6349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50</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465666" y="86297"/>
            <a:ext cx="1126066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dirty="0">
              <a:solidFill>
                <a:schemeClr val="bg1"/>
              </a:solidFill>
              <a:latin typeface="Avenir"/>
              <a:ea typeface="Avenir"/>
              <a:cs typeface="Avenir"/>
              <a:sym typeface="Avenir"/>
            </a:endParaRPr>
          </a:p>
          <a:p>
            <a:pPr marL="0" indent="0">
              <a:lnSpc>
                <a:spcPct val="100000"/>
              </a:lnSpc>
              <a:spcBef>
                <a:spcPts val="0"/>
              </a:spcBef>
              <a:buClr>
                <a:srgbClr val="E43794"/>
              </a:buClr>
              <a:buSzPts val="2000"/>
              <a:buNone/>
            </a:pPr>
            <a:r>
              <a:rPr lang="en-US" sz="8000" b="1" dirty="0" err="1">
                <a:solidFill>
                  <a:schemeClr val="bg1"/>
                </a:solidFill>
                <a:latin typeface="Avenir"/>
                <a:ea typeface="Avenir"/>
                <a:cs typeface="Avenir"/>
                <a:sym typeface="Avenir"/>
              </a:rPr>
              <a:t>Hikayenizi</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tanımlamak</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için</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aşağıdaki</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tuvali</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doldurun</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Unutmayın</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insanlar</a:t>
            </a:r>
            <a:r>
              <a:rPr lang="en-US" sz="8000" b="1" dirty="0">
                <a:solidFill>
                  <a:schemeClr val="bg1"/>
                </a:solidFill>
                <a:latin typeface="Avenir"/>
                <a:ea typeface="Avenir"/>
                <a:cs typeface="Avenir"/>
                <a:sym typeface="Avenir"/>
              </a:rPr>
              <a:t> </a:t>
            </a:r>
            <a:r>
              <a:rPr lang="en-US" sz="8000" b="1" dirty="0" err="1">
                <a:solidFill>
                  <a:schemeClr val="bg1"/>
                </a:solidFill>
                <a:latin typeface="Avenir"/>
                <a:ea typeface="Avenir"/>
                <a:cs typeface="Avenir"/>
                <a:sym typeface="Avenir"/>
              </a:rPr>
              <a:t>rüyaları</a:t>
            </a:r>
            <a:r>
              <a:rPr lang="en-US" sz="8000" b="1" dirty="0">
                <a:solidFill>
                  <a:schemeClr val="bg1"/>
                </a:solidFill>
                <a:latin typeface="Avenir"/>
                <a:ea typeface="Avenir"/>
                <a:cs typeface="Avenir"/>
                <a:sym typeface="Avenir"/>
              </a:rPr>
              <a:t> sever!</a:t>
            </a:r>
            <a:endParaRPr lang="en-US" sz="8000" dirty="0">
              <a:solidFill>
                <a:schemeClr val="bg1"/>
              </a:solidFill>
              <a:latin typeface="Avenir"/>
              <a:ea typeface="Avenir"/>
              <a:cs typeface="Avenir"/>
              <a:sym typeface="Avenir"/>
            </a:endParaRPr>
          </a:p>
        </p:txBody>
      </p:sp>
      <p:pic>
        <p:nvPicPr>
          <p:cNvPr id="11" name="Google Shape;699;p69">
            <a:extLst>
              <a:ext uri="{FF2B5EF4-FFF2-40B4-BE49-F238E27FC236}">
                <a16:creationId xmlns:a16="http://schemas.microsoft.com/office/drawing/2014/main" id="{64AD12CB-A2B7-4BB3-AB30-E0C312A14F66}"/>
              </a:ext>
            </a:extLst>
          </p:cNvPr>
          <p:cNvPicPr preferRelativeResize="0"/>
          <p:nvPr/>
        </p:nvPicPr>
        <p:blipFill>
          <a:blip r:embed="rId2">
            <a:alphaModFix/>
          </a:blip>
          <a:stretch>
            <a:fillRect/>
          </a:stretch>
        </p:blipFill>
        <p:spPr>
          <a:xfrm>
            <a:off x="2064014" y="681759"/>
            <a:ext cx="8063973" cy="6176241"/>
          </a:xfrm>
          <a:prstGeom prst="rect">
            <a:avLst/>
          </a:prstGeom>
          <a:noFill/>
          <a:ln>
            <a:noFill/>
          </a:ln>
        </p:spPr>
      </p:pic>
      <p:sp>
        <p:nvSpPr>
          <p:cNvPr id="3" name="TextBox 2">
            <a:extLst>
              <a:ext uri="{FF2B5EF4-FFF2-40B4-BE49-F238E27FC236}">
                <a16:creationId xmlns:a16="http://schemas.microsoft.com/office/drawing/2014/main" id="{6D1149E0-E1EF-6257-00E9-B58EDB262B5D}"/>
              </a:ext>
            </a:extLst>
          </p:cNvPr>
          <p:cNvSpPr txBox="1"/>
          <p:nvPr/>
        </p:nvSpPr>
        <p:spPr>
          <a:xfrm>
            <a:off x="243896" y="4991140"/>
            <a:ext cx="1641268" cy="1938992"/>
          </a:xfrm>
          <a:prstGeom prst="rect">
            <a:avLst/>
          </a:prstGeom>
          <a:noFill/>
        </p:spPr>
        <p:txBody>
          <a:bodyPr wrap="square" rtlCol="0">
            <a:spAutoFit/>
          </a:bodyPr>
          <a:lstStyle/>
          <a:p>
            <a:r>
              <a:rPr lang="tr-TR" sz="2400" dirty="0">
                <a:hlinkClick r:id="rId3"/>
              </a:rPr>
              <a:t>Hikaye anlatımı ekranını indirmek için tıklayın</a:t>
            </a:r>
            <a:endParaRPr lang="en-GB" sz="2400" dirty="0"/>
          </a:p>
        </p:txBody>
      </p:sp>
    </p:spTree>
    <p:extLst>
      <p:ext uri="{BB962C8B-B14F-4D97-AF65-F5344CB8AC3E}">
        <p14:creationId xmlns:p14="http://schemas.microsoft.com/office/powerpoint/2010/main" val="90619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89682" y="1177495"/>
            <a:ext cx="5899961" cy="5223776"/>
          </a:xfrm>
        </p:spPr>
        <p:txBody>
          <a:bodyPr/>
          <a:lstStyle/>
          <a:p>
            <a:pPr>
              <a:buClr>
                <a:schemeClr val="dk1"/>
              </a:buClr>
              <a:buSzPts val="1100"/>
            </a:pPr>
            <a:r>
              <a:rPr lang="en-GB" dirty="0" err="1"/>
              <a:t>Bir</a:t>
            </a:r>
            <a:r>
              <a:rPr lang="en-GB" dirty="0"/>
              <a:t> </a:t>
            </a:r>
            <a:r>
              <a:rPr lang="en-GB" dirty="0" err="1"/>
              <a:t>turizm</a:t>
            </a:r>
            <a:r>
              <a:rPr lang="en-GB" dirty="0"/>
              <a:t> </a:t>
            </a:r>
            <a:r>
              <a:rPr lang="en-GB" dirty="0" err="1"/>
              <a:t>deneyimi</a:t>
            </a:r>
            <a:r>
              <a:rPr lang="en-GB" dirty="0"/>
              <a:t> </a:t>
            </a:r>
            <a:r>
              <a:rPr lang="en-GB" dirty="0" err="1"/>
              <a:t>bir</a:t>
            </a:r>
            <a:r>
              <a:rPr lang="en-GB" dirty="0"/>
              <a:t> </a:t>
            </a:r>
            <a:r>
              <a:rPr lang="en-GB" dirty="0" err="1"/>
              <a:t>dizi</a:t>
            </a:r>
            <a:r>
              <a:rPr lang="en-GB" dirty="0"/>
              <a:t> </a:t>
            </a:r>
            <a:r>
              <a:rPr lang="en-GB" dirty="0" err="1"/>
              <a:t>andan</a:t>
            </a:r>
            <a:r>
              <a:rPr lang="en-GB" dirty="0"/>
              <a:t> </a:t>
            </a:r>
            <a:r>
              <a:rPr lang="en-GB" dirty="0" err="1"/>
              <a:t>oluşur</a:t>
            </a:r>
            <a:r>
              <a:rPr lang="en-GB" dirty="0"/>
              <a:t>. </a:t>
            </a:r>
            <a:r>
              <a:rPr lang="en-GB" dirty="0" err="1"/>
              <a:t>Sözde</a:t>
            </a:r>
            <a:r>
              <a:rPr lang="en-GB" dirty="0"/>
              <a:t> "</a:t>
            </a:r>
            <a:r>
              <a:rPr lang="en-GB" dirty="0" err="1"/>
              <a:t>vay</a:t>
            </a:r>
            <a:r>
              <a:rPr lang="en-GB" dirty="0"/>
              <a:t> </a:t>
            </a:r>
            <a:r>
              <a:rPr lang="tr-TR" dirty="0"/>
              <a:t>canına </a:t>
            </a:r>
            <a:r>
              <a:rPr lang="en-GB" dirty="0" err="1"/>
              <a:t>anları</a:t>
            </a:r>
            <a:r>
              <a:rPr lang="en-GB" dirty="0"/>
              <a:t>", </a:t>
            </a:r>
            <a:r>
              <a:rPr lang="en-GB" dirty="0" err="1"/>
              <a:t>ziyaretçinin</a:t>
            </a:r>
            <a:r>
              <a:rPr lang="en-GB" dirty="0"/>
              <a:t> </a:t>
            </a:r>
            <a:r>
              <a:rPr lang="en-GB" dirty="0" err="1"/>
              <a:t>bir</a:t>
            </a:r>
            <a:r>
              <a:rPr lang="en-GB" dirty="0"/>
              <a:t> </a:t>
            </a:r>
            <a:r>
              <a:rPr lang="en-GB" dirty="0" err="1"/>
              <a:t>ömür</a:t>
            </a:r>
            <a:r>
              <a:rPr lang="en-GB" dirty="0"/>
              <a:t> </a:t>
            </a:r>
            <a:r>
              <a:rPr lang="en-GB" dirty="0" err="1"/>
              <a:t>boyu</a:t>
            </a:r>
            <a:r>
              <a:rPr lang="en-GB" dirty="0"/>
              <a:t> </a:t>
            </a:r>
            <a:r>
              <a:rPr lang="en-GB" dirty="0" err="1"/>
              <a:t>kalbinde</a:t>
            </a:r>
            <a:r>
              <a:rPr lang="en-GB" dirty="0"/>
              <a:t> </a:t>
            </a:r>
            <a:r>
              <a:rPr lang="en-GB" dirty="0" err="1"/>
              <a:t>taşıyacağı</a:t>
            </a:r>
            <a:r>
              <a:rPr lang="en-GB" dirty="0"/>
              <a:t>, </a:t>
            </a:r>
            <a:r>
              <a:rPr lang="en-GB" dirty="0" err="1"/>
              <a:t>arkadaşlarına</a:t>
            </a:r>
            <a:r>
              <a:rPr lang="en-GB" dirty="0"/>
              <a:t> </a:t>
            </a:r>
            <a:r>
              <a:rPr lang="en-GB" dirty="0" err="1"/>
              <a:t>ve</a:t>
            </a:r>
            <a:r>
              <a:rPr lang="en-GB" dirty="0"/>
              <a:t> </a:t>
            </a:r>
            <a:r>
              <a:rPr lang="en-GB" dirty="0" err="1"/>
              <a:t>ailesine</a:t>
            </a:r>
            <a:r>
              <a:rPr lang="en-GB" dirty="0"/>
              <a:t> </a:t>
            </a:r>
            <a:r>
              <a:rPr lang="en-GB" dirty="0" err="1"/>
              <a:t>anlatacağı</a:t>
            </a:r>
            <a:r>
              <a:rPr lang="en-GB" dirty="0"/>
              <a:t> </a:t>
            </a:r>
            <a:r>
              <a:rPr lang="en-GB" dirty="0" err="1"/>
              <a:t>anlardır</a:t>
            </a:r>
            <a:r>
              <a:rPr lang="en-GB" dirty="0"/>
              <a:t>.</a:t>
            </a:r>
            <a:endParaRPr lang="tr-TR" dirty="0"/>
          </a:p>
          <a:p>
            <a:pPr>
              <a:buClr>
                <a:schemeClr val="dk1"/>
              </a:buClr>
              <a:buSzPts val="1100"/>
            </a:pPr>
            <a:r>
              <a:rPr lang="en-GB" dirty="0" err="1"/>
              <a:t>Bir</a:t>
            </a:r>
            <a:r>
              <a:rPr lang="en-GB" dirty="0"/>
              <a:t> </a:t>
            </a:r>
            <a:r>
              <a:rPr lang="en-GB" dirty="0" err="1"/>
              <a:t>gün</a:t>
            </a:r>
            <a:r>
              <a:rPr lang="en-GB" dirty="0"/>
              <a:t> </a:t>
            </a:r>
            <a:r>
              <a:rPr lang="en-GB" dirty="0" err="1"/>
              <a:t>batımı</a:t>
            </a:r>
            <a:r>
              <a:rPr lang="en-GB" dirty="0"/>
              <a:t> </a:t>
            </a:r>
            <a:r>
              <a:rPr lang="en-GB" dirty="0" err="1"/>
              <a:t>aperitifi</a:t>
            </a:r>
            <a:r>
              <a:rPr lang="en-GB" dirty="0"/>
              <a:t>, </a:t>
            </a:r>
            <a:r>
              <a:rPr lang="en-GB" dirty="0" err="1"/>
              <a:t>uygulamalı</a:t>
            </a:r>
            <a:r>
              <a:rPr lang="en-GB" dirty="0"/>
              <a:t> </a:t>
            </a:r>
            <a:r>
              <a:rPr lang="en-GB" dirty="0" err="1"/>
              <a:t>bir</a:t>
            </a:r>
            <a:r>
              <a:rPr lang="en-GB" dirty="0"/>
              <a:t> </a:t>
            </a:r>
            <a:r>
              <a:rPr lang="en-GB" dirty="0" err="1"/>
              <a:t>deneyim</a:t>
            </a:r>
            <a:r>
              <a:rPr lang="en-GB" dirty="0"/>
              <a:t>, </a:t>
            </a:r>
            <a:r>
              <a:rPr lang="en-GB" dirty="0" err="1"/>
              <a:t>yerel</a:t>
            </a:r>
            <a:r>
              <a:rPr lang="en-GB" dirty="0"/>
              <a:t> </a:t>
            </a:r>
            <a:r>
              <a:rPr lang="en-GB" dirty="0" err="1"/>
              <a:t>bir</a:t>
            </a:r>
            <a:r>
              <a:rPr lang="en-GB" dirty="0"/>
              <a:t> </a:t>
            </a:r>
            <a:r>
              <a:rPr lang="en-GB" dirty="0" err="1"/>
              <a:t>arkadaşla</a:t>
            </a:r>
            <a:r>
              <a:rPr lang="en-GB" dirty="0"/>
              <a:t> </a:t>
            </a:r>
            <a:r>
              <a:rPr lang="en-GB" dirty="0" err="1"/>
              <a:t>sohbet</a:t>
            </a:r>
            <a:r>
              <a:rPr lang="en-GB" dirty="0"/>
              <a:t> </a:t>
            </a:r>
            <a:r>
              <a:rPr lang="en-GB" dirty="0" err="1"/>
              <a:t>olabilir</a:t>
            </a:r>
            <a:r>
              <a:rPr lang="en-GB" dirty="0"/>
              <a:t>... </a:t>
            </a:r>
          </a:p>
          <a:p>
            <a:pPr marL="0" marR="0" lvl="0" indent="0" rtl="0">
              <a:lnSpc>
                <a:spcPct val="100000"/>
              </a:lnSpc>
              <a:spcBef>
                <a:spcPts val="0"/>
              </a:spcBef>
              <a:spcAft>
                <a:spcPts val="0"/>
              </a:spcAft>
              <a:buClr>
                <a:schemeClr val="dk1"/>
              </a:buClr>
              <a:buSzPts val="1100"/>
              <a:buNone/>
            </a:pPr>
            <a:endParaRPr lang="sl-SI" dirty="0">
              <a:solidFill>
                <a:schemeClr val="tx1">
                  <a:lumMod val="65000"/>
                  <a:lumOff val="35000"/>
                </a:schemeClr>
              </a:solidFill>
            </a:endParaRPr>
          </a:p>
          <a:p>
            <a:pPr>
              <a:buClr>
                <a:schemeClr val="dk1"/>
              </a:buClr>
              <a:buSzPts val="1100"/>
            </a:pPr>
            <a:r>
              <a:rPr lang="en-GB" dirty="0" err="1"/>
              <a:t>Wow'a</a:t>
            </a:r>
            <a:r>
              <a:rPr lang="en-GB" dirty="0"/>
              <a:t> </a:t>
            </a:r>
            <a:r>
              <a:rPr lang="en-GB" dirty="0" err="1"/>
              <a:t>ulaşmak</a:t>
            </a:r>
            <a:r>
              <a:rPr lang="en-GB" dirty="0"/>
              <a:t> </a:t>
            </a:r>
            <a:r>
              <a:rPr lang="en-GB" dirty="0" err="1"/>
              <a:t>için</a:t>
            </a:r>
            <a:r>
              <a:rPr lang="en-GB" dirty="0"/>
              <a:t> </a:t>
            </a:r>
            <a:r>
              <a:rPr lang="en-GB" dirty="0" err="1"/>
              <a:t>şunlar</a:t>
            </a:r>
            <a:r>
              <a:rPr lang="en-GB" dirty="0"/>
              <a:t> </a:t>
            </a:r>
            <a:r>
              <a:rPr lang="en-GB" dirty="0" err="1"/>
              <a:t>önemlidir</a:t>
            </a:r>
            <a:r>
              <a:rPr lang="en-GB" dirty="0"/>
              <a:t>:</a:t>
            </a:r>
            <a:endParaRPr lang="en-GB" sz="1200" dirty="0">
              <a:solidFill>
                <a:schemeClr val="tx1">
                  <a:lumMod val="65000"/>
                  <a:lumOff val="35000"/>
                </a:schemeClr>
              </a:solidFill>
            </a:endParaRPr>
          </a:p>
          <a:p>
            <a:pPr marL="342900" lvl="0" indent="-342900">
              <a:buClr>
                <a:srgbClr val="E43794"/>
              </a:buClr>
              <a:buSzPct val="100000"/>
              <a:buFont typeface="Arial" panose="020B0604020202020204" pitchFamily="34" charset="0"/>
              <a:buChar char="•"/>
            </a:pPr>
            <a:r>
              <a:rPr lang="en-GB" dirty="0" err="1"/>
              <a:t>ziyaretçinizin</a:t>
            </a:r>
            <a:r>
              <a:rPr lang="en-GB" dirty="0"/>
              <a:t> </a:t>
            </a:r>
            <a:r>
              <a:rPr lang="en-GB" dirty="0" err="1"/>
              <a:t>kalbinin</a:t>
            </a:r>
            <a:r>
              <a:rPr lang="en-GB" dirty="0"/>
              <a:t> </a:t>
            </a:r>
            <a:r>
              <a:rPr lang="en-GB" dirty="0" err="1"/>
              <a:t>atacağı</a:t>
            </a:r>
            <a:r>
              <a:rPr lang="en-GB" dirty="0"/>
              <a:t> </a:t>
            </a:r>
            <a:r>
              <a:rPr lang="en-GB" b="1" dirty="0" err="1"/>
              <a:t>anları</a:t>
            </a:r>
            <a:r>
              <a:rPr lang="en-GB" b="1" dirty="0"/>
              <a:t> </a:t>
            </a:r>
            <a:r>
              <a:rPr lang="en-GB" b="1" dirty="0" err="1"/>
              <a:t>bilirsiniz</a:t>
            </a:r>
            <a:endParaRPr lang="en-GB" dirty="0"/>
          </a:p>
          <a:p>
            <a:pPr marL="171450" marR="0" lvl="0" indent="-171450" rtl="0">
              <a:lnSpc>
                <a:spcPct val="100000"/>
              </a:lnSpc>
              <a:spcBef>
                <a:spcPts val="0"/>
              </a:spcBef>
              <a:spcAft>
                <a:spcPts val="0"/>
              </a:spcAft>
              <a:buClr>
                <a:srgbClr val="E43794"/>
              </a:buClr>
              <a:buSzPct val="100000"/>
              <a:buFont typeface="Arial" panose="020B0604020202020204" pitchFamily="34" charset="0"/>
              <a:buChar char="•"/>
            </a:pPr>
            <a:endParaRPr lang="en-GB" sz="1000" dirty="0"/>
          </a:p>
          <a:p>
            <a:pPr marL="342900" indent="-342900">
              <a:buClr>
                <a:srgbClr val="E43794"/>
              </a:buClr>
              <a:buSzPct val="100000"/>
              <a:buFont typeface="Arial" panose="020B0604020202020204" pitchFamily="34" charset="0"/>
              <a:buChar char="•"/>
            </a:pPr>
            <a:r>
              <a:rPr lang="en-GB" b="1" dirty="0" err="1"/>
              <a:t>deneyimin</a:t>
            </a:r>
            <a:r>
              <a:rPr lang="en-GB" b="1" dirty="0"/>
              <a:t> </a:t>
            </a:r>
            <a:r>
              <a:rPr lang="en-GB" b="1" dirty="0" err="1"/>
              <a:t>geri</a:t>
            </a:r>
            <a:r>
              <a:rPr lang="en-GB" b="1" dirty="0"/>
              <a:t> </a:t>
            </a:r>
            <a:r>
              <a:rPr lang="en-GB" b="1" dirty="0" err="1"/>
              <a:t>kalanını</a:t>
            </a:r>
            <a:r>
              <a:rPr lang="en-GB" b="1" dirty="0"/>
              <a:t> o </a:t>
            </a:r>
            <a:r>
              <a:rPr lang="en-GB" b="1" dirty="0" err="1"/>
              <a:t>anların</a:t>
            </a:r>
            <a:r>
              <a:rPr lang="en-GB" b="1" dirty="0"/>
              <a:t> </a:t>
            </a:r>
            <a:r>
              <a:rPr lang="en-GB" b="1" dirty="0" err="1"/>
              <a:t>etrafına</a:t>
            </a:r>
            <a:r>
              <a:rPr lang="en-GB" b="1" dirty="0"/>
              <a:t> </a:t>
            </a:r>
            <a:r>
              <a:rPr lang="tr-TR" b="1" dirty="0"/>
              <a:t>oluşturursunuz</a:t>
            </a:r>
            <a:endParaRPr lang="en-GB" b="1" dirty="0"/>
          </a:p>
          <a:p>
            <a:pPr marL="0" marR="0" lvl="0" indent="0" algn="just" rtl="0">
              <a:lnSpc>
                <a:spcPct val="100000"/>
              </a:lnSpc>
              <a:spcBef>
                <a:spcPts val="0"/>
              </a:spcBef>
              <a:spcAft>
                <a:spcPts val="0"/>
              </a:spcAft>
              <a:buClr>
                <a:schemeClr val="dk1"/>
              </a:buClr>
              <a:buSzPts val="1100"/>
              <a:buNone/>
            </a:pPr>
            <a:endParaRPr lang="en-GB" sz="1800" dirty="0">
              <a:solidFill>
                <a:schemeClr val="bg1">
                  <a:lumMod val="50000"/>
                </a:schemeClr>
              </a:solidFill>
            </a:endParaRPr>
          </a:p>
          <a:p>
            <a:pPr marL="0" marR="0" lvl="0" indent="0" algn="just" rtl="0">
              <a:lnSpc>
                <a:spcPct val="100000"/>
              </a:lnSpc>
              <a:spcBef>
                <a:spcPts val="0"/>
              </a:spcBef>
              <a:spcAft>
                <a:spcPts val="0"/>
              </a:spcAft>
              <a:buClr>
                <a:srgbClr val="7F7F7F"/>
              </a:buClr>
              <a:buSzPts val="1200"/>
              <a:buNone/>
            </a:pPr>
            <a:r>
              <a:rPr lang="en-GB" sz="1800" dirty="0">
                <a:solidFill>
                  <a:schemeClr val="bg1">
                    <a:lumMod val="50000"/>
                  </a:schemeClr>
                </a:solidFill>
              </a:rPr>
              <a:t> </a:t>
            </a:r>
          </a:p>
          <a:p>
            <a:pPr marL="0" marR="0" lvl="0" indent="0" algn="just" rtl="0">
              <a:lnSpc>
                <a:spcPct val="100000"/>
              </a:lnSpc>
              <a:spcBef>
                <a:spcPts val="0"/>
              </a:spcBef>
              <a:spcAft>
                <a:spcPts val="0"/>
              </a:spcAft>
              <a:buClr>
                <a:srgbClr val="7F7F7F"/>
              </a:buClr>
              <a:buSzPts val="1200"/>
              <a:buNone/>
            </a:pPr>
            <a:endParaRPr lang="en-GB" sz="1600" dirty="0">
              <a:solidFill>
                <a:schemeClr val="bg1">
                  <a:lumMod val="50000"/>
                </a:schemeClr>
              </a:solidFill>
            </a:endParaRPr>
          </a:p>
        </p:txBody>
      </p:sp>
      <p:pic>
        <p:nvPicPr>
          <p:cNvPr id="7" name="Google Shape;683;p67">
            <a:hlinkClick r:id="rId2"/>
            <a:extLst>
              <a:ext uri="{FF2B5EF4-FFF2-40B4-BE49-F238E27FC236}">
                <a16:creationId xmlns:a16="http://schemas.microsoft.com/office/drawing/2014/main" id="{0220E9BD-1C9B-44C1-A299-EA4569C7B913}"/>
              </a:ext>
            </a:extLst>
          </p:cNvPr>
          <p:cNvPicPr preferRelativeResize="0">
            <a:picLocks noGrp="1"/>
          </p:cNvPicPr>
          <p:nvPr>
            <p:ph type="pic" sz="quarter" idx="13"/>
          </p:nvPr>
        </p:nvPicPr>
        <p:blipFill rotWithShape="1">
          <a:blip r:embed="rId3">
            <a:alphaModFix/>
          </a:blip>
          <a:srcRect l="17863" r="17863"/>
          <a:stretch/>
        </p:blipFill>
        <p:spPr>
          <a:xfrm>
            <a:off x="7040021" y="3028950"/>
            <a:ext cx="3692525" cy="3829050"/>
          </a:xfrm>
          <a:prstGeom prst="rect">
            <a:avLst/>
          </a:prstGeom>
          <a:noFill/>
          <a:ln>
            <a:noFill/>
          </a:ln>
        </p:spPr>
      </p:pic>
      <p:sp>
        <p:nvSpPr>
          <p:cNvPr id="8" name="Text Placeholder 4">
            <a:extLst>
              <a:ext uri="{FF2B5EF4-FFF2-40B4-BE49-F238E27FC236}">
                <a16:creationId xmlns:a16="http://schemas.microsoft.com/office/drawing/2014/main" id="{9D02FD4A-EF2C-4AE4-99E5-40F3AB9CA86D}"/>
              </a:ext>
            </a:extLst>
          </p:cNvPr>
          <p:cNvSpPr txBox="1">
            <a:spLocks/>
          </p:cNvSpPr>
          <p:nvPr/>
        </p:nvSpPr>
        <p:spPr>
          <a:xfrm>
            <a:off x="7040021" y="2164006"/>
            <a:ext cx="3692525" cy="62564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a:t>
            </a:r>
            <a:r>
              <a:rPr lang="en-GB" sz="1800" b="0" dirty="0" err="1">
                <a:solidFill>
                  <a:srgbClr val="7F7F7F"/>
                </a:solidFill>
                <a:cs typeface="Poppins" pitchFamily="2" charset="77"/>
              </a:rPr>
              <a:t>Vay</a:t>
            </a:r>
            <a:r>
              <a:rPr lang="en-GB" sz="1800" b="0" dirty="0">
                <a:solidFill>
                  <a:srgbClr val="7F7F7F"/>
                </a:solidFill>
                <a:cs typeface="Poppins" pitchFamily="2" charset="77"/>
              </a:rPr>
              <a:t> </a:t>
            </a:r>
            <a:r>
              <a:rPr lang="en-GB" sz="1800" b="0" dirty="0" err="1">
                <a:solidFill>
                  <a:srgbClr val="7F7F7F"/>
                </a:solidFill>
                <a:cs typeface="Poppins" pitchFamily="2" charset="77"/>
              </a:rPr>
              <a:t>canına</a:t>
            </a:r>
            <a:r>
              <a:rPr lang="en-GB" sz="1800" b="0" dirty="0">
                <a:solidFill>
                  <a:srgbClr val="7F7F7F"/>
                </a:solidFill>
                <a:cs typeface="Poppins" pitchFamily="2" charset="77"/>
              </a:rPr>
              <a:t>”</a:t>
            </a:r>
            <a:r>
              <a:rPr lang="tr-TR" sz="1800" b="0" dirty="0">
                <a:solidFill>
                  <a:srgbClr val="7F7F7F"/>
                </a:solidFill>
                <a:cs typeface="Poppins" pitchFamily="2" charset="77"/>
              </a:rPr>
              <a:t>ya götüren</a:t>
            </a:r>
            <a:r>
              <a:rPr lang="en-GB" sz="1800" b="0" dirty="0">
                <a:solidFill>
                  <a:srgbClr val="7F7F7F"/>
                </a:solidFill>
                <a:cs typeface="Poppins" pitchFamily="2" charset="77"/>
              </a:rPr>
              <a:t> </a:t>
            </a:r>
            <a:r>
              <a:rPr lang="en-GB" sz="1800" b="0" dirty="0" err="1">
                <a:solidFill>
                  <a:srgbClr val="7F7F7F"/>
                </a:solidFill>
                <a:cs typeface="Poppins" pitchFamily="2" charset="77"/>
              </a:rPr>
              <a:t>TEDx</a:t>
            </a:r>
            <a:r>
              <a:rPr lang="en-GB" sz="1800" b="0" dirty="0">
                <a:solidFill>
                  <a:srgbClr val="7F7F7F"/>
                </a:solidFill>
                <a:cs typeface="Poppins" pitchFamily="2" charset="77"/>
              </a:rPr>
              <a:t> </a:t>
            </a:r>
            <a:r>
              <a:rPr lang="en-GB" sz="1800" b="0" dirty="0" err="1">
                <a:solidFill>
                  <a:srgbClr val="7F7F7F"/>
                </a:solidFill>
                <a:cs typeface="Poppins" pitchFamily="2" charset="77"/>
              </a:rPr>
              <a:t>konuşmasını</a:t>
            </a:r>
            <a:r>
              <a:rPr lang="en-GB" sz="1800" b="0" dirty="0">
                <a:solidFill>
                  <a:srgbClr val="7F7F7F"/>
                </a:solidFill>
                <a:cs typeface="Poppins" pitchFamily="2" charset="77"/>
              </a:rPr>
              <a:t> </a:t>
            </a:r>
            <a:r>
              <a:rPr lang="en-GB" sz="1800" b="0" dirty="0" err="1">
                <a:solidFill>
                  <a:srgbClr val="7F7F7F"/>
                </a:solidFill>
                <a:cs typeface="Poppins" pitchFamily="2" charset="77"/>
              </a:rPr>
              <a:t>izlemek</a:t>
            </a:r>
            <a:r>
              <a:rPr lang="en-GB" sz="1800" b="0" dirty="0">
                <a:solidFill>
                  <a:srgbClr val="7F7F7F"/>
                </a:solidFill>
                <a:cs typeface="Poppins" pitchFamily="2" charset="77"/>
              </a:rPr>
              <a:t> </a:t>
            </a:r>
            <a:r>
              <a:rPr lang="en-GB" sz="1800" b="0" dirty="0" err="1">
                <a:solidFill>
                  <a:srgbClr val="7F7F7F"/>
                </a:solidFill>
                <a:cs typeface="Poppins" pitchFamily="2" charset="77"/>
              </a:rPr>
              <a:t>için</a:t>
            </a:r>
            <a:r>
              <a:rPr lang="en-GB" sz="1800" b="0" dirty="0">
                <a:solidFill>
                  <a:srgbClr val="7F7F7F"/>
                </a:solidFill>
                <a:cs typeface="Poppins" pitchFamily="2" charset="77"/>
              </a:rPr>
              <a:t> </a:t>
            </a:r>
            <a:r>
              <a:rPr lang="en-GB" sz="1800" b="0" dirty="0" err="1">
                <a:solidFill>
                  <a:srgbClr val="7F7F7F"/>
                </a:solidFill>
                <a:cs typeface="Poppins" pitchFamily="2" charset="77"/>
              </a:rPr>
              <a:t>resme</a:t>
            </a:r>
            <a:r>
              <a:rPr lang="en-GB" sz="1800" b="0" dirty="0">
                <a:solidFill>
                  <a:srgbClr val="7F7F7F"/>
                </a:solidFill>
                <a:cs typeface="Poppins" pitchFamily="2" charset="77"/>
              </a:rPr>
              <a:t> </a:t>
            </a:r>
            <a:r>
              <a:rPr lang="en-GB" sz="1800" b="0" dirty="0" err="1">
                <a:solidFill>
                  <a:srgbClr val="7F7F7F"/>
                </a:solidFill>
                <a:cs typeface="Poppins" pitchFamily="2" charset="77"/>
              </a:rPr>
              <a:t>tıklayın</a:t>
            </a:r>
            <a:endParaRPr lang="en-GB" sz="1800" b="0" dirty="0">
              <a:solidFill>
                <a:srgbClr val="7F7F7F"/>
              </a:solidFill>
              <a:cs typeface="Poppins" pitchFamily="2" charset="77"/>
            </a:endParaRPr>
          </a:p>
        </p:txBody>
      </p:sp>
      <p:sp>
        <p:nvSpPr>
          <p:cNvPr id="10" name="Text Placeholder 4">
            <a:extLst>
              <a:ext uri="{FF2B5EF4-FFF2-40B4-BE49-F238E27FC236}">
                <a16:creationId xmlns:a16="http://schemas.microsoft.com/office/drawing/2014/main" id="{0E04542C-51EC-4092-86D0-E20522374DC1}"/>
              </a:ext>
            </a:extLst>
          </p:cNvPr>
          <p:cNvSpPr txBox="1">
            <a:spLocks/>
          </p:cNvSpPr>
          <p:nvPr/>
        </p:nvSpPr>
        <p:spPr>
          <a:xfrm>
            <a:off x="389682" y="303921"/>
            <a:ext cx="561487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0"/>
              </a:spcBef>
              <a:spcAft>
                <a:spcPts val="0"/>
              </a:spcAft>
              <a:buClr>
                <a:srgbClr val="E43794"/>
              </a:buClr>
              <a:buSzPts val="2000"/>
              <a:buNone/>
            </a:pPr>
            <a:r>
              <a:rPr lang="tr-TR" b="1" dirty="0"/>
              <a:t>VAY </a:t>
            </a:r>
            <a:r>
              <a:rPr lang="tr-TR" dirty="0"/>
              <a:t>CANINA </a:t>
            </a:r>
            <a:r>
              <a:rPr lang="tr-TR" b="1" dirty="0"/>
              <a:t>ANLARI</a:t>
            </a:r>
            <a:endParaRPr lang="en-US" b="1" dirty="0"/>
          </a:p>
        </p:txBody>
      </p:sp>
    </p:spTree>
    <p:extLst>
      <p:ext uri="{BB962C8B-B14F-4D97-AF65-F5344CB8AC3E}">
        <p14:creationId xmlns:p14="http://schemas.microsoft.com/office/powerpoint/2010/main" val="205980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52</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245269"/>
            <a:ext cx="11260666" cy="5202516"/>
          </a:xfrm>
        </p:spPr>
        <p:txBody>
          <a:bodyPr numCol="2"/>
          <a:lstStyle/>
          <a:p>
            <a:pPr marL="457200" indent="-304800" algn="l">
              <a:lnSpc>
                <a:spcPct val="115000"/>
              </a:lnSpc>
              <a:buClr>
                <a:srgbClr val="E43794"/>
              </a:buClr>
              <a:buSzPct val="75000"/>
              <a:buFont typeface="Arial" panose="020B0604020202020204" pitchFamily="34" charset="0"/>
              <a:buChar char="★"/>
            </a:pPr>
            <a:r>
              <a:rPr lang="sl-SI" dirty="0">
                <a:solidFill>
                  <a:srgbClr val="E43794"/>
                </a:solidFill>
                <a:highlight>
                  <a:schemeClr val="lt1"/>
                </a:highlight>
              </a:rPr>
              <a:t>Varlıklarınızın benzersizliğiyle başlayın: </a:t>
            </a:r>
            <a:r>
              <a:rPr lang="sl-SI" dirty="0">
                <a:solidFill>
                  <a:schemeClr val="bg1">
                    <a:lumMod val="50000"/>
                  </a:schemeClr>
                </a:solidFill>
                <a:highlight>
                  <a:schemeClr val="lt1"/>
                </a:highlight>
              </a:rPr>
              <a:t>Ziyaretçilerin başka yerde bulamadığı benzersiz şey nedir?</a:t>
            </a:r>
            <a:endParaRPr lang="tr-TR"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sl-SI" dirty="0">
                <a:solidFill>
                  <a:srgbClr val="E43794"/>
                </a:solidFill>
                <a:highlight>
                  <a:schemeClr val="lt1"/>
                </a:highlight>
              </a:rPr>
              <a:t>Bir hikaye oluşturun: </a:t>
            </a:r>
            <a:r>
              <a:rPr lang="sl-SI" dirty="0">
                <a:solidFill>
                  <a:schemeClr val="bg1">
                    <a:lumMod val="50000"/>
                  </a:schemeClr>
                </a:solidFill>
                <a:highlight>
                  <a:schemeClr val="lt1"/>
                </a:highlight>
              </a:rPr>
              <a:t>siteniz ilham verici bir hikaye </a:t>
            </a:r>
            <a:r>
              <a:rPr lang="tr-TR" dirty="0">
                <a:solidFill>
                  <a:schemeClr val="bg1">
                    <a:lumMod val="50000"/>
                  </a:schemeClr>
                </a:solidFill>
                <a:highlight>
                  <a:schemeClr val="lt1"/>
                </a:highlight>
              </a:rPr>
              <a:t>a</a:t>
            </a:r>
            <a:r>
              <a:rPr lang="sl-SI" dirty="0">
                <a:solidFill>
                  <a:schemeClr val="bg1">
                    <a:lumMod val="50000"/>
                  </a:schemeClr>
                </a:solidFill>
                <a:highlight>
                  <a:schemeClr val="lt1"/>
                </a:highlight>
              </a:rPr>
              <a:t>nlatmalıdır.</a:t>
            </a:r>
            <a:r>
              <a:rPr lang="tr-TR" dirty="0">
                <a:solidFill>
                  <a:schemeClr val="bg1">
                    <a:lumMod val="50000"/>
                  </a:schemeClr>
                </a:solidFill>
                <a:highlight>
                  <a:schemeClr val="lt1"/>
                </a:highlight>
              </a:rPr>
              <a:t> </a:t>
            </a:r>
            <a:endParaRPr lang="tr-TR" b="0"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sl-SI" dirty="0">
                <a:solidFill>
                  <a:srgbClr val="E43794"/>
                </a:solidFill>
                <a:highlight>
                  <a:schemeClr val="lt1"/>
                </a:highlight>
              </a:rPr>
              <a:t>Ziyaretçi baş karakterdir: </a:t>
            </a:r>
            <a:r>
              <a:rPr lang="tr-TR" dirty="0">
                <a:solidFill>
                  <a:schemeClr val="bg1">
                    <a:lumMod val="50000"/>
                  </a:schemeClr>
                </a:solidFill>
                <a:highlight>
                  <a:schemeClr val="lt1"/>
                </a:highlight>
              </a:rPr>
              <a:t>b</a:t>
            </a:r>
            <a:r>
              <a:rPr lang="sl-SI" dirty="0">
                <a:solidFill>
                  <a:schemeClr val="bg1">
                    <a:lumMod val="50000"/>
                  </a:schemeClr>
                </a:solidFill>
                <a:highlight>
                  <a:schemeClr val="lt1"/>
                </a:highlight>
              </a:rPr>
              <a:t>eklentilerini aşan deneyimler tasarlar.</a:t>
            </a:r>
            <a:endParaRPr lang="tr-TR"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sl-SI" dirty="0">
                <a:solidFill>
                  <a:srgbClr val="E43794"/>
                </a:solidFill>
                <a:highlight>
                  <a:schemeClr val="lt1"/>
                </a:highlight>
              </a:rPr>
              <a:t>5 duyuyu harekete geçirin: </a:t>
            </a:r>
            <a:r>
              <a:rPr lang="sl-SI" dirty="0">
                <a:solidFill>
                  <a:schemeClr val="bg1">
                    <a:lumMod val="50000"/>
                  </a:schemeClr>
                </a:solidFill>
                <a:highlight>
                  <a:schemeClr val="lt1"/>
                </a:highlight>
              </a:rPr>
              <a:t>güçlü duygular yaratan deneyimler tasarlayın.</a:t>
            </a:r>
            <a:endParaRPr lang="sl-SI" dirty="0">
              <a:solidFill>
                <a:srgbClr val="E43794"/>
              </a:solidFill>
              <a:highlight>
                <a:schemeClr val="lt1"/>
              </a:highlight>
            </a:endParaRPr>
          </a:p>
        </p:txBody>
      </p:sp>
      <p:pic>
        <p:nvPicPr>
          <p:cNvPr id="1028" name="Picture 4" descr="Top view of delicious sprinkled jelly sweets composed in lines with one candy aside on pink backdrop in candy shop">
            <a:extLst>
              <a:ext uri="{FF2B5EF4-FFF2-40B4-BE49-F238E27FC236}">
                <a16:creationId xmlns:a16="http://schemas.microsoft.com/office/drawing/2014/main" id="{8F9D03F0-BC37-4E4B-A58A-5054FC2A2A1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56" t="17143" r="34193" b="13878"/>
          <a:stretch/>
        </p:blipFill>
        <p:spPr bwMode="auto">
          <a:xfrm>
            <a:off x="6209397" y="1367189"/>
            <a:ext cx="5516936" cy="46881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0D42CF-6BB2-4750-BE09-8542564FAD8C}"/>
              </a:ext>
            </a:extLst>
          </p:cNvPr>
          <p:cNvSpPr txBox="1"/>
          <p:nvPr/>
        </p:nvSpPr>
        <p:spPr>
          <a:xfrm>
            <a:off x="1055649" y="21267"/>
            <a:ext cx="10080702" cy="646331"/>
          </a:xfrm>
          <a:prstGeom prst="rect">
            <a:avLst/>
          </a:prstGeom>
          <a:noFill/>
        </p:spPr>
        <p:txBody>
          <a:bodyPr wrap="square" rtlCol="0">
            <a:spAutoFit/>
          </a:bodyPr>
          <a:lstStyle/>
          <a:p>
            <a:pPr algn="ctr"/>
            <a:r>
              <a:rPr lang="en-GB" sz="3600" b="1" dirty="0" err="1">
                <a:solidFill>
                  <a:schemeClr val="bg1"/>
                </a:solidFill>
              </a:rPr>
              <a:t>Unutulmaz</a:t>
            </a:r>
            <a:r>
              <a:rPr lang="en-GB" sz="3600" b="1" dirty="0">
                <a:solidFill>
                  <a:schemeClr val="bg1"/>
                </a:solidFill>
              </a:rPr>
              <a:t> </a:t>
            </a:r>
            <a:r>
              <a:rPr lang="en-GB" sz="3600" b="1" dirty="0" err="1">
                <a:solidFill>
                  <a:schemeClr val="bg1"/>
                </a:solidFill>
              </a:rPr>
              <a:t>deneyimler</a:t>
            </a:r>
            <a:r>
              <a:rPr lang="en-GB" sz="3600" b="1" dirty="0">
                <a:solidFill>
                  <a:schemeClr val="bg1"/>
                </a:solidFill>
              </a:rPr>
              <a:t> </a:t>
            </a:r>
            <a:r>
              <a:rPr lang="en-GB" sz="3600" b="1" dirty="0" err="1">
                <a:solidFill>
                  <a:schemeClr val="bg1"/>
                </a:solidFill>
              </a:rPr>
              <a:t>yaratmak</a:t>
            </a:r>
            <a:r>
              <a:rPr lang="en-GB" sz="3600" b="1" dirty="0">
                <a:solidFill>
                  <a:schemeClr val="bg1"/>
                </a:solidFill>
              </a:rPr>
              <a:t> </a:t>
            </a:r>
            <a:r>
              <a:rPr lang="en-GB" sz="3600" b="1" dirty="0" err="1">
                <a:solidFill>
                  <a:schemeClr val="bg1"/>
                </a:solidFill>
              </a:rPr>
              <a:t>için</a:t>
            </a:r>
            <a:r>
              <a:rPr lang="en-GB" sz="3600" b="1" dirty="0">
                <a:solidFill>
                  <a:schemeClr val="bg1"/>
                </a:solidFill>
              </a:rPr>
              <a:t> 10 </a:t>
            </a:r>
            <a:r>
              <a:rPr lang="en-GB" sz="3600" b="1" dirty="0" err="1">
                <a:solidFill>
                  <a:schemeClr val="bg1"/>
                </a:solidFill>
              </a:rPr>
              <a:t>ipucu</a:t>
            </a:r>
            <a:endParaRPr lang="en-GB" sz="3600" b="1" dirty="0">
              <a:solidFill>
                <a:schemeClr val="bg1"/>
              </a:solidFill>
            </a:endParaRPr>
          </a:p>
        </p:txBody>
      </p:sp>
    </p:spTree>
    <p:extLst>
      <p:ext uri="{BB962C8B-B14F-4D97-AF65-F5344CB8AC3E}">
        <p14:creationId xmlns:p14="http://schemas.microsoft.com/office/powerpoint/2010/main" val="1617462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53</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8" y="1251751"/>
            <a:ext cx="11260666" cy="5309048"/>
          </a:xfrm>
        </p:spPr>
        <p:txBody>
          <a:bodyPr numCol="2"/>
          <a:lstStyle/>
          <a:p>
            <a:pPr marL="457200" lvl="0" indent="-304800" algn="l">
              <a:lnSpc>
                <a:spcPct val="115000"/>
              </a:lnSpc>
              <a:spcBef>
                <a:spcPts val="1000"/>
              </a:spcBef>
              <a:buClr>
                <a:srgbClr val="E43794"/>
              </a:buClr>
              <a:buSzPct val="75000"/>
              <a:buChar char="★"/>
            </a:pPr>
            <a:r>
              <a:rPr lang="tr-TR" dirty="0">
                <a:solidFill>
                  <a:srgbClr val="E43794"/>
                </a:solidFill>
                <a:highlight>
                  <a:schemeClr val="lt1"/>
                </a:highlight>
              </a:rPr>
              <a:t>Ayrıcalık </a:t>
            </a:r>
            <a:r>
              <a:rPr lang="sl-SI" dirty="0">
                <a:solidFill>
                  <a:srgbClr val="E43794"/>
                </a:solidFill>
                <a:highlight>
                  <a:schemeClr val="lt1"/>
                </a:highlight>
              </a:rPr>
              <a:t>sağlayın</a:t>
            </a:r>
            <a:r>
              <a:rPr lang="sl-SI" dirty="0">
                <a:solidFill>
                  <a:schemeClr val="bg1">
                    <a:lumMod val="50000"/>
                  </a:schemeClr>
                </a:solidFill>
                <a:highlight>
                  <a:schemeClr val="lt1"/>
                </a:highlight>
              </a:rPr>
              <a:t>: ziyaretçiyi özel ve ayrıcalıklı bir maceranın parçası hissettirin</a:t>
            </a:r>
            <a:endParaRPr lang="tr-TR"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sl-SI" dirty="0">
                <a:solidFill>
                  <a:srgbClr val="E43794"/>
                </a:solidFill>
                <a:highlight>
                  <a:schemeClr val="lt1"/>
                </a:highlight>
              </a:rPr>
              <a:t>Özgünlük verin: </a:t>
            </a:r>
            <a:r>
              <a:rPr lang="sl-SI" dirty="0">
                <a:solidFill>
                  <a:schemeClr val="bg1">
                    <a:lumMod val="50000"/>
                  </a:schemeClr>
                </a:solidFill>
                <a:highlight>
                  <a:schemeClr val="lt1"/>
                </a:highlight>
              </a:rPr>
              <a:t>yerel tarihe ve geleneğe sadık kalın.</a:t>
            </a:r>
            <a:endParaRPr lang="tr-TR"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sl-SI" dirty="0">
                <a:solidFill>
                  <a:srgbClr val="E43794"/>
                </a:solidFill>
                <a:highlight>
                  <a:schemeClr val="lt1"/>
                </a:highlight>
              </a:rPr>
              <a:t>Sürpriz yaratın: </a:t>
            </a:r>
            <a:r>
              <a:rPr lang="sl-SI" dirty="0">
                <a:solidFill>
                  <a:schemeClr val="bg1">
                    <a:lumMod val="50000"/>
                  </a:schemeClr>
                </a:solidFill>
                <a:highlight>
                  <a:schemeClr val="lt1"/>
                </a:highlight>
              </a:rPr>
              <a:t>ziyaretçide beklenmedik duygular yaratın.</a:t>
            </a:r>
            <a:endParaRPr lang="tr-TR"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sl-SI" dirty="0">
                <a:solidFill>
                  <a:srgbClr val="E43794"/>
                </a:solidFill>
                <a:highlight>
                  <a:schemeClr val="lt1"/>
                </a:highlight>
              </a:rPr>
              <a:t>Unutulmaz anlar yaratın: </a:t>
            </a:r>
            <a:r>
              <a:rPr lang="sl-SI" dirty="0">
                <a:solidFill>
                  <a:schemeClr val="bg1">
                    <a:lumMod val="50000"/>
                  </a:schemeClr>
                </a:solidFill>
                <a:highlight>
                  <a:schemeClr val="lt1"/>
                </a:highlight>
              </a:rPr>
              <a:t>Aileniz ve arkadaşlarınızla paylaşmak için zihninizde anlar yaratın.</a:t>
            </a:r>
            <a:endParaRPr lang="sl-SI" b="0" dirty="0">
              <a:solidFill>
                <a:schemeClr val="bg1">
                  <a:lumMod val="50000"/>
                </a:schemeClr>
              </a:solidFill>
              <a:highlight>
                <a:schemeClr val="lt1"/>
              </a:highlight>
            </a:endParaRPr>
          </a:p>
        </p:txBody>
      </p:sp>
      <p:pic>
        <p:nvPicPr>
          <p:cNvPr id="5" name="Slika 4">
            <a:extLst>
              <a:ext uri="{FF2B5EF4-FFF2-40B4-BE49-F238E27FC236}">
                <a16:creationId xmlns:a16="http://schemas.microsoft.com/office/drawing/2014/main" id="{82953136-C14E-4832-8501-B8FBF00D582B}"/>
              </a:ext>
            </a:extLst>
          </p:cNvPr>
          <p:cNvPicPr>
            <a:picLocks noChangeAspect="1"/>
          </p:cNvPicPr>
          <p:nvPr/>
        </p:nvPicPr>
        <p:blipFill rotWithShape="1">
          <a:blip r:embed="rId2"/>
          <a:srcRect l="17358" t="4073" r="9068"/>
          <a:stretch/>
        </p:blipFill>
        <p:spPr>
          <a:xfrm>
            <a:off x="6203749" y="1367164"/>
            <a:ext cx="5522584" cy="4685290"/>
          </a:xfrm>
          <a:prstGeom prst="rect">
            <a:avLst/>
          </a:prstGeom>
        </p:spPr>
      </p:pic>
      <p:sp>
        <p:nvSpPr>
          <p:cNvPr id="7" name="TextBox 2">
            <a:extLst>
              <a:ext uri="{FF2B5EF4-FFF2-40B4-BE49-F238E27FC236}">
                <a16:creationId xmlns:a16="http://schemas.microsoft.com/office/drawing/2014/main" id="{A10F81F3-A7CF-466B-A123-95EB59A03DE2}"/>
              </a:ext>
            </a:extLst>
          </p:cNvPr>
          <p:cNvSpPr txBox="1"/>
          <p:nvPr/>
        </p:nvSpPr>
        <p:spPr>
          <a:xfrm>
            <a:off x="1055649" y="21267"/>
            <a:ext cx="10080702" cy="646331"/>
          </a:xfrm>
          <a:prstGeom prst="rect">
            <a:avLst/>
          </a:prstGeom>
          <a:noFill/>
        </p:spPr>
        <p:txBody>
          <a:bodyPr wrap="square" rtlCol="0">
            <a:spAutoFit/>
          </a:bodyPr>
          <a:lstStyle/>
          <a:p>
            <a:pPr algn="ctr"/>
            <a:r>
              <a:rPr lang="en-GB" sz="3600" b="1" dirty="0" err="1">
                <a:solidFill>
                  <a:schemeClr val="bg1"/>
                </a:solidFill>
              </a:rPr>
              <a:t>Unutulmaz</a:t>
            </a:r>
            <a:r>
              <a:rPr lang="en-GB" sz="3600" b="1" dirty="0">
                <a:solidFill>
                  <a:schemeClr val="bg1"/>
                </a:solidFill>
              </a:rPr>
              <a:t> </a:t>
            </a:r>
            <a:r>
              <a:rPr lang="en-GB" sz="3600" b="1" dirty="0" err="1">
                <a:solidFill>
                  <a:schemeClr val="bg1"/>
                </a:solidFill>
              </a:rPr>
              <a:t>deneyimler</a:t>
            </a:r>
            <a:r>
              <a:rPr lang="en-GB" sz="3600" b="1" dirty="0">
                <a:solidFill>
                  <a:schemeClr val="bg1"/>
                </a:solidFill>
              </a:rPr>
              <a:t> </a:t>
            </a:r>
            <a:r>
              <a:rPr lang="en-GB" sz="3600" b="1" dirty="0" err="1">
                <a:solidFill>
                  <a:schemeClr val="bg1"/>
                </a:solidFill>
              </a:rPr>
              <a:t>yaratmak</a:t>
            </a:r>
            <a:r>
              <a:rPr lang="en-GB" sz="3600" b="1" dirty="0">
                <a:solidFill>
                  <a:schemeClr val="bg1"/>
                </a:solidFill>
              </a:rPr>
              <a:t> </a:t>
            </a:r>
            <a:r>
              <a:rPr lang="en-GB" sz="3600" b="1" dirty="0" err="1">
                <a:solidFill>
                  <a:schemeClr val="bg1"/>
                </a:solidFill>
              </a:rPr>
              <a:t>için</a:t>
            </a:r>
            <a:r>
              <a:rPr lang="en-GB" sz="3600" b="1" dirty="0">
                <a:solidFill>
                  <a:schemeClr val="bg1"/>
                </a:solidFill>
              </a:rPr>
              <a:t> 10 </a:t>
            </a:r>
            <a:r>
              <a:rPr lang="en-GB" sz="3600" b="1" dirty="0" err="1">
                <a:solidFill>
                  <a:schemeClr val="bg1"/>
                </a:solidFill>
              </a:rPr>
              <a:t>ipucu</a:t>
            </a:r>
            <a:endParaRPr lang="en-GB" sz="3600" b="1" dirty="0">
              <a:solidFill>
                <a:schemeClr val="bg1"/>
              </a:solidFill>
            </a:endParaRPr>
          </a:p>
        </p:txBody>
      </p:sp>
    </p:spTree>
    <p:extLst>
      <p:ext uri="{BB962C8B-B14F-4D97-AF65-F5344CB8AC3E}">
        <p14:creationId xmlns:p14="http://schemas.microsoft.com/office/powerpoint/2010/main" val="29879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3AFB0E0-256C-4AB7-A8DB-CD3FB42CC2FF}"/>
              </a:ext>
            </a:extLst>
          </p:cNvPr>
          <p:cNvSpPr>
            <a:spLocks noGrp="1"/>
          </p:cNvSpPr>
          <p:nvPr>
            <p:ph type="sldNum" sz="quarter" idx="14"/>
          </p:nvPr>
        </p:nvSpPr>
        <p:spPr/>
        <p:txBody>
          <a:bodyPr/>
          <a:lstStyle/>
          <a:p>
            <a:fld id="{9C527BFA-2C0E-4CEC-B6A5-913A56FEF4B4}" type="slidenum">
              <a:rPr lang="fr-CA" smtClean="0"/>
              <a:pPr/>
              <a:t>54</a:t>
            </a:fld>
            <a:endParaRPr lang="fr-CA" dirty="0"/>
          </a:p>
        </p:txBody>
      </p:sp>
      <p:sp>
        <p:nvSpPr>
          <p:cNvPr id="3" name="Označba mesta besedila 2">
            <a:extLst>
              <a:ext uri="{FF2B5EF4-FFF2-40B4-BE49-F238E27FC236}">
                <a16:creationId xmlns:a16="http://schemas.microsoft.com/office/drawing/2014/main" id="{E4F2EB2D-0E16-4AD5-A70C-BF44EEE1FFE5}"/>
              </a:ext>
            </a:extLst>
          </p:cNvPr>
          <p:cNvSpPr>
            <a:spLocks noGrp="1"/>
          </p:cNvSpPr>
          <p:nvPr>
            <p:ph type="body" sz="quarter" idx="15"/>
          </p:nvPr>
        </p:nvSpPr>
        <p:spPr>
          <a:xfrm>
            <a:off x="247650" y="1012592"/>
            <a:ext cx="11545361" cy="631527"/>
          </a:xfrm>
        </p:spPr>
        <p:txBody>
          <a:bodyPr/>
          <a:lstStyle/>
          <a:p>
            <a:pPr algn="ctr"/>
            <a:r>
              <a:rPr lang="en-GB" dirty="0"/>
              <a:t>Tam S</a:t>
            </a:r>
            <a:r>
              <a:rPr lang="tr-TR" dirty="0"/>
              <a:t>TD</a:t>
            </a:r>
            <a:r>
              <a:rPr lang="en-GB" dirty="0"/>
              <a:t> </a:t>
            </a:r>
            <a:r>
              <a:rPr lang="en-GB" dirty="0" err="1"/>
              <a:t>tasarım</a:t>
            </a:r>
            <a:r>
              <a:rPr lang="en-GB" dirty="0"/>
              <a:t> </a:t>
            </a:r>
            <a:r>
              <a:rPr lang="en-GB" dirty="0" err="1"/>
              <a:t>yolunun</a:t>
            </a:r>
            <a:r>
              <a:rPr lang="en-GB" dirty="0"/>
              <a:t> </a:t>
            </a:r>
            <a:r>
              <a:rPr lang="en-GB" dirty="0" err="1"/>
              <a:t>paket</a:t>
            </a:r>
            <a:r>
              <a:rPr lang="en-GB" dirty="0"/>
              <a:t> </a:t>
            </a:r>
            <a:r>
              <a:rPr lang="en-GB" dirty="0" err="1"/>
              <a:t>servislerini</a:t>
            </a:r>
            <a:r>
              <a:rPr lang="tr-TR" dirty="0"/>
              <a:t> </a:t>
            </a:r>
            <a:r>
              <a:rPr lang="en-GB" dirty="0" err="1"/>
              <a:t>tamamlama</a:t>
            </a:r>
            <a:endParaRPr lang="en-GB" dirty="0"/>
          </a:p>
        </p:txBody>
      </p:sp>
      <p:sp>
        <p:nvSpPr>
          <p:cNvPr id="4" name="Označba mesta besedila 3">
            <a:extLst>
              <a:ext uri="{FF2B5EF4-FFF2-40B4-BE49-F238E27FC236}">
                <a16:creationId xmlns:a16="http://schemas.microsoft.com/office/drawing/2014/main" id="{4E7C1478-BB7F-47F5-961D-64356F5EE8BD}"/>
              </a:ext>
            </a:extLst>
          </p:cNvPr>
          <p:cNvSpPr>
            <a:spLocks noGrp="1"/>
          </p:cNvSpPr>
          <p:nvPr>
            <p:ph type="body" sz="quarter" idx="19"/>
          </p:nvPr>
        </p:nvSpPr>
        <p:spPr>
          <a:xfrm>
            <a:off x="600075" y="1842306"/>
            <a:ext cx="11049000" cy="4221335"/>
          </a:xfrm>
        </p:spPr>
        <p:txBody>
          <a:bodyPr numCol="1"/>
          <a:lstStyle/>
          <a:p>
            <a:pPr algn="l">
              <a:lnSpc>
                <a:spcPct val="115000"/>
              </a:lnSpc>
              <a:buClr>
                <a:schemeClr val="dk1"/>
              </a:buClr>
              <a:buSzPts val="1100"/>
            </a:pPr>
            <a:endParaRPr lang="en-GB" sz="1000" dirty="0"/>
          </a:p>
          <a:p>
            <a:pPr algn="l">
              <a:lnSpc>
                <a:spcPct val="115000"/>
              </a:lnSpc>
              <a:buClr>
                <a:schemeClr val="dk1"/>
              </a:buClr>
              <a:buSzPts val="1100"/>
            </a:pPr>
            <a:r>
              <a:rPr lang="sl-SI" b="1" dirty="0">
                <a:highlight>
                  <a:schemeClr val="lt1"/>
                </a:highlight>
              </a:rPr>
              <a:t>İhtiyaçlarınızı karşılayabilecek </a:t>
            </a:r>
            <a:r>
              <a:rPr lang="sl-SI" dirty="0">
                <a:highlight>
                  <a:schemeClr val="lt1"/>
                </a:highlight>
              </a:rPr>
              <a:t>ve istediğiniz kitleyi hedefleyebilecek </a:t>
            </a:r>
            <a:r>
              <a:rPr lang="sl-SI" b="1" dirty="0">
                <a:highlight>
                  <a:schemeClr val="lt1"/>
                </a:highlight>
              </a:rPr>
              <a:t>birçok dijital teknoloji örneği vardır.</a:t>
            </a:r>
            <a:endParaRPr lang="tr-TR" b="1" dirty="0">
              <a:highlight>
                <a:schemeClr val="lt1"/>
              </a:highlight>
            </a:endParaRPr>
          </a:p>
          <a:p>
            <a:pPr algn="l">
              <a:lnSpc>
                <a:spcPct val="115000"/>
              </a:lnSpc>
              <a:buClr>
                <a:schemeClr val="dk1"/>
              </a:buClr>
              <a:buSzPts val="1100"/>
            </a:pPr>
            <a:endParaRPr lang="tr-TR" dirty="0">
              <a:highlight>
                <a:schemeClr val="lt1"/>
              </a:highlight>
            </a:endParaRPr>
          </a:p>
          <a:p>
            <a:pPr algn="l">
              <a:lnSpc>
                <a:spcPct val="115000"/>
              </a:lnSpc>
              <a:buClr>
                <a:schemeClr val="dk1"/>
              </a:buClr>
              <a:buSzPts val="1100"/>
            </a:pPr>
            <a:r>
              <a:rPr lang="sl-SI" dirty="0">
                <a:highlight>
                  <a:schemeClr val="lt1"/>
                </a:highlight>
              </a:rPr>
              <a:t>İletmek istediğiniz </a:t>
            </a:r>
            <a:r>
              <a:rPr lang="sl-SI" b="1" dirty="0">
                <a:highlight>
                  <a:schemeClr val="lt1"/>
                </a:highlight>
              </a:rPr>
              <a:t>hikaye ile teknolojileri sorunsuz bir şekilde örmeye </a:t>
            </a:r>
            <a:r>
              <a:rPr lang="sl-SI" dirty="0">
                <a:highlight>
                  <a:schemeClr val="lt1"/>
                </a:highlight>
              </a:rPr>
              <a:t>ve daha ilgi çekici ve maceracı hale getirmek </a:t>
            </a:r>
            <a:r>
              <a:rPr lang="sl-SI" b="1" dirty="0">
                <a:highlight>
                  <a:schemeClr val="lt1"/>
                </a:highlight>
              </a:rPr>
              <a:t>için vay </a:t>
            </a:r>
            <a:r>
              <a:rPr lang="tr-TR" b="1" dirty="0">
                <a:highlight>
                  <a:schemeClr val="lt1"/>
                </a:highlight>
              </a:rPr>
              <a:t>canına </a:t>
            </a:r>
            <a:r>
              <a:rPr lang="sl-SI" b="1" dirty="0">
                <a:highlight>
                  <a:schemeClr val="lt1"/>
                </a:highlight>
              </a:rPr>
              <a:t>anlarını tüm deneyime eklemeye</a:t>
            </a:r>
            <a:r>
              <a:rPr lang="sl-SI" dirty="0">
                <a:highlight>
                  <a:schemeClr val="lt1"/>
                </a:highlight>
              </a:rPr>
              <a:t> özen gösterin.</a:t>
            </a:r>
            <a:endParaRPr lang="tr-TR" dirty="0">
              <a:highlight>
                <a:schemeClr val="lt1"/>
              </a:highlight>
            </a:endParaRPr>
          </a:p>
          <a:p>
            <a:pPr algn="l">
              <a:lnSpc>
                <a:spcPct val="115000"/>
              </a:lnSpc>
              <a:buClr>
                <a:schemeClr val="dk1"/>
              </a:buClr>
              <a:buSzPts val="1100"/>
            </a:pPr>
            <a:endParaRPr lang="tr-TR" dirty="0">
              <a:highlight>
                <a:schemeClr val="lt1"/>
              </a:highlight>
            </a:endParaRPr>
          </a:p>
          <a:p>
            <a:pPr algn="l">
              <a:lnSpc>
                <a:spcPct val="115000"/>
              </a:lnSpc>
              <a:buClr>
                <a:schemeClr val="dk1"/>
              </a:buClr>
              <a:buSzPts val="1100"/>
            </a:pPr>
            <a:r>
              <a:rPr lang="sl-SI" dirty="0">
                <a:highlight>
                  <a:schemeClr val="lt1"/>
                </a:highlight>
              </a:rPr>
              <a:t>Aşağıdaki slaytlarda, bir </a:t>
            </a:r>
            <a:r>
              <a:rPr lang="sl-SI" b="1" dirty="0">
                <a:solidFill>
                  <a:schemeClr val="bg1">
                    <a:lumMod val="50000"/>
                  </a:schemeClr>
                </a:solidFill>
              </a:rPr>
              <a:t>Turizm Deneyimini Sürükleyici bir Turizm Deneyimine dönüştürmenin bazı tasarım adımlarında size rehberlik edecek son bir pratik örneğe </a:t>
            </a:r>
            <a:r>
              <a:rPr lang="sl-SI" dirty="0">
                <a:highlight>
                  <a:schemeClr val="lt1"/>
                </a:highlight>
              </a:rPr>
              <a:t>göz atacağız.</a:t>
            </a:r>
          </a:p>
          <a:p>
            <a:pPr algn="l">
              <a:lnSpc>
                <a:spcPct val="115000"/>
              </a:lnSpc>
              <a:buClr>
                <a:schemeClr val="dk1"/>
              </a:buClr>
              <a:buSzPts val="1100"/>
            </a:pPr>
            <a:endParaRPr lang="en-GB" sz="1000" dirty="0">
              <a:highlight>
                <a:schemeClr val="lt1"/>
              </a:highlight>
            </a:endParaRPr>
          </a:p>
          <a:p>
            <a:pPr algn="l">
              <a:lnSpc>
                <a:spcPct val="115000"/>
              </a:lnSpc>
              <a:buClr>
                <a:schemeClr val="dk1"/>
              </a:buClr>
              <a:buSzPts val="1100"/>
            </a:pPr>
            <a:endParaRPr lang="en-GB" sz="1000" dirty="0">
              <a:highlight>
                <a:schemeClr val="lt1"/>
              </a:highlight>
            </a:endParaRPr>
          </a:p>
          <a:p>
            <a:pPr algn="l">
              <a:lnSpc>
                <a:spcPct val="115000"/>
              </a:lnSpc>
              <a:buClr>
                <a:schemeClr val="dk1"/>
              </a:buClr>
              <a:buSzPts val="1100"/>
            </a:pPr>
            <a:endParaRPr lang="en-GB" dirty="0"/>
          </a:p>
        </p:txBody>
      </p:sp>
    </p:spTree>
    <p:extLst>
      <p:ext uri="{BB962C8B-B14F-4D97-AF65-F5344CB8AC3E}">
        <p14:creationId xmlns:p14="http://schemas.microsoft.com/office/powerpoint/2010/main" val="192539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6" y="99954"/>
            <a:ext cx="11260668" cy="631527"/>
          </a:xfrm>
        </p:spPr>
        <p:txBody>
          <a:bodyPr/>
          <a:lstStyle/>
          <a:p>
            <a:r>
              <a:rPr lang="en-GB" sz="3200" dirty="0">
                <a:solidFill>
                  <a:schemeClr val="bg1"/>
                </a:solidFill>
              </a:rPr>
              <a:t>D</a:t>
            </a:r>
            <a:r>
              <a:rPr lang="tr-TR" sz="3200" dirty="0" err="1">
                <a:solidFill>
                  <a:schemeClr val="bg1"/>
                </a:solidFill>
              </a:rPr>
              <a:t>izayn</a:t>
            </a:r>
            <a:r>
              <a:rPr lang="tr-TR" sz="3200" dirty="0">
                <a:solidFill>
                  <a:schemeClr val="bg1"/>
                </a:solidFill>
              </a:rPr>
              <a:t> Örnek Vakası</a:t>
            </a:r>
            <a:r>
              <a:rPr lang="en-GB" sz="3200" dirty="0">
                <a:solidFill>
                  <a:schemeClr val="bg1"/>
                </a:solidFill>
              </a:rPr>
              <a:t>- </a:t>
            </a:r>
            <a:r>
              <a:rPr lang="en-GB" sz="3200" dirty="0" err="1">
                <a:solidFill>
                  <a:schemeClr val="bg1"/>
                </a:solidFill>
              </a:rPr>
              <a:t>Posavje</a:t>
            </a:r>
            <a:r>
              <a:rPr lang="en-GB" sz="3200" dirty="0">
                <a:solidFill>
                  <a:schemeClr val="bg1"/>
                </a:solidFill>
              </a:rPr>
              <a:t> </a:t>
            </a:r>
            <a:r>
              <a:rPr lang="tr-TR" sz="3200" dirty="0">
                <a:solidFill>
                  <a:schemeClr val="bg1"/>
                </a:solidFill>
              </a:rPr>
              <a:t>bölgesi</a:t>
            </a:r>
            <a:r>
              <a:rPr lang="en-GB" sz="3200" dirty="0">
                <a:solidFill>
                  <a:schemeClr val="bg1"/>
                </a:solidFill>
              </a:rPr>
              <a:t>, Slovenia</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37719" y="914548"/>
            <a:ext cx="6988850" cy="5519648"/>
          </a:xfrm>
        </p:spPr>
        <p:txBody>
          <a:bodyPr numCol="1"/>
          <a:lstStyle/>
          <a:p>
            <a:pPr algn="l"/>
            <a:r>
              <a:rPr lang="en-GB" dirty="0"/>
              <a:t>Bu </a:t>
            </a:r>
            <a:r>
              <a:rPr lang="en-GB" b="1" dirty="0" err="1"/>
              <a:t>Sürükleyici</a:t>
            </a:r>
            <a:r>
              <a:rPr lang="en-GB" b="1" dirty="0"/>
              <a:t> </a:t>
            </a:r>
            <a:r>
              <a:rPr lang="en-GB" b="1" dirty="0" err="1"/>
              <a:t>Turizm</a:t>
            </a:r>
            <a:r>
              <a:rPr lang="en-GB" b="1" dirty="0"/>
              <a:t> </a:t>
            </a:r>
            <a:r>
              <a:rPr lang="en-GB" b="1" dirty="0" err="1"/>
              <a:t>Deneyimi</a:t>
            </a:r>
            <a:r>
              <a:rPr lang="tr-TR" b="1" dirty="0"/>
              <a:t> </a:t>
            </a:r>
            <a:r>
              <a:rPr lang="en-GB" b="1" dirty="0" err="1"/>
              <a:t>birçok</a:t>
            </a:r>
            <a:r>
              <a:rPr lang="en-GB" b="1" dirty="0"/>
              <a:t> kale </a:t>
            </a:r>
            <a:r>
              <a:rPr lang="en-GB" b="1" dirty="0" err="1"/>
              <a:t>ile</a:t>
            </a:r>
            <a:r>
              <a:rPr lang="en-GB" b="1" dirty="0"/>
              <a:t> </a:t>
            </a:r>
            <a:r>
              <a:rPr lang="en-GB" b="1" dirty="0" err="1"/>
              <a:t>tanınan</a:t>
            </a:r>
            <a:r>
              <a:rPr lang="en-GB" b="1" dirty="0"/>
              <a:t> </a:t>
            </a:r>
            <a:r>
              <a:rPr lang="en-GB" dirty="0" err="1"/>
              <a:t>Slovenya'daki</a:t>
            </a:r>
            <a:r>
              <a:rPr lang="en-GB" b="1" dirty="0"/>
              <a:t> </a:t>
            </a:r>
            <a:r>
              <a:rPr lang="en-GB" dirty="0" err="1"/>
              <a:t>Posavje</a:t>
            </a:r>
            <a:r>
              <a:rPr lang="en-GB" dirty="0"/>
              <a:t> </a:t>
            </a:r>
            <a:r>
              <a:rPr lang="en-GB" dirty="0" err="1"/>
              <a:t>bölgesinden</a:t>
            </a:r>
            <a:r>
              <a:rPr lang="en-GB" dirty="0"/>
              <a:t>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RRA </a:t>
            </a:r>
            <a:r>
              <a:rPr lang="en-GB" b="1" dirty="0" err="1">
                <a:solidFill>
                  <a:schemeClr val="bg1">
                    <a:lumMod val="50000"/>
                  </a:schemeClr>
                </a:solidFill>
                <a:hlinkClick r:id="rId2">
                  <a:extLst>
                    <a:ext uri="{A12FA001-AC4F-418D-AE19-62706E023703}">
                      <ahyp:hlinkClr xmlns:ahyp="http://schemas.microsoft.com/office/drawing/2018/hyperlinkcolor" val="tx"/>
                    </a:ext>
                  </a:extLst>
                </a:hlinkClick>
              </a:rPr>
              <a:t>Posavje</a:t>
            </a:r>
            <a:r>
              <a:rPr lang="tr-TR" b="1" dirty="0">
                <a:solidFill>
                  <a:schemeClr val="bg1">
                    <a:lumMod val="50000"/>
                  </a:schemeClr>
                </a:solidFill>
              </a:rPr>
              <a:t> </a:t>
            </a:r>
            <a:r>
              <a:rPr lang="en-GB" b="1" dirty="0" err="1"/>
              <a:t>bölgesel</a:t>
            </a:r>
            <a:r>
              <a:rPr lang="en-GB" b="1" dirty="0"/>
              <a:t> </a:t>
            </a:r>
            <a:r>
              <a:rPr lang="en-GB" b="1" dirty="0" err="1"/>
              <a:t>kalkınma</a:t>
            </a:r>
            <a:r>
              <a:rPr lang="en-GB" b="1" dirty="0"/>
              <a:t> </a:t>
            </a:r>
            <a:r>
              <a:rPr lang="en-GB" b="1" dirty="0" err="1"/>
              <a:t>ajansı</a:t>
            </a:r>
            <a:r>
              <a:rPr lang="en-GB" b="1" dirty="0"/>
              <a:t> </a:t>
            </a:r>
            <a:r>
              <a:rPr lang="en-GB" dirty="0" err="1"/>
              <a:t>için</a:t>
            </a:r>
            <a:r>
              <a:rPr lang="en-GB" dirty="0"/>
              <a:t> </a:t>
            </a:r>
            <a:r>
              <a:rPr lang="en-GB" dirty="0" err="1"/>
              <a:t>tasarlan</a:t>
            </a:r>
            <a:r>
              <a:rPr lang="tr-TR" dirty="0" err="1"/>
              <a:t>mıştır</a:t>
            </a:r>
            <a:r>
              <a:rPr lang="tr-TR" dirty="0"/>
              <a:t>. </a:t>
            </a:r>
            <a:r>
              <a:rPr lang="en-GB" b="1" dirty="0">
                <a:hlinkClick r:id="rId3"/>
              </a:rPr>
              <a:t>The Royal Seven</a:t>
            </a:r>
            <a:r>
              <a:rPr lang="en-GB" dirty="0"/>
              <a:t> </a:t>
            </a:r>
          </a:p>
          <a:p>
            <a:pPr algn="l"/>
            <a:endParaRPr lang="tr-TR" dirty="0"/>
          </a:p>
          <a:p>
            <a:pPr algn="l"/>
            <a:r>
              <a:rPr lang="en-GB" dirty="0" err="1"/>
              <a:t>Projenin</a:t>
            </a:r>
            <a:r>
              <a:rPr lang="en-GB" dirty="0"/>
              <a:t> </a:t>
            </a:r>
            <a:r>
              <a:rPr lang="en-GB" dirty="0" err="1"/>
              <a:t>ana</a:t>
            </a:r>
            <a:r>
              <a:rPr lang="en-GB" dirty="0"/>
              <a:t> </a:t>
            </a:r>
            <a:r>
              <a:rPr lang="en-GB" dirty="0" err="1"/>
              <a:t>odak</a:t>
            </a:r>
            <a:r>
              <a:rPr lang="en-GB" dirty="0"/>
              <a:t> </a:t>
            </a:r>
            <a:r>
              <a:rPr lang="en-GB" dirty="0" err="1"/>
              <a:t>noktası</a:t>
            </a:r>
            <a:r>
              <a:rPr lang="en-GB" dirty="0"/>
              <a:t>, </a:t>
            </a:r>
            <a:r>
              <a:rPr lang="en-GB" dirty="0" err="1"/>
              <a:t>bu</a:t>
            </a:r>
            <a:r>
              <a:rPr lang="en-GB" dirty="0"/>
              <a:t> </a:t>
            </a:r>
            <a:r>
              <a:rPr lang="en-GB" dirty="0" err="1"/>
              <a:t>kalelerin</a:t>
            </a:r>
            <a:r>
              <a:rPr lang="en-GB" dirty="0"/>
              <a:t> </a:t>
            </a:r>
            <a:r>
              <a:rPr lang="en-GB" dirty="0" err="1"/>
              <a:t>tanıtımıydı</a:t>
            </a:r>
            <a:r>
              <a:rPr lang="en-GB" dirty="0"/>
              <a:t>:</a:t>
            </a:r>
            <a:endParaRPr lang="tr-TR" dirty="0"/>
          </a:p>
          <a:p>
            <a:pPr algn="l"/>
            <a:endParaRPr lang="tr-TR" dirty="0"/>
          </a:p>
          <a:p>
            <a:pPr algn="l"/>
            <a:endParaRPr lang="en-GB" sz="1000" dirty="0"/>
          </a:p>
          <a:p>
            <a:pPr marL="342900" indent="-342900" algn="l">
              <a:buClr>
                <a:srgbClr val="E43794"/>
              </a:buClr>
              <a:buFont typeface="Arial" panose="020B0604020202020204" pitchFamily="34" charset="0"/>
              <a:buChar char="•"/>
            </a:pPr>
            <a:r>
              <a:rPr lang="en-GB" dirty="0" err="1"/>
              <a:t>eski</a:t>
            </a:r>
            <a:r>
              <a:rPr lang="en-GB" dirty="0"/>
              <a:t>, </a:t>
            </a:r>
            <a:r>
              <a:rPr lang="en-GB" dirty="0" err="1"/>
              <a:t>görkemli</a:t>
            </a:r>
            <a:r>
              <a:rPr lang="en-GB" dirty="0"/>
              <a:t> </a:t>
            </a:r>
            <a:r>
              <a:rPr lang="en-GB" dirty="0" err="1"/>
              <a:t>ve</a:t>
            </a:r>
            <a:r>
              <a:rPr lang="en-GB" dirty="0"/>
              <a:t> </a:t>
            </a:r>
            <a:r>
              <a:rPr lang="en-GB" dirty="0" err="1"/>
              <a:t>eşsiz</a:t>
            </a:r>
            <a:r>
              <a:rPr lang="en-GB" dirty="0"/>
              <a:t> (</a:t>
            </a:r>
            <a:r>
              <a:rPr lang="en-GB" dirty="0" err="1"/>
              <a:t>Orta</a:t>
            </a:r>
            <a:r>
              <a:rPr lang="en-GB" dirty="0"/>
              <a:t> </a:t>
            </a:r>
            <a:r>
              <a:rPr lang="en-GB" dirty="0" err="1"/>
              <a:t>Çağ'dan</a:t>
            </a:r>
            <a:r>
              <a:rPr lang="en-GB" dirty="0"/>
              <a:t> </a:t>
            </a:r>
            <a:r>
              <a:rPr lang="en-GB" dirty="0" err="1"/>
              <a:t>Barok'a</a:t>
            </a:r>
            <a:r>
              <a:rPr lang="en-GB" dirty="0"/>
              <a:t>),</a:t>
            </a:r>
            <a:endParaRPr lang="tr-TR" dirty="0"/>
          </a:p>
          <a:p>
            <a:pPr marL="342900" indent="-342900" algn="l">
              <a:buClr>
                <a:srgbClr val="E43794"/>
              </a:buClr>
              <a:buFont typeface="Arial" panose="020B0604020202020204" pitchFamily="34" charset="0"/>
              <a:buChar char="•"/>
            </a:pPr>
            <a:endParaRPr lang="en-GB" dirty="0"/>
          </a:p>
          <a:p>
            <a:pPr marL="342900" indent="-342900" algn="l">
              <a:buClr>
                <a:srgbClr val="E43794"/>
              </a:buClr>
              <a:buFont typeface="Arial" panose="020B0604020202020204" pitchFamily="34" charset="0"/>
              <a:buChar char="•"/>
            </a:pPr>
            <a:r>
              <a:rPr lang="en-GB" dirty="0" err="1"/>
              <a:t>mistik</a:t>
            </a:r>
            <a:r>
              <a:rPr lang="en-GB" dirty="0"/>
              <a:t>, </a:t>
            </a:r>
            <a:r>
              <a:rPr lang="en-GB" dirty="0" err="1"/>
              <a:t>gizli</a:t>
            </a:r>
            <a:r>
              <a:rPr lang="en-GB" dirty="0"/>
              <a:t> </a:t>
            </a:r>
            <a:r>
              <a:rPr lang="en-GB" dirty="0" err="1"/>
              <a:t>yolları</a:t>
            </a:r>
            <a:r>
              <a:rPr lang="en-GB" dirty="0"/>
              <a:t> </a:t>
            </a:r>
            <a:r>
              <a:rPr lang="en-GB" dirty="0" err="1"/>
              <a:t>ve</a:t>
            </a:r>
            <a:r>
              <a:rPr lang="en-GB" dirty="0"/>
              <a:t> </a:t>
            </a:r>
            <a:r>
              <a:rPr lang="en-GB" dirty="0" err="1"/>
              <a:t>ilginç</a:t>
            </a:r>
            <a:r>
              <a:rPr lang="en-GB" dirty="0"/>
              <a:t> </a:t>
            </a:r>
            <a:r>
              <a:rPr lang="en-GB" dirty="0" err="1"/>
              <a:t>tarihi</a:t>
            </a:r>
            <a:r>
              <a:rPr lang="en-GB" dirty="0"/>
              <a:t> </a:t>
            </a:r>
            <a:r>
              <a:rPr lang="en-GB" dirty="0" err="1"/>
              <a:t>gerçekleri</a:t>
            </a:r>
            <a:r>
              <a:rPr lang="en-GB" dirty="0"/>
              <a:t> </a:t>
            </a:r>
            <a:r>
              <a:rPr lang="en-GB" dirty="0" err="1"/>
              <a:t>olan</a:t>
            </a:r>
            <a:r>
              <a:rPr lang="en-GB" dirty="0"/>
              <a:t>, </a:t>
            </a:r>
            <a:r>
              <a:rPr lang="en-GB" dirty="0" err="1"/>
              <a:t>sahiplerinin</a:t>
            </a:r>
            <a:r>
              <a:rPr lang="en-GB" dirty="0"/>
              <a:t> </a:t>
            </a:r>
            <a:r>
              <a:rPr lang="en-GB" dirty="0" err="1"/>
              <a:t>hikayeleriyle</a:t>
            </a:r>
            <a:r>
              <a:rPr lang="en-GB" dirty="0"/>
              <a:t> </a:t>
            </a:r>
            <a:r>
              <a:rPr lang="en-GB" dirty="0" err="1"/>
              <a:t>dolu</a:t>
            </a:r>
            <a:r>
              <a:rPr lang="en-GB" dirty="0"/>
              <a:t>,</a:t>
            </a:r>
            <a:endParaRPr lang="tr-TR" dirty="0"/>
          </a:p>
          <a:p>
            <a:pPr marL="342900" indent="-342900" algn="l">
              <a:buClr>
                <a:srgbClr val="E43794"/>
              </a:buClr>
              <a:buFont typeface="Arial" panose="020B0604020202020204" pitchFamily="34" charset="0"/>
              <a:buChar char="•"/>
            </a:pPr>
            <a:endParaRPr lang="en-GB" dirty="0"/>
          </a:p>
          <a:p>
            <a:pPr marL="342900" indent="-342900" algn="l">
              <a:buClr>
                <a:srgbClr val="E43794"/>
              </a:buClr>
              <a:buFont typeface="Arial" panose="020B0604020202020204" pitchFamily="34" charset="0"/>
              <a:buChar char="•"/>
            </a:pPr>
            <a:r>
              <a:rPr lang="en-GB" dirty="0" err="1"/>
              <a:t>çok</a:t>
            </a:r>
            <a:r>
              <a:rPr lang="en-GB" dirty="0"/>
              <a:t> </a:t>
            </a:r>
            <a:r>
              <a:rPr lang="en-GB" dirty="0" err="1"/>
              <a:t>çeşitli</a:t>
            </a:r>
            <a:r>
              <a:rPr lang="en-GB" dirty="0"/>
              <a:t>, </a:t>
            </a:r>
            <a:r>
              <a:rPr lang="en-GB" dirty="0" err="1"/>
              <a:t>sanat</a:t>
            </a:r>
            <a:r>
              <a:rPr lang="en-GB" dirty="0"/>
              <a:t> </a:t>
            </a:r>
            <a:r>
              <a:rPr lang="en-GB" dirty="0" err="1"/>
              <a:t>ve</a:t>
            </a:r>
            <a:r>
              <a:rPr lang="en-GB" dirty="0"/>
              <a:t> </a:t>
            </a:r>
            <a:r>
              <a:rPr lang="tr-TR" dirty="0"/>
              <a:t>halk </a:t>
            </a:r>
            <a:r>
              <a:rPr lang="en-GB" dirty="0" err="1"/>
              <a:t>heykeller</a:t>
            </a:r>
            <a:r>
              <a:rPr lang="tr-TR" dirty="0" err="1"/>
              <a:t>iy</a:t>
            </a:r>
            <a:r>
              <a:rPr lang="en-GB" dirty="0"/>
              <a:t>le </a:t>
            </a:r>
            <a:r>
              <a:rPr lang="en-GB" dirty="0" err="1"/>
              <a:t>dolu</a:t>
            </a:r>
            <a:r>
              <a:rPr lang="en-GB" dirty="0"/>
              <a:t>.</a:t>
            </a:r>
          </a:p>
          <a:p>
            <a:pPr marL="342900" indent="-342900" algn="l">
              <a:buClr>
                <a:srgbClr val="E43794"/>
              </a:buClr>
              <a:buFont typeface="Arial" panose="020B0604020202020204" pitchFamily="34" charset="0"/>
              <a:buChar char="•"/>
            </a:pPr>
            <a:r>
              <a:rPr lang="en-GB" dirty="0"/>
              <a:t> </a:t>
            </a:r>
          </a:p>
        </p:txBody>
      </p:sp>
      <p:pic>
        <p:nvPicPr>
          <p:cNvPr id="6" name="Slika 5">
            <a:extLst>
              <a:ext uri="{FF2B5EF4-FFF2-40B4-BE49-F238E27FC236}">
                <a16:creationId xmlns:a16="http://schemas.microsoft.com/office/drawing/2014/main" id="{627E832A-20FE-4FDA-9AED-F156A2E03F4A}"/>
              </a:ext>
            </a:extLst>
          </p:cNvPr>
          <p:cNvPicPr>
            <a:picLocks noChangeAspect="1"/>
          </p:cNvPicPr>
          <p:nvPr/>
        </p:nvPicPr>
        <p:blipFill>
          <a:blip r:embed="rId4"/>
          <a:stretch>
            <a:fillRect/>
          </a:stretch>
        </p:blipFill>
        <p:spPr>
          <a:xfrm>
            <a:off x="7957105" y="3405449"/>
            <a:ext cx="1852101" cy="1483595"/>
          </a:xfrm>
          <a:prstGeom prst="rect">
            <a:avLst/>
          </a:prstGeom>
        </p:spPr>
      </p:pic>
      <p:pic>
        <p:nvPicPr>
          <p:cNvPr id="8" name="Slika 7">
            <a:extLst>
              <a:ext uri="{FF2B5EF4-FFF2-40B4-BE49-F238E27FC236}">
                <a16:creationId xmlns:a16="http://schemas.microsoft.com/office/drawing/2014/main" id="{0D96BC0C-812D-4FFF-9940-EFFCE6FA4B5C}"/>
              </a:ext>
            </a:extLst>
          </p:cNvPr>
          <p:cNvPicPr>
            <a:picLocks noChangeAspect="1"/>
          </p:cNvPicPr>
          <p:nvPr/>
        </p:nvPicPr>
        <p:blipFill>
          <a:blip r:embed="rId5"/>
          <a:stretch>
            <a:fillRect/>
          </a:stretch>
        </p:blipFill>
        <p:spPr>
          <a:xfrm>
            <a:off x="9687599" y="2818587"/>
            <a:ext cx="1933072" cy="1260699"/>
          </a:xfrm>
          <a:prstGeom prst="rect">
            <a:avLst/>
          </a:prstGeom>
        </p:spPr>
      </p:pic>
      <p:pic>
        <p:nvPicPr>
          <p:cNvPr id="12" name="Slika 11">
            <a:extLst>
              <a:ext uri="{FF2B5EF4-FFF2-40B4-BE49-F238E27FC236}">
                <a16:creationId xmlns:a16="http://schemas.microsoft.com/office/drawing/2014/main" id="{0164E941-B578-40FB-B49C-FA22DBFC9224}"/>
              </a:ext>
            </a:extLst>
          </p:cNvPr>
          <p:cNvPicPr>
            <a:picLocks noChangeAspect="1"/>
          </p:cNvPicPr>
          <p:nvPr/>
        </p:nvPicPr>
        <p:blipFill>
          <a:blip r:embed="rId6"/>
          <a:stretch>
            <a:fillRect/>
          </a:stretch>
        </p:blipFill>
        <p:spPr>
          <a:xfrm>
            <a:off x="7979049" y="1826540"/>
            <a:ext cx="2086611" cy="1202564"/>
          </a:xfrm>
          <a:prstGeom prst="rect">
            <a:avLst/>
          </a:prstGeom>
        </p:spPr>
      </p:pic>
      <p:pic>
        <p:nvPicPr>
          <p:cNvPr id="14" name="Slika 13">
            <a:extLst>
              <a:ext uri="{FF2B5EF4-FFF2-40B4-BE49-F238E27FC236}">
                <a16:creationId xmlns:a16="http://schemas.microsoft.com/office/drawing/2014/main" id="{C7E55BBD-A23A-4073-BCFC-2E87FF02C461}"/>
              </a:ext>
            </a:extLst>
          </p:cNvPr>
          <p:cNvPicPr>
            <a:picLocks noChangeAspect="1"/>
          </p:cNvPicPr>
          <p:nvPr/>
        </p:nvPicPr>
        <p:blipFill>
          <a:blip r:embed="rId7"/>
          <a:stretch>
            <a:fillRect/>
          </a:stretch>
        </p:blipFill>
        <p:spPr>
          <a:xfrm>
            <a:off x="7952978" y="5463678"/>
            <a:ext cx="2162283" cy="1147923"/>
          </a:xfrm>
          <a:prstGeom prst="rect">
            <a:avLst/>
          </a:prstGeom>
        </p:spPr>
      </p:pic>
      <p:pic>
        <p:nvPicPr>
          <p:cNvPr id="16" name="Slika 15">
            <a:extLst>
              <a:ext uri="{FF2B5EF4-FFF2-40B4-BE49-F238E27FC236}">
                <a16:creationId xmlns:a16="http://schemas.microsoft.com/office/drawing/2014/main" id="{2A0F8B9C-EC61-4E09-B0DC-C0C654EF7791}"/>
              </a:ext>
            </a:extLst>
          </p:cNvPr>
          <p:cNvPicPr>
            <a:picLocks noChangeAspect="1"/>
          </p:cNvPicPr>
          <p:nvPr/>
        </p:nvPicPr>
        <p:blipFill>
          <a:blip r:embed="rId8"/>
          <a:stretch>
            <a:fillRect/>
          </a:stretch>
        </p:blipFill>
        <p:spPr>
          <a:xfrm>
            <a:off x="9261750" y="4559731"/>
            <a:ext cx="2464582" cy="1068824"/>
          </a:xfrm>
          <a:prstGeom prst="rect">
            <a:avLst/>
          </a:prstGeom>
        </p:spPr>
      </p:pic>
      <p:pic>
        <p:nvPicPr>
          <p:cNvPr id="10" name="Slika 9">
            <a:extLst>
              <a:ext uri="{FF2B5EF4-FFF2-40B4-BE49-F238E27FC236}">
                <a16:creationId xmlns:a16="http://schemas.microsoft.com/office/drawing/2014/main" id="{81552491-6FED-48F0-BD23-1B7A65BAC2E0}"/>
              </a:ext>
            </a:extLst>
          </p:cNvPr>
          <p:cNvPicPr>
            <a:picLocks noChangeAspect="1"/>
          </p:cNvPicPr>
          <p:nvPr/>
        </p:nvPicPr>
        <p:blipFill>
          <a:blip r:embed="rId9"/>
          <a:stretch>
            <a:fillRect/>
          </a:stretch>
        </p:blipFill>
        <p:spPr>
          <a:xfrm>
            <a:off x="9781349" y="1074018"/>
            <a:ext cx="1908508" cy="1327967"/>
          </a:xfrm>
          <a:prstGeom prst="rect">
            <a:avLst/>
          </a:prstGeom>
        </p:spPr>
      </p:pic>
    </p:spTree>
    <p:extLst>
      <p:ext uri="{BB962C8B-B14F-4D97-AF65-F5344CB8AC3E}">
        <p14:creationId xmlns:p14="http://schemas.microsoft.com/office/powerpoint/2010/main" val="1814283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137160" y="93034"/>
            <a:ext cx="11589175" cy="631527"/>
          </a:xfrm>
        </p:spPr>
        <p:txBody>
          <a:bodyPr/>
          <a:lstStyle/>
          <a:p>
            <a:r>
              <a:rPr lang="en-GB" sz="3200" dirty="0" err="1">
                <a:solidFill>
                  <a:schemeClr val="bg1"/>
                </a:solidFill>
              </a:rPr>
              <a:t>Kuruluşun</a:t>
            </a:r>
            <a:r>
              <a:rPr lang="en-GB" sz="3200" dirty="0">
                <a:solidFill>
                  <a:schemeClr val="bg1"/>
                </a:solidFill>
              </a:rPr>
              <a:t> </a:t>
            </a:r>
            <a:r>
              <a:rPr lang="en-GB" sz="3200" dirty="0" err="1">
                <a:solidFill>
                  <a:schemeClr val="bg1"/>
                </a:solidFill>
              </a:rPr>
              <a:t>ihtiyaç</a:t>
            </a:r>
            <a:r>
              <a:rPr lang="en-GB" sz="3200" dirty="0">
                <a:solidFill>
                  <a:schemeClr val="bg1"/>
                </a:solidFill>
              </a:rPr>
              <a:t> </a:t>
            </a:r>
            <a:r>
              <a:rPr lang="en-GB" sz="3200" dirty="0" err="1">
                <a:solidFill>
                  <a:schemeClr val="bg1"/>
                </a:solidFill>
              </a:rPr>
              <a:t>ve</a:t>
            </a:r>
            <a:r>
              <a:rPr lang="en-GB" sz="3200" dirty="0">
                <a:solidFill>
                  <a:schemeClr val="bg1"/>
                </a:solidFill>
              </a:rPr>
              <a:t> </a:t>
            </a:r>
            <a:r>
              <a:rPr lang="en-GB" sz="3200" dirty="0" err="1">
                <a:solidFill>
                  <a:schemeClr val="bg1"/>
                </a:solidFill>
              </a:rPr>
              <a:t>olanaklarını</a:t>
            </a:r>
            <a:r>
              <a:rPr lang="en-GB" sz="3200" dirty="0">
                <a:solidFill>
                  <a:schemeClr val="bg1"/>
                </a:solidFill>
              </a:rPr>
              <a:t> </a:t>
            </a:r>
            <a:r>
              <a:rPr lang="en-GB" sz="3200" dirty="0" err="1">
                <a:solidFill>
                  <a:schemeClr val="bg1"/>
                </a:solidFill>
              </a:rPr>
              <a:t>göz</a:t>
            </a:r>
            <a:r>
              <a:rPr lang="en-GB" sz="3200" dirty="0">
                <a:solidFill>
                  <a:schemeClr val="bg1"/>
                </a:solidFill>
              </a:rPr>
              <a:t> </a:t>
            </a:r>
            <a:r>
              <a:rPr lang="en-GB" sz="3200" dirty="0" err="1">
                <a:solidFill>
                  <a:schemeClr val="bg1"/>
                </a:solidFill>
              </a:rPr>
              <a:t>önünde</a:t>
            </a:r>
            <a:r>
              <a:rPr lang="en-GB" sz="3200" dirty="0">
                <a:solidFill>
                  <a:schemeClr val="bg1"/>
                </a:solidFill>
              </a:rPr>
              <a:t> </a:t>
            </a:r>
            <a:r>
              <a:rPr lang="en-GB" sz="3200" dirty="0" err="1">
                <a:solidFill>
                  <a:schemeClr val="bg1"/>
                </a:solidFill>
              </a:rPr>
              <a:t>bulundur</a:t>
            </a:r>
            <a:r>
              <a:rPr lang="tr-TR" sz="3200" dirty="0" err="1">
                <a:solidFill>
                  <a:schemeClr val="bg1"/>
                </a:solidFill>
              </a:rPr>
              <a:t>uyor</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051442"/>
            <a:ext cx="11260666" cy="5738923"/>
          </a:xfrm>
        </p:spPr>
        <p:txBody>
          <a:bodyPr numCol="1"/>
          <a:lstStyle/>
          <a:p>
            <a:pPr algn="l"/>
            <a:r>
              <a:rPr lang="en-GB" b="1" dirty="0" err="1"/>
              <a:t>Yatırımcının</a:t>
            </a:r>
            <a:r>
              <a:rPr lang="en-GB" b="1" dirty="0"/>
              <a:t> </a:t>
            </a:r>
            <a:r>
              <a:rPr lang="en-GB" b="1" dirty="0" err="1"/>
              <a:t>belirlenen</a:t>
            </a:r>
            <a:r>
              <a:rPr lang="en-GB" b="1" dirty="0"/>
              <a:t> </a:t>
            </a:r>
            <a:r>
              <a:rPr lang="en-GB" b="1" dirty="0" err="1"/>
              <a:t>ihtiyaçları</a:t>
            </a:r>
            <a:r>
              <a:rPr lang="en-GB" b="1" dirty="0"/>
              <a:t> </a:t>
            </a:r>
            <a:r>
              <a:rPr lang="en-GB" dirty="0" err="1"/>
              <a:t>şunlardı</a:t>
            </a:r>
            <a:r>
              <a:rPr lang="en-GB" dirty="0"/>
              <a:t>:</a:t>
            </a:r>
            <a:r>
              <a:rPr lang="tr-TR" dirty="0"/>
              <a:t> </a:t>
            </a:r>
          </a:p>
          <a:p>
            <a:pPr algn="l"/>
            <a:endParaRPr lang="en-GB" sz="1000" dirty="0"/>
          </a:p>
          <a:p>
            <a:pPr marL="342900" indent="-342900" algn="l">
              <a:buFont typeface="Arial" panose="020B0604020202020204" pitchFamily="34" charset="0"/>
              <a:buChar char="•"/>
            </a:pPr>
            <a:r>
              <a:rPr lang="en-GB" b="1" dirty="0" err="1"/>
              <a:t>yedi</a:t>
            </a:r>
            <a:r>
              <a:rPr lang="en-GB" b="1" dirty="0"/>
              <a:t> </a:t>
            </a:r>
            <a:r>
              <a:rPr lang="en-GB" b="1" dirty="0" err="1"/>
              <a:t>kaleyi</a:t>
            </a:r>
            <a:r>
              <a:rPr lang="en-GB" b="1" dirty="0"/>
              <a:t> </a:t>
            </a:r>
            <a:r>
              <a:rPr lang="en-GB" b="1" dirty="0" err="1"/>
              <a:t>dijitalleştirerek</a:t>
            </a:r>
            <a:r>
              <a:rPr lang="en-GB" b="1" dirty="0"/>
              <a:t> </a:t>
            </a:r>
            <a:r>
              <a:rPr lang="en-GB" b="1" dirty="0" err="1"/>
              <a:t>gelecek</a:t>
            </a:r>
            <a:r>
              <a:rPr lang="en-GB" b="1" dirty="0"/>
              <a:t> </a:t>
            </a:r>
            <a:r>
              <a:rPr lang="en-GB" b="1" dirty="0" err="1"/>
              <a:t>nesiller</a:t>
            </a:r>
            <a:r>
              <a:rPr lang="en-GB" b="1" dirty="0"/>
              <a:t> </a:t>
            </a:r>
            <a:r>
              <a:rPr lang="en-GB" b="1" dirty="0" err="1"/>
              <a:t>için</a:t>
            </a:r>
            <a:r>
              <a:rPr lang="en-GB" b="1" dirty="0"/>
              <a:t> </a:t>
            </a:r>
            <a:r>
              <a:rPr lang="en-GB" b="1" dirty="0" err="1"/>
              <a:t>korumak</a:t>
            </a:r>
            <a:r>
              <a:rPr lang="en-GB" b="1" dirty="0"/>
              <a:t> </a:t>
            </a:r>
          </a:p>
          <a:p>
            <a:pPr marL="342900" indent="-342900" algn="l">
              <a:buFont typeface="Arial" panose="020B0604020202020204" pitchFamily="34" charset="0"/>
              <a:buChar char="•"/>
            </a:pPr>
            <a:r>
              <a:rPr lang="en-GB" b="1" dirty="0" err="1"/>
              <a:t>ziyaretçileri</a:t>
            </a:r>
            <a:r>
              <a:rPr lang="en-GB" b="1" dirty="0"/>
              <a:t> </a:t>
            </a:r>
            <a:r>
              <a:rPr lang="en-GB" b="1" dirty="0" err="1"/>
              <a:t>kültürel</a:t>
            </a:r>
            <a:r>
              <a:rPr lang="en-GB" b="1" dirty="0"/>
              <a:t> </a:t>
            </a:r>
            <a:r>
              <a:rPr lang="en-GB" b="1" dirty="0" err="1"/>
              <a:t>miras</a:t>
            </a:r>
            <a:r>
              <a:rPr lang="en-GB" b="1" dirty="0"/>
              <a:t> </a:t>
            </a:r>
            <a:r>
              <a:rPr lang="en-GB" b="1" dirty="0" err="1"/>
              <a:t>hakkında</a:t>
            </a:r>
            <a:r>
              <a:rPr lang="en-GB" b="1" dirty="0"/>
              <a:t> </a:t>
            </a:r>
            <a:r>
              <a:rPr lang="en-GB" b="1" dirty="0" err="1"/>
              <a:t>interaktif</a:t>
            </a:r>
            <a:r>
              <a:rPr lang="en-GB" b="1" dirty="0"/>
              <a:t> </a:t>
            </a:r>
            <a:r>
              <a:rPr lang="en-GB" b="1" dirty="0" err="1"/>
              <a:t>olarak</a:t>
            </a:r>
            <a:r>
              <a:rPr lang="en-GB" b="1" dirty="0"/>
              <a:t> </a:t>
            </a:r>
            <a:r>
              <a:rPr lang="en-GB" b="1" dirty="0" err="1"/>
              <a:t>eğitmek</a:t>
            </a:r>
            <a:r>
              <a:rPr lang="en-GB" b="1" dirty="0"/>
              <a:t> </a:t>
            </a:r>
            <a:r>
              <a:rPr lang="en-GB" dirty="0" err="1"/>
              <a:t>ve</a:t>
            </a:r>
            <a:r>
              <a:rPr lang="en-GB" dirty="0"/>
              <a:t> </a:t>
            </a:r>
            <a:r>
              <a:rPr lang="en-GB" dirty="0" err="1"/>
              <a:t>onları</a:t>
            </a:r>
            <a:r>
              <a:rPr lang="en-GB" dirty="0"/>
              <a:t> </a:t>
            </a:r>
            <a:r>
              <a:rPr lang="en-GB" dirty="0" err="1"/>
              <a:t>tarihi</a:t>
            </a:r>
            <a:r>
              <a:rPr lang="en-GB" dirty="0"/>
              <a:t> </a:t>
            </a:r>
            <a:r>
              <a:rPr lang="en-GB" dirty="0" err="1"/>
              <a:t>hikayeye</a:t>
            </a:r>
            <a:r>
              <a:rPr lang="en-GB" dirty="0"/>
              <a:t> </a:t>
            </a:r>
            <a:r>
              <a:rPr lang="en-GB" dirty="0" err="1"/>
              <a:t>ve</a:t>
            </a:r>
            <a:r>
              <a:rPr lang="en-GB" dirty="0"/>
              <a:t> </a:t>
            </a:r>
            <a:r>
              <a:rPr lang="en-GB" dirty="0" err="1"/>
              <a:t>sitelerin</a:t>
            </a:r>
            <a:r>
              <a:rPr lang="en-GB" dirty="0"/>
              <a:t> </a:t>
            </a:r>
            <a:r>
              <a:rPr lang="en-GB" dirty="0" err="1"/>
              <a:t>özelliklerine</a:t>
            </a:r>
            <a:r>
              <a:rPr lang="en-GB" dirty="0"/>
              <a:t> </a:t>
            </a:r>
            <a:r>
              <a:rPr lang="en-GB" dirty="0" err="1"/>
              <a:t>dahil</a:t>
            </a:r>
            <a:r>
              <a:rPr lang="en-GB" dirty="0"/>
              <a:t> </a:t>
            </a:r>
            <a:r>
              <a:rPr lang="en-GB" dirty="0" err="1"/>
              <a:t>etmek</a:t>
            </a:r>
            <a:endParaRPr lang="en-GB" dirty="0"/>
          </a:p>
          <a:p>
            <a:pPr marL="342900" indent="-342900" algn="l">
              <a:buFont typeface="Arial" panose="020B0604020202020204" pitchFamily="34" charset="0"/>
              <a:buChar char="•"/>
            </a:pPr>
            <a:r>
              <a:rPr lang="tr-TR" b="1" dirty="0"/>
              <a:t>i</a:t>
            </a:r>
            <a:r>
              <a:rPr lang="en-GB" dirty="0" err="1"/>
              <a:t>lgi</a:t>
            </a:r>
            <a:r>
              <a:rPr lang="en-GB" dirty="0"/>
              <a:t> </a:t>
            </a:r>
            <a:r>
              <a:rPr lang="en-GB" dirty="0" err="1"/>
              <a:t>çekici</a:t>
            </a:r>
            <a:r>
              <a:rPr lang="en-GB" dirty="0"/>
              <a:t> </a:t>
            </a:r>
            <a:r>
              <a:rPr lang="en-GB" dirty="0" err="1"/>
              <a:t>ve</a:t>
            </a:r>
            <a:r>
              <a:rPr lang="en-GB" dirty="0"/>
              <a:t> </a:t>
            </a:r>
            <a:r>
              <a:rPr lang="en-GB" dirty="0" err="1"/>
              <a:t>çekici</a:t>
            </a:r>
            <a:r>
              <a:rPr lang="en-GB" dirty="0"/>
              <a:t> </a:t>
            </a:r>
            <a:r>
              <a:rPr lang="en-GB" dirty="0" err="1"/>
              <a:t>dijital</a:t>
            </a:r>
            <a:r>
              <a:rPr lang="en-GB" dirty="0"/>
              <a:t> </a:t>
            </a:r>
            <a:r>
              <a:rPr lang="en-GB" dirty="0" err="1"/>
              <a:t>materyaller</a:t>
            </a:r>
            <a:r>
              <a:rPr lang="en-GB" dirty="0"/>
              <a:t> </a:t>
            </a:r>
            <a:r>
              <a:rPr lang="en-GB" dirty="0" err="1"/>
              <a:t>veya</a:t>
            </a:r>
            <a:r>
              <a:rPr lang="en-GB" dirty="0"/>
              <a:t> </a:t>
            </a:r>
            <a:r>
              <a:rPr lang="en-GB" dirty="0" err="1"/>
              <a:t>iletişim</a:t>
            </a:r>
            <a:r>
              <a:rPr lang="en-GB" dirty="0"/>
              <a:t> </a:t>
            </a:r>
            <a:r>
              <a:rPr lang="en-GB" dirty="0" err="1"/>
              <a:t>kanalları</a:t>
            </a:r>
            <a:r>
              <a:rPr lang="en-GB" dirty="0"/>
              <a:t> </a:t>
            </a:r>
            <a:r>
              <a:rPr lang="en-GB" dirty="0" err="1"/>
              <a:t>olmadan</a:t>
            </a:r>
            <a:r>
              <a:rPr lang="en-GB" dirty="0"/>
              <a:t>, </a:t>
            </a:r>
            <a:r>
              <a:rPr lang="en-GB" dirty="0" err="1"/>
              <a:t>bir</a:t>
            </a:r>
            <a:r>
              <a:rPr lang="en-GB" dirty="0"/>
              <a:t> web </a:t>
            </a:r>
            <a:r>
              <a:rPr lang="en-GB" dirty="0" err="1"/>
              <a:t>sitesiyle</a:t>
            </a:r>
            <a:r>
              <a:rPr lang="en-GB" dirty="0"/>
              <a:t> </a:t>
            </a:r>
            <a:r>
              <a:rPr lang="en-GB" dirty="0" err="1"/>
              <a:t>sınırlı</a:t>
            </a:r>
            <a:r>
              <a:rPr lang="en-GB" dirty="0"/>
              <a:t> </a:t>
            </a:r>
            <a:r>
              <a:rPr lang="en-GB" dirty="0" err="1"/>
              <a:t>olan</a:t>
            </a:r>
            <a:r>
              <a:rPr lang="en-GB" dirty="0"/>
              <a:t> </a:t>
            </a:r>
            <a:r>
              <a:rPr lang="en-GB" b="1" dirty="0" err="1"/>
              <a:t>kalelerin</a:t>
            </a:r>
            <a:r>
              <a:rPr lang="en-GB" b="1" dirty="0"/>
              <a:t> </a:t>
            </a:r>
            <a:r>
              <a:rPr lang="en-GB" b="1" dirty="0" err="1"/>
              <a:t>tanıtımını</a:t>
            </a:r>
            <a:r>
              <a:rPr lang="en-GB" b="1" dirty="0"/>
              <a:t> </a:t>
            </a:r>
            <a:r>
              <a:rPr lang="en-GB" b="1" dirty="0" err="1"/>
              <a:t>iyileştirmek</a:t>
            </a:r>
            <a:r>
              <a:rPr lang="en-GB" b="1" dirty="0"/>
              <a:t> </a:t>
            </a:r>
          </a:p>
          <a:p>
            <a:pPr marL="342900" indent="-342900" algn="l">
              <a:buFont typeface="Arial" panose="020B0604020202020204" pitchFamily="34" charset="0"/>
              <a:buChar char="•"/>
            </a:pPr>
            <a:r>
              <a:rPr lang="en-GB" b="1" dirty="0" err="1"/>
              <a:t>turistleri</a:t>
            </a:r>
            <a:r>
              <a:rPr lang="en-GB" b="1" dirty="0"/>
              <a:t> </a:t>
            </a:r>
            <a:r>
              <a:rPr lang="en-GB" dirty="0" err="1"/>
              <a:t>bölgeye</a:t>
            </a:r>
            <a:r>
              <a:rPr lang="en-GB" dirty="0"/>
              <a:t> </a:t>
            </a:r>
            <a:r>
              <a:rPr lang="en-GB" dirty="0" err="1"/>
              <a:t>dağılmış</a:t>
            </a:r>
            <a:r>
              <a:rPr lang="en-GB" dirty="0"/>
              <a:t> </a:t>
            </a:r>
            <a:r>
              <a:rPr lang="en-GB" dirty="0" err="1"/>
              <a:t>uzak</a:t>
            </a:r>
            <a:r>
              <a:rPr lang="en-GB" dirty="0"/>
              <a:t> </a:t>
            </a:r>
            <a:r>
              <a:rPr lang="en-GB" dirty="0" err="1"/>
              <a:t>kalelerden</a:t>
            </a:r>
            <a:r>
              <a:rPr lang="en-GB" dirty="0"/>
              <a:t> </a:t>
            </a:r>
            <a:r>
              <a:rPr lang="en-GB" dirty="0" err="1"/>
              <a:t>herhangi</a:t>
            </a:r>
            <a:r>
              <a:rPr lang="en-GB" dirty="0"/>
              <a:t> </a:t>
            </a:r>
            <a:r>
              <a:rPr lang="en-GB" dirty="0" err="1"/>
              <a:t>birine</a:t>
            </a:r>
            <a:r>
              <a:rPr lang="en-GB" dirty="0"/>
              <a:t> </a:t>
            </a:r>
            <a:r>
              <a:rPr lang="en-GB" dirty="0" err="1"/>
              <a:t>yarım</a:t>
            </a:r>
            <a:r>
              <a:rPr lang="en-GB" dirty="0"/>
              <a:t> </a:t>
            </a:r>
            <a:r>
              <a:rPr lang="en-GB" dirty="0" err="1"/>
              <a:t>günlük</a:t>
            </a:r>
            <a:r>
              <a:rPr lang="en-GB" dirty="0"/>
              <a:t> </a:t>
            </a:r>
            <a:r>
              <a:rPr lang="en-GB" dirty="0" err="1"/>
              <a:t>bir</a:t>
            </a:r>
            <a:r>
              <a:rPr lang="en-GB" dirty="0"/>
              <a:t> </a:t>
            </a:r>
            <a:r>
              <a:rPr lang="en-GB" dirty="0" err="1"/>
              <a:t>gezi</a:t>
            </a:r>
            <a:r>
              <a:rPr lang="en-GB" dirty="0"/>
              <a:t> </a:t>
            </a:r>
            <a:r>
              <a:rPr lang="en-GB" dirty="0" err="1"/>
              <a:t>planlamaya</a:t>
            </a:r>
            <a:r>
              <a:rPr lang="en-GB" dirty="0"/>
              <a:t> motive </a:t>
            </a:r>
            <a:r>
              <a:rPr lang="en-GB" dirty="0" err="1"/>
              <a:t>ederek</a:t>
            </a:r>
            <a:r>
              <a:rPr lang="en-GB" dirty="0"/>
              <a:t> </a:t>
            </a:r>
            <a:r>
              <a:rPr lang="en-GB" dirty="0" err="1"/>
              <a:t>en</a:t>
            </a:r>
            <a:r>
              <a:rPr lang="en-GB" dirty="0"/>
              <a:t> </a:t>
            </a:r>
            <a:r>
              <a:rPr lang="en-GB" dirty="0" err="1"/>
              <a:t>yoğun</a:t>
            </a:r>
            <a:r>
              <a:rPr lang="en-GB" dirty="0"/>
              <a:t> </a:t>
            </a:r>
            <a:r>
              <a:rPr lang="en-GB" dirty="0" err="1"/>
              <a:t>yerlerden</a:t>
            </a:r>
            <a:r>
              <a:rPr lang="en-GB" dirty="0"/>
              <a:t> </a:t>
            </a:r>
            <a:r>
              <a:rPr lang="en-GB" b="1" dirty="0" err="1"/>
              <a:t>bölgenin</a:t>
            </a:r>
            <a:r>
              <a:rPr lang="en-GB" b="1" dirty="0"/>
              <a:t> </a:t>
            </a:r>
            <a:r>
              <a:rPr lang="en-GB" b="1" dirty="0" err="1"/>
              <a:t>daha</a:t>
            </a:r>
            <a:r>
              <a:rPr lang="en-GB" b="1" dirty="0"/>
              <a:t> </a:t>
            </a:r>
            <a:r>
              <a:rPr lang="en-GB" b="1" dirty="0" err="1"/>
              <a:t>az</a:t>
            </a:r>
            <a:r>
              <a:rPr lang="en-GB" b="1" dirty="0"/>
              <a:t> </a:t>
            </a:r>
            <a:r>
              <a:rPr lang="en-GB" b="1" dirty="0" err="1"/>
              <a:t>sıkışık</a:t>
            </a:r>
            <a:r>
              <a:rPr lang="en-GB" b="1" dirty="0"/>
              <a:t> </a:t>
            </a:r>
            <a:r>
              <a:rPr lang="en-GB" b="1" dirty="0" err="1"/>
              <a:t>noktalarına</a:t>
            </a:r>
            <a:r>
              <a:rPr lang="en-GB" b="1" dirty="0"/>
              <a:t> </a:t>
            </a:r>
            <a:r>
              <a:rPr lang="en-GB" b="1" dirty="0" err="1"/>
              <a:t>yönlendirmek</a:t>
            </a:r>
            <a:endParaRPr lang="en-GB" b="1" dirty="0"/>
          </a:p>
          <a:p>
            <a:pPr algn="l"/>
            <a:endParaRPr lang="en-GB" sz="1000" dirty="0"/>
          </a:p>
          <a:p>
            <a:pPr algn="l"/>
            <a:r>
              <a:rPr lang="en-GB" dirty="0" err="1"/>
              <a:t>Proje</a:t>
            </a:r>
            <a:r>
              <a:rPr lang="en-GB" dirty="0"/>
              <a:t> </a:t>
            </a:r>
            <a:r>
              <a:rPr lang="en-GB" dirty="0" err="1"/>
              <a:t>yöneticileri</a:t>
            </a:r>
            <a:r>
              <a:rPr lang="en-GB" dirty="0"/>
              <a:t> </a:t>
            </a:r>
            <a:r>
              <a:rPr lang="tr-TR" dirty="0">
                <a:solidFill>
                  <a:schemeClr val="bg1">
                    <a:lumMod val="50000"/>
                  </a:schemeClr>
                </a:solidFill>
                <a:hlinkClick r:id="rId2">
                  <a:extLst>
                    <a:ext uri="{A12FA001-AC4F-418D-AE19-62706E023703}">
                      <ahyp:hlinkClr xmlns:ahyp="http://schemas.microsoft.com/office/drawing/2018/hyperlinkcolor" val="tx"/>
                    </a:ext>
                  </a:extLst>
                </a:hlinkClick>
              </a:rPr>
              <a:t>kaleler</a:t>
            </a:r>
            <a:r>
              <a:rPr lang="en-GB" dirty="0"/>
              <a:t>, </a:t>
            </a:r>
            <a:r>
              <a:rPr lang="en-GB" dirty="0" err="1"/>
              <a:t>müzeler</a:t>
            </a:r>
            <a:r>
              <a:rPr lang="en-GB" dirty="0"/>
              <a:t>, </a:t>
            </a:r>
            <a:r>
              <a:rPr lang="en-GB" dirty="0" err="1"/>
              <a:t>yerel</a:t>
            </a:r>
            <a:r>
              <a:rPr lang="en-GB" dirty="0"/>
              <a:t> </a:t>
            </a:r>
            <a:r>
              <a:rPr lang="en-GB" dirty="0" err="1"/>
              <a:t>turizm</a:t>
            </a:r>
            <a:r>
              <a:rPr lang="en-GB" dirty="0"/>
              <a:t> </a:t>
            </a:r>
            <a:r>
              <a:rPr lang="en-GB" dirty="0" err="1"/>
              <a:t>kuruluşları</a:t>
            </a:r>
            <a:r>
              <a:rPr lang="en-GB" dirty="0"/>
              <a:t> </a:t>
            </a:r>
            <a:r>
              <a:rPr lang="en-GB" dirty="0" err="1"/>
              <a:t>ve</a:t>
            </a:r>
            <a:r>
              <a:rPr lang="en-GB" dirty="0"/>
              <a:t> </a:t>
            </a:r>
            <a:r>
              <a:rPr lang="en-GB" dirty="0" err="1"/>
              <a:t>turist</a:t>
            </a:r>
            <a:r>
              <a:rPr lang="en-GB" dirty="0"/>
              <a:t> </a:t>
            </a:r>
            <a:r>
              <a:rPr lang="en-GB" dirty="0" err="1"/>
              <a:t>sağlayıcılarla</a:t>
            </a:r>
            <a:r>
              <a:rPr lang="en-GB" dirty="0"/>
              <a:t> </a:t>
            </a:r>
            <a:r>
              <a:rPr lang="en-GB" dirty="0" err="1"/>
              <a:t>işbirliği</a:t>
            </a:r>
            <a:r>
              <a:rPr lang="en-GB" dirty="0"/>
              <a:t> </a:t>
            </a:r>
            <a:r>
              <a:rPr lang="en-GB" dirty="0" err="1"/>
              <a:t>yapma</a:t>
            </a:r>
            <a:r>
              <a:rPr lang="en-GB" dirty="0"/>
              <a:t> </a:t>
            </a:r>
            <a:r>
              <a:rPr lang="en-GB" dirty="0" err="1"/>
              <a:t>şansı</a:t>
            </a:r>
            <a:r>
              <a:rPr lang="en-GB" dirty="0"/>
              <a:t> </a:t>
            </a:r>
            <a:r>
              <a:rPr lang="en-GB" dirty="0" err="1"/>
              <a:t>bul</a:t>
            </a:r>
            <a:r>
              <a:rPr lang="tr-TR" dirty="0"/>
              <a:t>muştur</a:t>
            </a:r>
            <a:r>
              <a:rPr lang="en-GB" dirty="0"/>
              <a:t>. </a:t>
            </a:r>
            <a:r>
              <a:rPr lang="tr-TR" dirty="0"/>
              <a:t>STD</a:t>
            </a:r>
            <a:r>
              <a:rPr lang="en-GB" dirty="0"/>
              <a:t>, </a:t>
            </a:r>
            <a:r>
              <a:rPr lang="en-GB" dirty="0" err="1"/>
              <a:t>bir</a:t>
            </a:r>
            <a:r>
              <a:rPr lang="en-GB" dirty="0"/>
              <a:t> </a:t>
            </a:r>
            <a:r>
              <a:rPr lang="en-GB" dirty="0" err="1">
                <a:solidFill>
                  <a:schemeClr val="bg1">
                    <a:lumMod val="50000"/>
                  </a:schemeClr>
                </a:solidFill>
                <a:hlinkClick r:id="rId3">
                  <a:extLst>
                    <a:ext uri="{A12FA001-AC4F-418D-AE19-62706E023703}">
                      <ahyp:hlinkClr xmlns:ahyp="http://schemas.microsoft.com/office/drawing/2018/hyperlinkcolor" val="tx"/>
                    </a:ext>
                  </a:extLst>
                </a:hlinkClick>
              </a:rPr>
              <a:t>Sloven</a:t>
            </a:r>
            <a:r>
              <a:rPr lang="tr-TR" dirty="0">
                <a:solidFill>
                  <a:schemeClr val="bg1">
                    <a:lumMod val="50000"/>
                  </a:schemeClr>
                </a:solidFill>
                <a:hlinkClick r:id="rId3">
                  <a:extLst>
                    <a:ext uri="{A12FA001-AC4F-418D-AE19-62706E023703}">
                      <ahyp:hlinkClr xmlns:ahyp="http://schemas.microsoft.com/office/drawing/2018/hyperlinkcolor" val="tx"/>
                    </a:ext>
                  </a:extLst>
                </a:hlinkClick>
              </a:rPr>
              <a:t> teknoloji </a:t>
            </a:r>
            <a:r>
              <a:rPr lang="tr-TR" dirty="0" err="1">
                <a:solidFill>
                  <a:schemeClr val="bg1">
                    <a:lumMod val="50000"/>
                  </a:schemeClr>
                </a:solidFill>
                <a:hlinkClick r:id="rId3">
                  <a:extLst>
                    <a:ext uri="{A12FA001-AC4F-418D-AE19-62706E023703}">
                      <ahyp:hlinkClr xmlns:ahyp="http://schemas.microsoft.com/office/drawing/2018/hyperlinkcolor" val="tx"/>
                    </a:ext>
                  </a:extLst>
                </a:hlinkClick>
              </a:rPr>
              <a:t>şirketi’ndeki</a:t>
            </a:r>
            <a:r>
              <a:rPr lang="tr-TR" dirty="0">
                <a:solidFill>
                  <a:schemeClr val="bg1">
                    <a:lumMod val="50000"/>
                  </a:schemeClr>
                </a:solidFill>
              </a:rPr>
              <a:t> </a:t>
            </a:r>
            <a:r>
              <a:rPr lang="en-GB" dirty="0" err="1"/>
              <a:t>profesyoneller</a:t>
            </a:r>
            <a:r>
              <a:rPr lang="en-GB" dirty="0"/>
              <a:t> </a:t>
            </a:r>
            <a:r>
              <a:rPr lang="en-GB" dirty="0" err="1"/>
              <a:t>tarafından</a:t>
            </a:r>
            <a:r>
              <a:rPr lang="en-GB" dirty="0"/>
              <a:t> </a:t>
            </a:r>
            <a:r>
              <a:rPr lang="en-GB" dirty="0" err="1"/>
              <a:t>geliştirilmiştir</a:t>
            </a:r>
            <a:r>
              <a:rPr lang="en-GB" dirty="0"/>
              <a:t>. </a:t>
            </a:r>
            <a:r>
              <a:rPr lang="en-GB" b="1" dirty="0" err="1"/>
              <a:t>Proje</a:t>
            </a:r>
            <a:r>
              <a:rPr lang="en-GB" b="1" dirty="0"/>
              <a:t>, </a:t>
            </a:r>
            <a:r>
              <a:rPr lang="en-GB" dirty="0"/>
              <a:t>AB </a:t>
            </a:r>
            <a:r>
              <a:rPr lang="en-GB" dirty="0" err="1"/>
              <a:t>ve</a:t>
            </a:r>
            <a:r>
              <a:rPr lang="en-GB" dirty="0"/>
              <a:t> </a:t>
            </a:r>
            <a:r>
              <a:rPr lang="en-GB" dirty="0" err="1"/>
              <a:t>Slovenya</a:t>
            </a:r>
            <a:r>
              <a:rPr lang="en-GB" dirty="0"/>
              <a:t> </a:t>
            </a:r>
            <a:r>
              <a:rPr lang="en-GB" dirty="0" err="1"/>
              <a:t>Cumhuriyeti</a:t>
            </a:r>
            <a:r>
              <a:rPr lang="en-GB" dirty="0"/>
              <a:t> </a:t>
            </a:r>
            <a:r>
              <a:rPr lang="en-GB" dirty="0" err="1"/>
              <a:t>fonlarıyla</a:t>
            </a:r>
            <a:r>
              <a:rPr lang="en-GB" dirty="0"/>
              <a:t> </a:t>
            </a:r>
            <a:r>
              <a:rPr lang="en-GB" b="1" dirty="0" err="1"/>
              <a:t>ortak</a:t>
            </a:r>
            <a:r>
              <a:rPr lang="en-GB" b="1" dirty="0"/>
              <a:t> </a:t>
            </a:r>
            <a:r>
              <a:rPr lang="en-GB" b="1" dirty="0" err="1"/>
              <a:t>finanse</a:t>
            </a:r>
            <a:r>
              <a:rPr lang="en-GB" b="1" dirty="0"/>
              <a:t> </a:t>
            </a:r>
            <a:r>
              <a:rPr lang="en-GB" dirty="0" err="1"/>
              <a:t>edil</a:t>
            </a:r>
            <a:r>
              <a:rPr lang="tr-TR" dirty="0" err="1"/>
              <a:t>miştir</a:t>
            </a:r>
            <a:r>
              <a:rPr lang="tr-TR" dirty="0"/>
              <a:t>. </a:t>
            </a:r>
            <a:endParaRPr lang="en-GB" sz="2000" dirty="0"/>
          </a:p>
        </p:txBody>
      </p:sp>
    </p:spTree>
    <p:extLst>
      <p:ext uri="{BB962C8B-B14F-4D97-AF65-F5344CB8AC3E}">
        <p14:creationId xmlns:p14="http://schemas.microsoft.com/office/powerpoint/2010/main" val="176945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57</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6" y="89544"/>
            <a:ext cx="11260668" cy="631527"/>
          </a:xfrm>
        </p:spPr>
        <p:txBody>
          <a:bodyPr/>
          <a:lstStyle/>
          <a:p>
            <a:r>
              <a:rPr lang="tr-TR" sz="3200" dirty="0">
                <a:solidFill>
                  <a:schemeClr val="bg1"/>
                </a:solidFill>
              </a:rPr>
              <a:t>Hedef kitleyi seçme</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6" y="1454056"/>
            <a:ext cx="5782732" cy="4871699"/>
          </a:xfrm>
        </p:spPr>
        <p:txBody>
          <a:bodyPr numCol="1"/>
          <a:lstStyle/>
          <a:p>
            <a:pPr algn="l"/>
            <a:r>
              <a:rPr lang="en-GB" dirty="0" err="1"/>
              <a:t>Belirledikleri</a:t>
            </a:r>
            <a:r>
              <a:rPr lang="en-GB" dirty="0"/>
              <a:t> </a:t>
            </a:r>
            <a:r>
              <a:rPr lang="en-GB" dirty="0" err="1"/>
              <a:t>hedef</a:t>
            </a:r>
            <a:r>
              <a:rPr lang="en-GB" dirty="0"/>
              <a:t> </a:t>
            </a:r>
            <a:r>
              <a:rPr lang="en-GB" dirty="0" err="1"/>
              <a:t>kitle</a:t>
            </a:r>
            <a:r>
              <a:rPr lang="en-GB" dirty="0"/>
              <a:t> </a:t>
            </a:r>
            <a:r>
              <a:rPr lang="en-GB" dirty="0" err="1"/>
              <a:t>şuydu</a:t>
            </a:r>
            <a:r>
              <a:rPr lang="en-GB" dirty="0"/>
              <a:t>:</a:t>
            </a:r>
          </a:p>
          <a:p>
            <a:pPr algn="l"/>
            <a:endParaRPr lang="en-GB" sz="1000" dirty="0"/>
          </a:p>
          <a:p>
            <a:pPr marL="342900" indent="-342900" algn="l">
              <a:buClr>
                <a:srgbClr val="E43794"/>
              </a:buClr>
              <a:buFont typeface="Arial" panose="020B0604020202020204" pitchFamily="34" charset="0"/>
              <a:buChar char="•"/>
            </a:pPr>
            <a:r>
              <a:rPr lang="en-GB" dirty="0"/>
              <a:t>normal </a:t>
            </a:r>
            <a:r>
              <a:rPr lang="en-GB" dirty="0" err="1"/>
              <a:t>müze</a:t>
            </a:r>
            <a:r>
              <a:rPr lang="en-GB" dirty="0"/>
              <a:t> </a:t>
            </a:r>
            <a:r>
              <a:rPr lang="en-GB" dirty="0" err="1"/>
              <a:t>ve</a:t>
            </a:r>
            <a:r>
              <a:rPr lang="en-GB" dirty="0"/>
              <a:t> </a:t>
            </a:r>
            <a:r>
              <a:rPr lang="en-GB" dirty="0" err="1"/>
              <a:t>galeri</a:t>
            </a:r>
            <a:r>
              <a:rPr lang="en-GB" dirty="0"/>
              <a:t> </a:t>
            </a:r>
            <a:r>
              <a:rPr lang="en-GB" dirty="0" err="1"/>
              <a:t>ziyaretçileri</a:t>
            </a:r>
            <a:r>
              <a:rPr lang="en-GB" dirty="0"/>
              <a:t> </a:t>
            </a:r>
            <a:r>
              <a:rPr lang="en-GB" dirty="0" err="1"/>
              <a:t>dışında</a:t>
            </a:r>
            <a:r>
              <a:rPr lang="en-GB" dirty="0"/>
              <a:t> "</a:t>
            </a:r>
            <a:r>
              <a:rPr lang="en-GB" b="1" dirty="0" err="1"/>
              <a:t>genel</a:t>
            </a:r>
            <a:r>
              <a:rPr lang="en-GB" b="1" dirty="0"/>
              <a:t> </a:t>
            </a:r>
            <a:r>
              <a:rPr lang="en-GB" b="1" dirty="0" err="1"/>
              <a:t>halk</a:t>
            </a:r>
            <a:r>
              <a:rPr lang="en-GB" dirty="0"/>
              <a:t>"</a:t>
            </a:r>
            <a:endParaRPr lang="sl-SI" dirty="0"/>
          </a:p>
          <a:p>
            <a:pPr marL="342900" indent="-342900" algn="l">
              <a:buClr>
                <a:srgbClr val="E43794"/>
              </a:buClr>
              <a:buFont typeface="Arial" panose="020B0604020202020204" pitchFamily="34" charset="0"/>
              <a:buChar char="•"/>
            </a:pPr>
            <a:r>
              <a:rPr lang="en-GB" dirty="0" err="1"/>
              <a:t>dijital</a:t>
            </a:r>
            <a:r>
              <a:rPr lang="en-GB" dirty="0"/>
              <a:t> </a:t>
            </a:r>
            <a:r>
              <a:rPr lang="en-GB" dirty="0" err="1"/>
              <a:t>yerliler</a:t>
            </a:r>
            <a:r>
              <a:rPr lang="en-GB" dirty="0"/>
              <a:t>,</a:t>
            </a:r>
            <a:endParaRPr lang="tr-TR" dirty="0"/>
          </a:p>
          <a:p>
            <a:pPr marL="342900" indent="-342900" algn="l">
              <a:buClr>
                <a:srgbClr val="E43794"/>
              </a:buClr>
              <a:buFont typeface="Arial" panose="020B0604020202020204" pitchFamily="34" charset="0"/>
              <a:buChar char="•"/>
            </a:pPr>
            <a:r>
              <a:rPr lang="en-GB" dirty="0" err="1"/>
              <a:t>dijital</a:t>
            </a:r>
            <a:r>
              <a:rPr lang="en-GB" dirty="0"/>
              <a:t> </a:t>
            </a:r>
            <a:r>
              <a:rPr lang="en-GB" dirty="0" err="1"/>
              <a:t>göçmenler</a:t>
            </a:r>
            <a:endParaRPr lang="sl-SI" dirty="0"/>
          </a:p>
          <a:p>
            <a:pPr algn="l"/>
            <a:endParaRPr lang="tr-TR" dirty="0"/>
          </a:p>
          <a:p>
            <a:pPr algn="l"/>
            <a:r>
              <a:rPr lang="en-GB" dirty="0" err="1"/>
              <a:t>Özellikle</a:t>
            </a:r>
            <a:r>
              <a:rPr lang="en-GB" dirty="0"/>
              <a:t> </a:t>
            </a:r>
            <a:r>
              <a:rPr lang="en-GB" b="1" dirty="0" err="1"/>
              <a:t>küçük</a:t>
            </a:r>
            <a:r>
              <a:rPr lang="en-GB" b="1" dirty="0"/>
              <a:t> </a:t>
            </a:r>
            <a:r>
              <a:rPr lang="en-GB" b="1" dirty="0" err="1"/>
              <a:t>çocuklu</a:t>
            </a:r>
            <a:r>
              <a:rPr lang="en-GB" b="1" dirty="0"/>
              <a:t> </a:t>
            </a:r>
            <a:r>
              <a:rPr lang="en-GB" b="1" dirty="0" err="1"/>
              <a:t>aileleri</a:t>
            </a:r>
            <a:r>
              <a:rPr lang="en-GB" b="1" dirty="0"/>
              <a:t> </a:t>
            </a:r>
            <a:r>
              <a:rPr lang="en-GB" dirty="0" err="1"/>
              <a:t>şatoları</a:t>
            </a:r>
            <a:r>
              <a:rPr lang="en-GB" dirty="0"/>
              <a:t> </a:t>
            </a:r>
            <a:r>
              <a:rPr lang="en-GB" dirty="0" err="1"/>
              <a:t>tanımak</a:t>
            </a:r>
            <a:r>
              <a:rPr lang="en-GB" dirty="0"/>
              <a:t> </a:t>
            </a:r>
            <a:r>
              <a:rPr lang="en-GB" dirty="0" err="1"/>
              <a:t>ve</a:t>
            </a:r>
            <a:r>
              <a:rPr lang="en-GB" dirty="0"/>
              <a:t> </a:t>
            </a:r>
            <a:r>
              <a:rPr lang="en-GB" dirty="0" err="1"/>
              <a:t>bir</a:t>
            </a:r>
            <a:r>
              <a:rPr lang="en-GB" dirty="0"/>
              <a:t> </a:t>
            </a:r>
            <a:r>
              <a:rPr lang="en-GB" dirty="0" err="1"/>
              <a:t>veya</a:t>
            </a:r>
            <a:r>
              <a:rPr lang="en-GB" dirty="0"/>
              <a:t> </a:t>
            </a:r>
            <a:r>
              <a:rPr lang="en-GB" dirty="0" err="1"/>
              <a:t>daha</a:t>
            </a:r>
            <a:r>
              <a:rPr lang="en-GB" dirty="0"/>
              <a:t> </a:t>
            </a:r>
            <a:r>
              <a:rPr lang="en-GB" dirty="0" err="1"/>
              <a:t>fazla</a:t>
            </a:r>
            <a:r>
              <a:rPr lang="en-GB" dirty="0"/>
              <a:t> </a:t>
            </a:r>
            <a:r>
              <a:rPr lang="en-GB" dirty="0" err="1"/>
              <a:t>şatoda</a:t>
            </a:r>
            <a:r>
              <a:rPr lang="en-GB" dirty="0"/>
              <a:t> </a:t>
            </a:r>
            <a:r>
              <a:rPr lang="en-GB" dirty="0" err="1"/>
              <a:t>bir</a:t>
            </a:r>
            <a:r>
              <a:rPr lang="en-GB" dirty="0"/>
              <a:t> </a:t>
            </a:r>
            <a:r>
              <a:rPr lang="en-GB" dirty="0" err="1"/>
              <a:t>veya</a:t>
            </a:r>
            <a:r>
              <a:rPr lang="en-GB" dirty="0"/>
              <a:t> </a:t>
            </a:r>
            <a:r>
              <a:rPr lang="en-GB" dirty="0" err="1"/>
              <a:t>daha</a:t>
            </a:r>
            <a:r>
              <a:rPr lang="en-GB" dirty="0"/>
              <a:t> </a:t>
            </a:r>
            <a:r>
              <a:rPr lang="en-GB" dirty="0" err="1"/>
              <a:t>fazla</a:t>
            </a:r>
            <a:r>
              <a:rPr lang="en-GB" dirty="0"/>
              <a:t> </a:t>
            </a:r>
            <a:r>
              <a:rPr lang="en-GB" dirty="0" err="1"/>
              <a:t>öğleden</a:t>
            </a:r>
            <a:r>
              <a:rPr lang="en-GB" dirty="0"/>
              <a:t> </a:t>
            </a:r>
            <a:r>
              <a:rPr lang="en-GB" dirty="0" err="1"/>
              <a:t>sonra</a:t>
            </a:r>
            <a:r>
              <a:rPr lang="en-GB" dirty="0"/>
              <a:t> </a:t>
            </a:r>
            <a:r>
              <a:rPr lang="en-GB" dirty="0" err="1"/>
              <a:t>geçirmek</a:t>
            </a:r>
            <a:r>
              <a:rPr lang="en-GB" dirty="0"/>
              <a:t> </a:t>
            </a:r>
            <a:r>
              <a:rPr lang="en-GB" dirty="0" err="1"/>
              <a:t>için</a:t>
            </a:r>
            <a:r>
              <a:rPr lang="en-GB" dirty="0"/>
              <a:t> </a:t>
            </a:r>
            <a:r>
              <a:rPr lang="en-GB" dirty="0" err="1"/>
              <a:t>meşgul</a:t>
            </a:r>
            <a:r>
              <a:rPr lang="en-GB" dirty="0"/>
              <a:t> </a:t>
            </a:r>
            <a:r>
              <a:rPr lang="en-GB" dirty="0" err="1"/>
              <a:t>etmek</a:t>
            </a:r>
            <a:r>
              <a:rPr lang="en-GB" dirty="0"/>
              <a:t> </a:t>
            </a:r>
            <a:r>
              <a:rPr lang="en-GB" dirty="0" err="1"/>
              <a:t>iste</a:t>
            </a:r>
            <a:r>
              <a:rPr lang="tr-TR" dirty="0" err="1"/>
              <a:t>mişlerdir</a:t>
            </a:r>
            <a:r>
              <a:rPr lang="en-GB" dirty="0"/>
              <a:t>.</a:t>
            </a:r>
          </a:p>
          <a:p>
            <a:pPr algn="l"/>
            <a:r>
              <a:rPr lang="en-GB" dirty="0"/>
              <a:t> </a:t>
            </a:r>
            <a:endParaRPr lang="sl-SI" dirty="0"/>
          </a:p>
          <a:p>
            <a:endParaRPr lang="en-GB" dirty="0"/>
          </a:p>
          <a:p>
            <a:endParaRPr lang="en-GB" dirty="0"/>
          </a:p>
        </p:txBody>
      </p:sp>
      <p:pic>
        <p:nvPicPr>
          <p:cNvPr id="6" name="Slika 5">
            <a:extLst>
              <a:ext uri="{FF2B5EF4-FFF2-40B4-BE49-F238E27FC236}">
                <a16:creationId xmlns:a16="http://schemas.microsoft.com/office/drawing/2014/main" id="{7D2B2397-12FF-43EC-9D45-753F5BB7E051}"/>
              </a:ext>
            </a:extLst>
          </p:cNvPr>
          <p:cNvPicPr>
            <a:picLocks noChangeAspect="1"/>
          </p:cNvPicPr>
          <p:nvPr/>
        </p:nvPicPr>
        <p:blipFill rotWithShape="1">
          <a:blip r:embed="rId2"/>
          <a:srcRect r="3081"/>
          <a:stretch/>
        </p:blipFill>
        <p:spPr>
          <a:xfrm>
            <a:off x="6434910" y="1346531"/>
            <a:ext cx="5173671" cy="4871699"/>
          </a:xfrm>
          <a:prstGeom prst="rect">
            <a:avLst/>
          </a:prstGeom>
        </p:spPr>
      </p:pic>
    </p:spTree>
    <p:extLst>
      <p:ext uri="{BB962C8B-B14F-4D97-AF65-F5344CB8AC3E}">
        <p14:creationId xmlns:p14="http://schemas.microsoft.com/office/powerpoint/2010/main" val="198056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58</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87439" y="75399"/>
            <a:ext cx="11260668" cy="631527"/>
          </a:xfrm>
        </p:spPr>
        <p:txBody>
          <a:bodyPr/>
          <a:lstStyle/>
          <a:p>
            <a:r>
              <a:rPr lang="tr-TR" sz="3200" dirty="0">
                <a:solidFill>
                  <a:schemeClr val="bg1"/>
                </a:solidFill>
              </a:rPr>
              <a:t>Hedef kitleyi tanıma</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7439" y="1111910"/>
            <a:ext cx="5719232" cy="5468847"/>
          </a:xfrm>
        </p:spPr>
        <p:txBody>
          <a:bodyPr numCol="1"/>
          <a:lstStyle/>
          <a:p>
            <a:pPr algn="l"/>
            <a:r>
              <a:rPr lang="en-GB" b="1" dirty="0" err="1"/>
              <a:t>Hedef</a:t>
            </a:r>
            <a:r>
              <a:rPr lang="en-GB" b="1" dirty="0"/>
              <a:t> </a:t>
            </a:r>
            <a:r>
              <a:rPr lang="en-GB" b="1" dirty="0" err="1"/>
              <a:t>kitlenin</a:t>
            </a:r>
            <a:r>
              <a:rPr lang="en-GB" b="1" dirty="0"/>
              <a:t> </a:t>
            </a:r>
            <a:r>
              <a:rPr lang="en-GB" b="1" dirty="0" err="1"/>
              <a:t>alışkanlıklarını</a:t>
            </a:r>
            <a:r>
              <a:rPr lang="en-GB" b="1" dirty="0"/>
              <a:t> </a:t>
            </a:r>
            <a:r>
              <a:rPr lang="en-GB" b="1" dirty="0" err="1"/>
              <a:t>ve</a:t>
            </a:r>
            <a:r>
              <a:rPr lang="en-GB" b="1" dirty="0"/>
              <a:t> </a:t>
            </a:r>
            <a:r>
              <a:rPr lang="en-GB" b="1" dirty="0" err="1"/>
              <a:t>ilgi</a:t>
            </a:r>
            <a:r>
              <a:rPr lang="en-GB" b="1" dirty="0"/>
              <a:t> </a:t>
            </a:r>
            <a:r>
              <a:rPr lang="en-GB" b="1" dirty="0" err="1"/>
              <a:t>alanlarını</a:t>
            </a:r>
            <a:r>
              <a:rPr lang="en-GB" b="1" dirty="0"/>
              <a:t> </a:t>
            </a:r>
            <a:r>
              <a:rPr lang="en-GB" b="1" dirty="0" err="1"/>
              <a:t>bilmek</a:t>
            </a:r>
            <a:r>
              <a:rPr lang="en-GB" b="1" dirty="0"/>
              <a:t> </a:t>
            </a:r>
            <a:r>
              <a:rPr lang="en-GB" b="1" dirty="0" err="1"/>
              <a:t>önemliydi</a:t>
            </a:r>
            <a:r>
              <a:rPr lang="en-GB" b="1" dirty="0"/>
              <a:t>.</a:t>
            </a:r>
            <a:r>
              <a:rPr lang="tr-TR" b="1" dirty="0"/>
              <a:t> </a:t>
            </a:r>
            <a:endParaRPr lang="en-GB" dirty="0"/>
          </a:p>
          <a:p>
            <a:pPr algn="l"/>
            <a:endParaRPr lang="en-GB" sz="1000" dirty="0"/>
          </a:p>
          <a:p>
            <a:pPr algn="l"/>
            <a:r>
              <a:rPr lang="en-GB" dirty="0" err="1"/>
              <a:t>Seçilen</a:t>
            </a:r>
            <a:r>
              <a:rPr lang="en-GB" b="1" dirty="0"/>
              <a:t> </a:t>
            </a:r>
            <a:r>
              <a:rPr lang="en-GB" b="1" dirty="0" err="1"/>
              <a:t>hedef</a:t>
            </a:r>
            <a:r>
              <a:rPr lang="en-GB" b="1" dirty="0"/>
              <a:t> </a:t>
            </a:r>
            <a:r>
              <a:rPr lang="en-GB" b="1" dirty="0" err="1"/>
              <a:t>grup</a:t>
            </a:r>
            <a:r>
              <a:rPr lang="en-GB" b="1" dirty="0"/>
              <a:t>, </a:t>
            </a:r>
            <a:r>
              <a:rPr lang="en-GB" b="1" dirty="0" err="1"/>
              <a:t>müzeleri</a:t>
            </a:r>
            <a:r>
              <a:rPr lang="en-GB" b="1" dirty="0"/>
              <a:t> </a:t>
            </a:r>
            <a:r>
              <a:rPr lang="en-GB" b="1" dirty="0" err="1"/>
              <a:t>ve</a:t>
            </a:r>
            <a:r>
              <a:rPr lang="en-GB" b="1" dirty="0"/>
              <a:t> </a:t>
            </a:r>
            <a:r>
              <a:rPr lang="en-GB" b="1" dirty="0" err="1"/>
              <a:t>galerileri</a:t>
            </a:r>
            <a:r>
              <a:rPr lang="en-GB" b="1" dirty="0"/>
              <a:t> </a:t>
            </a:r>
            <a:r>
              <a:rPr lang="en-GB" b="1" dirty="0" err="1"/>
              <a:t>birincil</a:t>
            </a:r>
            <a:r>
              <a:rPr lang="en-GB" b="1" dirty="0"/>
              <a:t> </a:t>
            </a:r>
            <a:r>
              <a:rPr lang="en-GB" b="1" dirty="0" err="1"/>
              <a:t>ilgi</a:t>
            </a:r>
            <a:r>
              <a:rPr lang="en-GB" b="1" dirty="0"/>
              <a:t> </a:t>
            </a:r>
            <a:r>
              <a:rPr lang="en-GB" b="1" dirty="0" err="1"/>
              <a:t>alanları</a:t>
            </a:r>
            <a:r>
              <a:rPr lang="en-GB" b="1" dirty="0"/>
              <a:t> </a:t>
            </a:r>
            <a:r>
              <a:rPr lang="en-GB" b="1" dirty="0" err="1"/>
              <a:t>olarak</a:t>
            </a:r>
            <a:r>
              <a:rPr lang="en-GB" b="1" dirty="0"/>
              <a:t> </a:t>
            </a:r>
            <a:r>
              <a:rPr lang="en-GB" b="1" dirty="0" err="1"/>
              <a:t>görmemektedir</a:t>
            </a:r>
            <a:r>
              <a:rPr lang="en-GB" b="1" dirty="0"/>
              <a:t>. </a:t>
            </a:r>
            <a:r>
              <a:rPr lang="en-GB" dirty="0" err="1"/>
              <a:t>Aileler</a:t>
            </a:r>
            <a:r>
              <a:rPr lang="en-GB" dirty="0"/>
              <a:t> </a:t>
            </a:r>
            <a:r>
              <a:rPr lang="en-GB" dirty="0" err="1"/>
              <a:t>genellikle</a:t>
            </a:r>
            <a:r>
              <a:rPr lang="en-GB" dirty="0"/>
              <a:t> </a:t>
            </a:r>
            <a:r>
              <a:rPr lang="en-GB" dirty="0" err="1"/>
              <a:t>dışarıda</a:t>
            </a:r>
            <a:r>
              <a:rPr lang="en-GB" dirty="0"/>
              <a:t> </a:t>
            </a:r>
            <a:r>
              <a:rPr lang="en-GB" dirty="0" err="1"/>
              <a:t>ve</a:t>
            </a:r>
            <a:r>
              <a:rPr lang="en-GB" dirty="0"/>
              <a:t>/</a:t>
            </a:r>
            <a:r>
              <a:rPr lang="en-GB" dirty="0" err="1"/>
              <a:t>veya</a:t>
            </a:r>
            <a:r>
              <a:rPr lang="en-GB" dirty="0"/>
              <a:t> </a:t>
            </a:r>
            <a:r>
              <a:rPr lang="en-GB" dirty="0" err="1"/>
              <a:t>önceden</a:t>
            </a:r>
            <a:r>
              <a:rPr lang="en-GB" dirty="0"/>
              <a:t> </a:t>
            </a:r>
            <a:r>
              <a:rPr lang="en-GB" dirty="0" err="1"/>
              <a:t>planlama</a:t>
            </a:r>
            <a:r>
              <a:rPr lang="en-GB" dirty="0"/>
              <a:t> </a:t>
            </a:r>
            <a:r>
              <a:rPr lang="en-GB" dirty="0" err="1"/>
              <a:t>yapmadan</a:t>
            </a:r>
            <a:r>
              <a:rPr lang="en-GB" dirty="0"/>
              <a:t> </a:t>
            </a:r>
            <a:r>
              <a:rPr lang="en-GB" b="1" dirty="0" err="1"/>
              <a:t>eğlenceli</a:t>
            </a:r>
            <a:r>
              <a:rPr lang="en-GB" b="1" dirty="0"/>
              <a:t> </a:t>
            </a:r>
            <a:r>
              <a:rPr lang="en-GB" b="1" dirty="0" err="1"/>
              <a:t>ve</a:t>
            </a:r>
            <a:r>
              <a:rPr lang="en-GB" b="1" dirty="0"/>
              <a:t> </a:t>
            </a:r>
            <a:r>
              <a:rPr lang="en-GB" b="1" dirty="0" err="1"/>
              <a:t>ilgi</a:t>
            </a:r>
            <a:r>
              <a:rPr lang="en-GB" b="1" dirty="0"/>
              <a:t> </a:t>
            </a:r>
            <a:r>
              <a:rPr lang="en-GB" b="1" dirty="0" err="1"/>
              <a:t>çekici</a:t>
            </a:r>
            <a:r>
              <a:rPr lang="en-GB" b="1" dirty="0"/>
              <a:t> </a:t>
            </a:r>
            <a:r>
              <a:rPr lang="en-GB" b="1" dirty="0" err="1"/>
              <a:t>öğleden</a:t>
            </a:r>
            <a:r>
              <a:rPr lang="en-GB" b="1" dirty="0"/>
              <a:t> </a:t>
            </a:r>
            <a:r>
              <a:rPr lang="en-GB" b="1" dirty="0" err="1"/>
              <a:t>sonra</a:t>
            </a:r>
            <a:r>
              <a:rPr lang="en-GB" b="1" dirty="0"/>
              <a:t> </a:t>
            </a:r>
            <a:r>
              <a:rPr lang="en-GB" b="1" dirty="0" err="1"/>
              <a:t>gezi</a:t>
            </a:r>
            <a:r>
              <a:rPr lang="en-GB" b="1" dirty="0"/>
              <a:t> </a:t>
            </a:r>
            <a:r>
              <a:rPr lang="en-GB" b="1" dirty="0" err="1"/>
              <a:t>fikirleri</a:t>
            </a:r>
            <a:r>
              <a:rPr lang="en-GB" b="1" dirty="0"/>
              <a:t> </a:t>
            </a:r>
            <a:r>
              <a:rPr lang="en-GB" b="1" dirty="0" err="1"/>
              <a:t>ararlar</a:t>
            </a:r>
            <a:r>
              <a:rPr lang="en-GB" b="1" dirty="0"/>
              <a:t>.</a:t>
            </a:r>
            <a:endParaRPr lang="en-GB" dirty="0"/>
          </a:p>
          <a:p>
            <a:pPr algn="l"/>
            <a:endParaRPr lang="en-GB" sz="1000" dirty="0"/>
          </a:p>
          <a:p>
            <a:pPr algn="l"/>
            <a:r>
              <a:rPr lang="tr-TR" b="1" dirty="0"/>
              <a:t>STD</a:t>
            </a:r>
            <a:r>
              <a:rPr lang="en-GB" b="1" dirty="0"/>
              <a:t>'</a:t>
            </a:r>
            <a:r>
              <a:rPr lang="en-GB" b="1" dirty="0" err="1"/>
              <a:t>nin</a:t>
            </a:r>
            <a:r>
              <a:rPr lang="en-GB" b="1" dirty="0"/>
              <a:t> </a:t>
            </a:r>
            <a:r>
              <a:rPr lang="en-GB" b="1" dirty="0" err="1"/>
              <a:t>yeri</a:t>
            </a:r>
            <a:r>
              <a:rPr lang="en-GB" b="1" dirty="0"/>
              <a:t>, </a:t>
            </a:r>
            <a:r>
              <a:rPr lang="en-GB" b="1" dirty="0" err="1"/>
              <a:t>çevrelerindeki</a:t>
            </a:r>
            <a:r>
              <a:rPr lang="en-GB" b="1" dirty="0"/>
              <a:t> </a:t>
            </a:r>
            <a:r>
              <a:rPr lang="en-GB" b="1" dirty="0" err="1"/>
              <a:t>hedef</a:t>
            </a:r>
            <a:r>
              <a:rPr lang="en-GB" b="1" dirty="0"/>
              <a:t> </a:t>
            </a:r>
            <a:r>
              <a:rPr lang="en-GB" b="1" dirty="0" err="1"/>
              <a:t>gruba</a:t>
            </a:r>
            <a:r>
              <a:rPr lang="en-GB" b="1" dirty="0"/>
              <a:t> </a:t>
            </a:r>
            <a:r>
              <a:rPr lang="en-GB" b="1" dirty="0" err="1"/>
              <a:t>ulaşacak</a:t>
            </a:r>
            <a:r>
              <a:rPr lang="en-GB" b="1" dirty="0"/>
              <a:t> </a:t>
            </a:r>
            <a:r>
              <a:rPr lang="en-GB" b="1" dirty="0" err="1"/>
              <a:t>şekilde</a:t>
            </a:r>
            <a:r>
              <a:rPr lang="en-GB" b="1" dirty="0"/>
              <a:t> </a:t>
            </a:r>
            <a:r>
              <a:rPr lang="en-GB" b="1" dirty="0" err="1"/>
              <a:t>seçildi</a:t>
            </a:r>
            <a:r>
              <a:rPr lang="en-GB" b="1" dirty="0"/>
              <a:t> - </a:t>
            </a:r>
            <a:r>
              <a:rPr lang="en-GB" dirty="0" err="1"/>
              <a:t>bölgedeki</a:t>
            </a:r>
            <a:r>
              <a:rPr lang="en-GB" dirty="0"/>
              <a:t> </a:t>
            </a:r>
            <a:r>
              <a:rPr lang="en-GB" dirty="0" err="1"/>
              <a:t>en</a:t>
            </a:r>
            <a:r>
              <a:rPr lang="en-GB" dirty="0"/>
              <a:t> </a:t>
            </a:r>
            <a:r>
              <a:rPr lang="en-GB" dirty="0" err="1"/>
              <a:t>fazla</a:t>
            </a:r>
            <a:r>
              <a:rPr lang="en-GB" dirty="0"/>
              <a:t> </a:t>
            </a:r>
            <a:r>
              <a:rPr lang="en-GB" dirty="0" err="1"/>
              <a:t>geceleme</a:t>
            </a:r>
            <a:r>
              <a:rPr lang="en-GB" dirty="0"/>
              <a:t> </a:t>
            </a:r>
            <a:r>
              <a:rPr lang="en-GB" dirty="0" err="1"/>
              <a:t>ile</a:t>
            </a:r>
            <a:r>
              <a:rPr lang="en-GB" dirty="0"/>
              <a:t> </a:t>
            </a:r>
            <a:r>
              <a:rPr lang="en-GB" dirty="0" err="1"/>
              <a:t>yerel</a:t>
            </a:r>
            <a:r>
              <a:rPr lang="en-GB" dirty="0"/>
              <a:t> </a:t>
            </a:r>
            <a:r>
              <a:rPr lang="en-GB" dirty="0" err="1"/>
              <a:t>kaplıca</a:t>
            </a:r>
            <a:r>
              <a:rPr lang="en-GB" dirty="0"/>
              <a:t> </a:t>
            </a:r>
            <a:r>
              <a:rPr lang="en-GB" dirty="0" err="1"/>
              <a:t>tesisinde</a:t>
            </a:r>
            <a:r>
              <a:rPr lang="en-GB" dirty="0"/>
              <a:t> </a:t>
            </a:r>
            <a:r>
              <a:rPr lang="en-GB" dirty="0" err="1"/>
              <a:t>çalışmaya</a:t>
            </a:r>
            <a:r>
              <a:rPr lang="en-GB" dirty="0"/>
              <a:t> </a:t>
            </a:r>
            <a:r>
              <a:rPr lang="en-GB" dirty="0" err="1"/>
              <a:t>karar</a:t>
            </a:r>
            <a:r>
              <a:rPr lang="en-GB" dirty="0"/>
              <a:t> </a:t>
            </a:r>
            <a:r>
              <a:rPr lang="en-GB" dirty="0" err="1"/>
              <a:t>verdiler</a:t>
            </a:r>
            <a:r>
              <a:rPr lang="en-GB" dirty="0"/>
              <a:t>.</a:t>
            </a:r>
            <a:r>
              <a:rPr lang="tr-TR" dirty="0"/>
              <a:t> </a:t>
            </a:r>
            <a:endParaRPr lang="en-GB" dirty="0"/>
          </a:p>
        </p:txBody>
      </p:sp>
      <p:pic>
        <p:nvPicPr>
          <p:cNvPr id="6" name="Slika 5">
            <a:extLst>
              <a:ext uri="{FF2B5EF4-FFF2-40B4-BE49-F238E27FC236}">
                <a16:creationId xmlns:a16="http://schemas.microsoft.com/office/drawing/2014/main" id="{84F128DC-F7AB-4ED7-AE23-24174DE4890A}"/>
              </a:ext>
            </a:extLst>
          </p:cNvPr>
          <p:cNvPicPr>
            <a:picLocks noChangeAspect="1"/>
          </p:cNvPicPr>
          <p:nvPr/>
        </p:nvPicPr>
        <p:blipFill>
          <a:blip r:embed="rId2"/>
          <a:stretch>
            <a:fillRect/>
          </a:stretch>
        </p:blipFill>
        <p:spPr>
          <a:xfrm>
            <a:off x="6853388" y="2299303"/>
            <a:ext cx="4615493" cy="3094062"/>
          </a:xfrm>
          <a:prstGeom prst="rect">
            <a:avLst/>
          </a:prstGeom>
        </p:spPr>
      </p:pic>
    </p:spTree>
    <p:extLst>
      <p:ext uri="{BB962C8B-B14F-4D97-AF65-F5344CB8AC3E}">
        <p14:creationId xmlns:p14="http://schemas.microsoft.com/office/powerpoint/2010/main" val="255984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22020" y="6637000"/>
            <a:ext cx="4301302" cy="229565"/>
          </a:xfrm>
        </p:spPr>
        <p:txBody>
          <a:bodyPr/>
          <a:lstStyle/>
          <a:p>
            <a:fld id="{9C527BFA-2C0E-4CEC-B6A5-913A56FEF4B4}" type="slidenum">
              <a:rPr lang="fr-CA" smtClean="0"/>
              <a:pPr/>
              <a:t>59</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2796"/>
            <a:ext cx="11260668" cy="631527"/>
          </a:xfrm>
        </p:spPr>
        <p:txBody>
          <a:bodyPr/>
          <a:lstStyle/>
          <a:p>
            <a:r>
              <a:rPr lang="tr-TR" sz="3200" dirty="0">
                <a:solidFill>
                  <a:schemeClr val="bg1"/>
                </a:solidFill>
              </a:rPr>
              <a:t>SDE içeriğini oluşturma</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247650" y="1524000"/>
            <a:ext cx="11478683" cy="5342566"/>
          </a:xfrm>
        </p:spPr>
        <p:txBody>
          <a:bodyPr numCol="2"/>
          <a:lstStyle/>
          <a:p>
            <a:pPr algn="l"/>
            <a:r>
              <a:rPr lang="en-GB" dirty="0" err="1"/>
              <a:t>Üç</a:t>
            </a:r>
            <a:r>
              <a:rPr lang="en-GB" dirty="0"/>
              <a:t> </a:t>
            </a:r>
            <a:r>
              <a:rPr lang="en-GB" dirty="0" err="1"/>
              <a:t>adımda</a:t>
            </a:r>
            <a:r>
              <a:rPr lang="en-GB" dirty="0"/>
              <a:t> </a:t>
            </a:r>
            <a:r>
              <a:rPr lang="en-GB" dirty="0" err="1"/>
              <a:t>gerçekleştirilen</a:t>
            </a:r>
            <a:r>
              <a:rPr lang="en-GB" dirty="0"/>
              <a:t> </a:t>
            </a:r>
            <a:r>
              <a:rPr lang="en-GB" dirty="0" err="1"/>
              <a:t>kalelerin</a:t>
            </a:r>
            <a:r>
              <a:rPr lang="en-GB" dirty="0"/>
              <a:t> </a:t>
            </a:r>
            <a:r>
              <a:rPr lang="en-GB" b="1" dirty="0" err="1"/>
              <a:t>dış</a:t>
            </a:r>
            <a:r>
              <a:rPr lang="en-GB" b="1" dirty="0"/>
              <a:t> </a:t>
            </a:r>
            <a:r>
              <a:rPr lang="en-GB" b="1" dirty="0" err="1"/>
              <a:t>cephesinin</a:t>
            </a:r>
            <a:r>
              <a:rPr lang="en-GB" b="1" dirty="0"/>
              <a:t> </a:t>
            </a:r>
            <a:r>
              <a:rPr lang="en-GB" b="1" dirty="0" err="1"/>
              <a:t>yüksek</a:t>
            </a:r>
            <a:r>
              <a:rPr lang="en-GB" b="1" dirty="0"/>
              <a:t> </a:t>
            </a:r>
            <a:r>
              <a:rPr lang="en-GB" b="1" dirty="0" err="1"/>
              <a:t>kalitede</a:t>
            </a:r>
            <a:r>
              <a:rPr lang="en-GB" b="1" dirty="0"/>
              <a:t> </a:t>
            </a:r>
            <a:r>
              <a:rPr lang="en-GB" b="1" dirty="0" err="1"/>
              <a:t>dijitalleştirilmesi</a:t>
            </a:r>
            <a:r>
              <a:rPr lang="en-GB" b="1" dirty="0"/>
              <a:t>:</a:t>
            </a:r>
          </a:p>
          <a:p>
            <a:pPr algn="l"/>
            <a:endParaRPr lang="en-GB" dirty="0"/>
          </a:p>
          <a:p>
            <a:pPr marL="457200" indent="-457200" algn="l">
              <a:buFont typeface="+mj-lt"/>
              <a:buAutoNum type="arabicPeriod"/>
            </a:pPr>
            <a:r>
              <a:rPr lang="en-GB" sz="2200" dirty="0" err="1"/>
              <a:t>kameralarla</a:t>
            </a:r>
            <a:r>
              <a:rPr lang="en-GB" sz="2200" dirty="0"/>
              <a:t> </a:t>
            </a:r>
            <a:r>
              <a:rPr lang="en-GB" sz="2200" dirty="0" err="1"/>
              <a:t>donatılmış</a:t>
            </a:r>
            <a:r>
              <a:rPr lang="en-GB" sz="2200" dirty="0"/>
              <a:t> </a:t>
            </a:r>
            <a:r>
              <a:rPr lang="en-GB" sz="2200" dirty="0" err="1"/>
              <a:t>uçan</a:t>
            </a:r>
            <a:r>
              <a:rPr lang="en-GB" sz="2200" dirty="0"/>
              <a:t> </a:t>
            </a:r>
            <a:r>
              <a:rPr lang="en-GB" sz="2200" dirty="0" err="1"/>
              <a:t>insansız</a:t>
            </a:r>
            <a:r>
              <a:rPr lang="en-GB" sz="2200" dirty="0"/>
              <a:t> </a:t>
            </a:r>
            <a:r>
              <a:rPr lang="en-GB" sz="2200" dirty="0" err="1"/>
              <a:t>hava</a:t>
            </a:r>
            <a:r>
              <a:rPr lang="en-GB" sz="2200" dirty="0"/>
              <a:t> </a:t>
            </a:r>
            <a:r>
              <a:rPr lang="en-GB" sz="2200" dirty="0" err="1"/>
              <a:t>araçları</a:t>
            </a:r>
            <a:r>
              <a:rPr lang="en-GB" sz="2200" dirty="0"/>
              <a:t> </a:t>
            </a:r>
            <a:r>
              <a:rPr lang="en-GB" sz="2200" dirty="0" err="1"/>
              <a:t>kullanılarak</a:t>
            </a:r>
            <a:r>
              <a:rPr lang="en-GB" sz="2200" dirty="0"/>
              <a:t>, </a:t>
            </a:r>
            <a:r>
              <a:rPr lang="en-GB" sz="2200" b="1" dirty="0" err="1"/>
              <a:t>mirasın</a:t>
            </a:r>
            <a:r>
              <a:rPr lang="en-GB" sz="2200" b="1" dirty="0"/>
              <a:t> </a:t>
            </a:r>
            <a:r>
              <a:rPr lang="en-GB" sz="2200" b="1" dirty="0" err="1"/>
              <a:t>görsel</a:t>
            </a:r>
            <a:r>
              <a:rPr lang="en-GB" sz="2200" b="1" dirty="0"/>
              <a:t> </a:t>
            </a:r>
            <a:r>
              <a:rPr lang="en-GB" sz="2200" b="1" dirty="0" err="1"/>
              <a:t>durumunu</a:t>
            </a:r>
            <a:r>
              <a:rPr lang="en-GB" sz="2200" b="1" dirty="0"/>
              <a:t> </a:t>
            </a:r>
            <a:r>
              <a:rPr lang="en-GB" sz="2200" b="1" dirty="0" err="1"/>
              <a:t>ayrıntılı</a:t>
            </a:r>
            <a:r>
              <a:rPr lang="en-GB" sz="2200" b="1" dirty="0"/>
              <a:t> </a:t>
            </a:r>
            <a:r>
              <a:rPr lang="en-GB" sz="2200" b="1" dirty="0" err="1"/>
              <a:t>bir</a:t>
            </a:r>
            <a:r>
              <a:rPr lang="en-GB" sz="2200" b="1" dirty="0"/>
              <a:t> </a:t>
            </a:r>
            <a:r>
              <a:rPr lang="en-GB" sz="2200" b="1" dirty="0" err="1"/>
              <a:t>şekilde</a:t>
            </a:r>
            <a:r>
              <a:rPr lang="en-GB" sz="2200" b="1" dirty="0"/>
              <a:t> </a:t>
            </a:r>
            <a:r>
              <a:rPr lang="en-GB" sz="2200" b="1" dirty="0" err="1"/>
              <a:t>koruyarak</a:t>
            </a:r>
            <a:r>
              <a:rPr lang="en-GB" sz="2200" dirty="0"/>
              <a:t> her </a:t>
            </a:r>
            <a:r>
              <a:rPr lang="en-GB" sz="2200" dirty="0" err="1"/>
              <a:t>bir</a:t>
            </a:r>
            <a:r>
              <a:rPr lang="en-GB" sz="2200" dirty="0"/>
              <a:t> </a:t>
            </a:r>
            <a:r>
              <a:rPr lang="en-GB" sz="2200" dirty="0" err="1"/>
              <a:t>kalenin</a:t>
            </a:r>
            <a:r>
              <a:rPr lang="en-GB" sz="2200" dirty="0"/>
              <a:t> </a:t>
            </a:r>
            <a:r>
              <a:rPr lang="en-GB" sz="2200" dirty="0" err="1"/>
              <a:t>birçok</a:t>
            </a:r>
            <a:r>
              <a:rPr lang="en-GB" sz="2200" dirty="0"/>
              <a:t> </a:t>
            </a:r>
            <a:r>
              <a:rPr lang="en-GB" sz="2200" dirty="0" err="1"/>
              <a:t>açıdan</a:t>
            </a:r>
            <a:r>
              <a:rPr lang="en-GB" sz="2200" dirty="0"/>
              <a:t> </a:t>
            </a:r>
            <a:r>
              <a:rPr lang="en-GB" sz="2200" dirty="0" err="1"/>
              <a:t>yüksek</a:t>
            </a:r>
            <a:r>
              <a:rPr lang="en-GB" sz="2200" dirty="0"/>
              <a:t> </a:t>
            </a:r>
            <a:r>
              <a:rPr lang="en-GB" sz="2200" dirty="0" err="1"/>
              <a:t>kaliteli</a:t>
            </a:r>
            <a:r>
              <a:rPr lang="en-GB" sz="2200" dirty="0"/>
              <a:t> </a:t>
            </a:r>
            <a:r>
              <a:rPr lang="en-GB" sz="2200" dirty="0" err="1"/>
              <a:t>fotoğrafları</a:t>
            </a:r>
            <a:r>
              <a:rPr lang="en-GB" sz="2200" dirty="0"/>
              <a:t> </a:t>
            </a:r>
            <a:r>
              <a:rPr lang="en-GB" sz="2200" dirty="0" err="1"/>
              <a:t>çekildi</a:t>
            </a:r>
            <a:r>
              <a:rPr lang="en-GB" sz="2200" dirty="0"/>
              <a:t>,</a:t>
            </a:r>
          </a:p>
          <a:p>
            <a:pPr marL="457200" indent="-457200" algn="l">
              <a:buFont typeface="+mj-lt"/>
              <a:buAutoNum type="arabicPeriod"/>
            </a:pPr>
            <a:endParaRPr lang="en-GB" sz="2200" dirty="0"/>
          </a:p>
          <a:p>
            <a:pPr marL="457200" indent="-457200" algn="l">
              <a:buFont typeface="+mj-lt"/>
              <a:buAutoNum type="arabicPeriod"/>
            </a:pPr>
            <a:r>
              <a:rPr lang="en-GB" sz="2200" dirty="0"/>
              <a:t>3D </a:t>
            </a:r>
            <a:r>
              <a:rPr lang="en-GB" sz="2200" dirty="0" err="1"/>
              <a:t>taramadan</a:t>
            </a:r>
            <a:r>
              <a:rPr lang="en-GB" sz="2200" dirty="0"/>
              <a:t> </a:t>
            </a:r>
            <a:r>
              <a:rPr lang="en-GB" sz="2200" dirty="0" err="1"/>
              <a:t>elde</a:t>
            </a:r>
            <a:r>
              <a:rPr lang="en-GB" sz="2200" dirty="0"/>
              <a:t> </a:t>
            </a:r>
            <a:r>
              <a:rPr lang="en-GB" sz="2200" dirty="0" err="1"/>
              <a:t>edilen</a:t>
            </a:r>
            <a:r>
              <a:rPr lang="en-GB" sz="2200" dirty="0"/>
              <a:t> </a:t>
            </a:r>
            <a:r>
              <a:rPr lang="en-GB" sz="2200" dirty="0" err="1"/>
              <a:t>resimler</a:t>
            </a:r>
            <a:r>
              <a:rPr lang="en-GB" sz="2200" dirty="0"/>
              <a:t> </a:t>
            </a:r>
            <a:r>
              <a:rPr lang="en-GB" sz="2200" dirty="0" err="1"/>
              <a:t>daha</a:t>
            </a:r>
            <a:r>
              <a:rPr lang="en-GB" sz="2200" dirty="0"/>
              <a:t> </a:t>
            </a:r>
            <a:r>
              <a:rPr lang="en-GB" sz="2200" dirty="0" err="1"/>
              <a:t>sonra</a:t>
            </a:r>
            <a:r>
              <a:rPr lang="en-GB" sz="2200" dirty="0"/>
              <a:t> </a:t>
            </a:r>
            <a:r>
              <a:rPr lang="en-GB" sz="2200" b="1" dirty="0" err="1"/>
              <a:t>daha</a:t>
            </a:r>
            <a:r>
              <a:rPr lang="en-GB" sz="2200" b="1" dirty="0"/>
              <a:t> </a:t>
            </a:r>
            <a:r>
              <a:rPr lang="en-GB" sz="2200" b="1" dirty="0" err="1"/>
              <a:t>gerçekçi</a:t>
            </a:r>
            <a:r>
              <a:rPr lang="en-GB" sz="2200" b="1" dirty="0"/>
              <a:t> </a:t>
            </a:r>
            <a:r>
              <a:rPr lang="en-GB" sz="2200" b="1" dirty="0" err="1"/>
              <a:t>hissettirmek</a:t>
            </a:r>
            <a:r>
              <a:rPr lang="en-GB" sz="2200" b="1" dirty="0"/>
              <a:t> </a:t>
            </a:r>
            <a:r>
              <a:rPr lang="en-GB" sz="2200" b="1" dirty="0" err="1"/>
              <a:t>için</a:t>
            </a:r>
            <a:r>
              <a:rPr lang="en-GB" sz="2200" b="1" dirty="0"/>
              <a:t> </a:t>
            </a:r>
            <a:r>
              <a:rPr lang="en-GB" sz="2200" dirty="0" err="1"/>
              <a:t>bir</a:t>
            </a:r>
            <a:r>
              <a:rPr lang="en-GB" sz="2200" dirty="0"/>
              <a:t> 3D </a:t>
            </a:r>
            <a:r>
              <a:rPr lang="en-GB" sz="2200" dirty="0" err="1"/>
              <a:t>modelde</a:t>
            </a:r>
            <a:r>
              <a:rPr lang="en-GB" sz="2200" dirty="0"/>
              <a:t> </a:t>
            </a:r>
            <a:r>
              <a:rPr lang="en-GB" sz="2200" dirty="0" err="1"/>
              <a:t>birleştirildi</a:t>
            </a:r>
            <a:r>
              <a:rPr lang="en-GB" sz="2200" dirty="0"/>
              <a:t>, </a:t>
            </a:r>
            <a:r>
              <a:rPr lang="en-GB" sz="2200" dirty="0" err="1"/>
              <a:t>sonuçları</a:t>
            </a:r>
            <a:r>
              <a:rPr lang="en-GB" sz="2200" dirty="0"/>
              <a:t> </a:t>
            </a:r>
            <a:r>
              <a:rPr lang="en-GB" sz="2200" dirty="0" err="1"/>
              <a:t>izleyin</a:t>
            </a:r>
            <a:r>
              <a:rPr lang="en-GB" sz="2200" dirty="0"/>
              <a:t>:  </a:t>
            </a:r>
            <a:r>
              <a:rPr lang="en-GB" sz="2200" b="1" dirty="0" err="1">
                <a:hlinkClick r:id="rId2"/>
              </a:rPr>
              <a:t>Reichenbur</a:t>
            </a:r>
            <a:r>
              <a:rPr lang="tr-TR" sz="2200" b="1" dirty="0">
                <a:hlinkClick r:id="rId2"/>
              </a:rPr>
              <a:t>g şehri</a:t>
            </a:r>
            <a:br>
              <a:rPr lang="en-GB" dirty="0"/>
            </a:br>
            <a:endParaRPr lang="en-GB" dirty="0"/>
          </a:p>
          <a:p>
            <a:pPr marL="457200" indent="-457200" algn="l">
              <a:buFont typeface="+mj-lt"/>
              <a:buAutoNum type="arabicPeriod"/>
            </a:pPr>
            <a:r>
              <a:rPr lang="en-GB" dirty="0" err="1"/>
              <a:t>kalelerin</a:t>
            </a:r>
            <a:r>
              <a:rPr lang="en-GB" dirty="0"/>
              <a:t> </a:t>
            </a:r>
            <a:r>
              <a:rPr lang="en-GB" dirty="0" err="1"/>
              <a:t>eksik</a:t>
            </a:r>
            <a:r>
              <a:rPr lang="en-GB" dirty="0"/>
              <a:t> </a:t>
            </a:r>
            <a:r>
              <a:rPr lang="en-GB" dirty="0" err="1"/>
              <a:t>veya</a:t>
            </a:r>
            <a:r>
              <a:rPr lang="en-GB" dirty="0"/>
              <a:t> </a:t>
            </a:r>
            <a:r>
              <a:rPr lang="en-GB" dirty="0" err="1"/>
              <a:t>çok</a:t>
            </a:r>
            <a:r>
              <a:rPr lang="en-GB" dirty="0"/>
              <a:t> </a:t>
            </a:r>
            <a:r>
              <a:rPr lang="en-GB" dirty="0" err="1"/>
              <a:t>kötü</a:t>
            </a:r>
            <a:r>
              <a:rPr lang="en-GB" dirty="0"/>
              <a:t> </a:t>
            </a:r>
            <a:r>
              <a:rPr lang="en-GB" dirty="0" err="1"/>
              <a:t>durumda</a:t>
            </a:r>
            <a:r>
              <a:rPr lang="en-GB" dirty="0"/>
              <a:t> </a:t>
            </a:r>
            <a:r>
              <a:rPr lang="en-GB" dirty="0" err="1"/>
              <a:t>olan</a:t>
            </a:r>
            <a:r>
              <a:rPr lang="en-GB" dirty="0"/>
              <a:t> </a:t>
            </a:r>
            <a:r>
              <a:rPr lang="en-GB" dirty="0" err="1"/>
              <a:t>bazı</a:t>
            </a:r>
            <a:r>
              <a:rPr lang="en-GB" dirty="0"/>
              <a:t> </a:t>
            </a:r>
            <a:r>
              <a:rPr lang="en-GB" dirty="0" err="1"/>
              <a:t>bölümlerine</a:t>
            </a:r>
            <a:r>
              <a:rPr lang="en-GB" dirty="0"/>
              <a:t> (</a:t>
            </a:r>
            <a:r>
              <a:rPr lang="en-GB" dirty="0" err="1"/>
              <a:t>tarihi</a:t>
            </a:r>
            <a:r>
              <a:rPr lang="en-GB" dirty="0"/>
              <a:t> </a:t>
            </a:r>
            <a:r>
              <a:rPr lang="en-GB" dirty="0" err="1"/>
              <a:t>kaynaklara</a:t>
            </a:r>
            <a:r>
              <a:rPr lang="en-GB" dirty="0"/>
              <a:t> </a:t>
            </a:r>
            <a:r>
              <a:rPr lang="en-GB" dirty="0" err="1"/>
              <a:t>göre</a:t>
            </a:r>
            <a:r>
              <a:rPr lang="en-GB" dirty="0"/>
              <a:t>) 3 </a:t>
            </a:r>
            <a:r>
              <a:rPr lang="en-GB" dirty="0" err="1"/>
              <a:t>boyutlu</a:t>
            </a:r>
            <a:r>
              <a:rPr lang="en-GB" dirty="0"/>
              <a:t> </a:t>
            </a:r>
            <a:r>
              <a:rPr lang="en-GB" dirty="0" err="1"/>
              <a:t>rekonstrüksiyonlar</a:t>
            </a:r>
            <a:r>
              <a:rPr lang="en-GB" dirty="0"/>
              <a:t> </a:t>
            </a:r>
            <a:r>
              <a:rPr lang="en-GB" dirty="0" err="1"/>
              <a:t>eklenerek</a:t>
            </a:r>
            <a:r>
              <a:rPr lang="en-GB" dirty="0"/>
              <a:t> </a:t>
            </a:r>
            <a:r>
              <a:rPr lang="en-GB" sz="2200" b="1" dirty="0" err="1"/>
              <a:t>eski</a:t>
            </a:r>
            <a:r>
              <a:rPr lang="en-GB" sz="2200" b="1" dirty="0"/>
              <a:t> </a:t>
            </a:r>
            <a:r>
              <a:rPr lang="en-GB" sz="2200" b="1" dirty="0" err="1"/>
              <a:t>halinin</a:t>
            </a:r>
            <a:r>
              <a:rPr lang="en-GB" sz="2200" b="1" dirty="0"/>
              <a:t> </a:t>
            </a:r>
            <a:r>
              <a:rPr lang="en-GB" sz="2200" b="1" dirty="0" err="1"/>
              <a:t>gösterilmesi</a:t>
            </a:r>
            <a:r>
              <a:rPr lang="tr-TR" sz="2200" b="1" dirty="0"/>
              <a:t>.</a:t>
            </a:r>
            <a:endParaRPr lang="en-GB" dirty="0"/>
          </a:p>
        </p:txBody>
      </p:sp>
      <p:pic>
        <p:nvPicPr>
          <p:cNvPr id="6" name="Slika 5">
            <a:extLst>
              <a:ext uri="{FF2B5EF4-FFF2-40B4-BE49-F238E27FC236}">
                <a16:creationId xmlns:a16="http://schemas.microsoft.com/office/drawing/2014/main" id="{700BB3A5-4ADD-4BB2-B2CA-6246451E0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18" y="3764121"/>
            <a:ext cx="4900429" cy="2686787"/>
          </a:xfrm>
          <a:prstGeom prst="rect">
            <a:avLst/>
          </a:prstGeom>
        </p:spPr>
      </p:pic>
      <p:sp>
        <p:nvSpPr>
          <p:cNvPr id="8" name="PoljeZBesedilom 7">
            <a:extLst>
              <a:ext uri="{FF2B5EF4-FFF2-40B4-BE49-F238E27FC236}">
                <a16:creationId xmlns:a16="http://schemas.microsoft.com/office/drawing/2014/main" id="{7ACF4D63-1150-46D9-A102-FA60CCD15E03}"/>
              </a:ext>
            </a:extLst>
          </p:cNvPr>
          <p:cNvSpPr txBox="1"/>
          <p:nvPr/>
        </p:nvSpPr>
        <p:spPr>
          <a:xfrm>
            <a:off x="2324100" y="876243"/>
            <a:ext cx="7543800" cy="461665"/>
          </a:xfrm>
          <a:prstGeom prst="rect">
            <a:avLst/>
          </a:prstGeom>
          <a:noFill/>
        </p:spPr>
        <p:txBody>
          <a:bodyPr wrap="square">
            <a:spAutoFit/>
          </a:bodyPr>
          <a:lstStyle/>
          <a:p>
            <a:pPr algn="ctr"/>
            <a:r>
              <a:rPr lang="sl-SI" sz="2400" b="1" dirty="0">
                <a:solidFill>
                  <a:srgbClr val="E43794"/>
                </a:solidFill>
              </a:rPr>
              <a:t>4 farklı türden içerik yapıldı!</a:t>
            </a:r>
            <a:endParaRPr lang="en-GB" sz="2400" b="1" dirty="0">
              <a:solidFill>
                <a:srgbClr val="E43794"/>
              </a:solidFill>
            </a:endParaRPr>
          </a:p>
        </p:txBody>
      </p:sp>
    </p:spTree>
    <p:extLst>
      <p:ext uri="{BB962C8B-B14F-4D97-AF65-F5344CB8AC3E}">
        <p14:creationId xmlns:p14="http://schemas.microsoft.com/office/powerpoint/2010/main" val="347869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70134"/>
            <a:ext cx="4301302" cy="229565"/>
          </a:xfrm>
        </p:spPr>
        <p:txBody>
          <a:bodyPr/>
          <a:lstStyle/>
          <a:p>
            <a:fld id="{9C527BFA-2C0E-4CEC-B6A5-913A56FEF4B4}" type="slidenum">
              <a:rPr lang="fr-CA" smtClean="0"/>
              <a:pPr/>
              <a:t>6</a:t>
            </a:fld>
            <a:endParaRPr lang="fr-CA" dirty="0"/>
          </a:p>
        </p:txBody>
      </p:sp>
      <p:pic>
        <p:nvPicPr>
          <p:cNvPr id="8" name="Google Shape;475;p43" descr="Tickets 🎫 ➡ https://vangoghexpo.com/&#10;&#10;Have you ever dreamt of stepping into a painting? 🎨&#10;Now you can!&#10;Welcome to Van Gogh: The Immersive Experience" title="Van Gogh: The Immersive Experience">
            <a:hlinkClick r:id="rId2"/>
            <a:extLst>
              <a:ext uri="{FF2B5EF4-FFF2-40B4-BE49-F238E27FC236}">
                <a16:creationId xmlns:a16="http://schemas.microsoft.com/office/drawing/2014/main" id="{DE2ADFA1-FE78-4F4A-9AD4-F4EE007335DD}"/>
              </a:ext>
            </a:extLst>
          </p:cNvPr>
          <p:cNvPicPr preferRelativeResize="0"/>
          <p:nvPr/>
        </p:nvPicPr>
        <p:blipFill>
          <a:blip r:embed="rId3">
            <a:alphaModFix/>
          </a:blip>
          <a:stretch>
            <a:fillRect/>
          </a:stretch>
        </p:blipFill>
        <p:spPr>
          <a:xfrm>
            <a:off x="6411156" y="1722585"/>
            <a:ext cx="5049915" cy="3819585"/>
          </a:xfrm>
          <a:prstGeom prst="rect">
            <a:avLst/>
          </a:prstGeom>
          <a:noFill/>
          <a:ln>
            <a:noFill/>
          </a:ln>
        </p:spPr>
      </p:pic>
      <p:sp>
        <p:nvSpPr>
          <p:cNvPr id="6" name="Text Placeholder 15">
            <a:extLst>
              <a:ext uri="{FF2B5EF4-FFF2-40B4-BE49-F238E27FC236}">
                <a16:creationId xmlns:a16="http://schemas.microsoft.com/office/drawing/2014/main" id="{63306690-1FB0-4651-BDDF-5E89386C20D3}"/>
              </a:ext>
            </a:extLst>
          </p:cNvPr>
          <p:cNvSpPr txBox="1">
            <a:spLocks/>
          </p:cNvSpPr>
          <p:nvPr/>
        </p:nvSpPr>
        <p:spPr>
          <a:xfrm>
            <a:off x="387350" y="981405"/>
            <a:ext cx="5862320" cy="58182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Clr>
                <a:srgbClr val="7F7F7F"/>
              </a:buClr>
              <a:buSzPts val="1200"/>
              <a:buNone/>
            </a:pPr>
            <a:r>
              <a:rPr lang="en-GB" sz="2400" dirty="0">
                <a:solidFill>
                  <a:srgbClr val="7F7F7F"/>
                </a:solidFill>
              </a:rPr>
              <a:t>Modern </a:t>
            </a:r>
            <a:r>
              <a:rPr lang="en-GB" sz="2400" dirty="0" err="1">
                <a:solidFill>
                  <a:srgbClr val="7F7F7F"/>
                </a:solidFill>
              </a:rPr>
              <a:t>gezginler</a:t>
            </a:r>
            <a:r>
              <a:rPr lang="en-GB" sz="2400" dirty="0">
                <a:solidFill>
                  <a:srgbClr val="7F7F7F"/>
                </a:solidFill>
              </a:rPr>
              <a:t> </a:t>
            </a:r>
            <a:r>
              <a:rPr lang="en-GB" sz="2400" dirty="0" err="1">
                <a:solidFill>
                  <a:srgbClr val="7F7F7F"/>
                </a:solidFill>
              </a:rPr>
              <a:t>günümüzde</a:t>
            </a:r>
            <a:r>
              <a:rPr lang="en-GB" sz="2400" dirty="0">
                <a:solidFill>
                  <a:srgbClr val="7F7F7F"/>
                </a:solidFill>
              </a:rPr>
              <a:t> </a:t>
            </a:r>
            <a:r>
              <a:rPr lang="en-GB" sz="2400" dirty="0" err="1">
                <a:solidFill>
                  <a:srgbClr val="7F7F7F"/>
                </a:solidFill>
              </a:rPr>
              <a:t>daha</a:t>
            </a:r>
            <a:r>
              <a:rPr lang="en-GB" sz="2400" dirty="0">
                <a:solidFill>
                  <a:srgbClr val="7F7F7F"/>
                </a:solidFill>
              </a:rPr>
              <a:t> </a:t>
            </a:r>
            <a:r>
              <a:rPr lang="en-GB" sz="2400" dirty="0" err="1">
                <a:solidFill>
                  <a:srgbClr val="7F7F7F"/>
                </a:solidFill>
              </a:rPr>
              <a:t>sürükleyici</a:t>
            </a:r>
            <a:r>
              <a:rPr lang="en-GB" sz="2400" dirty="0">
                <a:solidFill>
                  <a:srgbClr val="7F7F7F"/>
                </a:solidFill>
              </a:rPr>
              <a:t> </a:t>
            </a:r>
            <a:r>
              <a:rPr lang="en-GB" sz="2400" dirty="0" err="1">
                <a:solidFill>
                  <a:srgbClr val="7F7F7F"/>
                </a:solidFill>
              </a:rPr>
              <a:t>ve</a:t>
            </a:r>
            <a:r>
              <a:rPr lang="en-GB" sz="2400" dirty="0">
                <a:solidFill>
                  <a:srgbClr val="7F7F7F"/>
                </a:solidFill>
              </a:rPr>
              <a:t> </a:t>
            </a:r>
            <a:r>
              <a:rPr lang="en-GB" sz="2400" dirty="0" err="1">
                <a:solidFill>
                  <a:srgbClr val="7F7F7F"/>
                </a:solidFill>
              </a:rPr>
              <a:t>zenginleştirici</a:t>
            </a:r>
            <a:r>
              <a:rPr lang="en-GB" sz="2400" dirty="0">
                <a:solidFill>
                  <a:srgbClr val="7F7F7F"/>
                </a:solidFill>
              </a:rPr>
              <a:t> </a:t>
            </a:r>
            <a:r>
              <a:rPr lang="en-GB" sz="2400" dirty="0" err="1">
                <a:solidFill>
                  <a:srgbClr val="7F7F7F"/>
                </a:solidFill>
              </a:rPr>
              <a:t>kültürel</a:t>
            </a:r>
            <a:r>
              <a:rPr lang="en-GB" sz="2400" dirty="0">
                <a:solidFill>
                  <a:srgbClr val="7F7F7F"/>
                </a:solidFill>
              </a:rPr>
              <a:t> </a:t>
            </a:r>
            <a:r>
              <a:rPr lang="en-GB" sz="2400" dirty="0" err="1">
                <a:solidFill>
                  <a:srgbClr val="7F7F7F"/>
                </a:solidFill>
              </a:rPr>
              <a:t>deneyimler</a:t>
            </a:r>
            <a:r>
              <a:rPr lang="en-GB" sz="2400" dirty="0">
                <a:solidFill>
                  <a:srgbClr val="7F7F7F"/>
                </a:solidFill>
              </a:rPr>
              <a:t> </a:t>
            </a:r>
            <a:r>
              <a:rPr lang="en-GB" sz="2400" dirty="0" err="1">
                <a:solidFill>
                  <a:srgbClr val="7F7F7F"/>
                </a:solidFill>
              </a:rPr>
              <a:t>arıyorlar</a:t>
            </a:r>
            <a:r>
              <a:rPr lang="en-GB" sz="2400" dirty="0">
                <a:solidFill>
                  <a:srgbClr val="7F7F7F"/>
                </a:solidFill>
              </a:rPr>
              <a:t>.</a:t>
            </a:r>
            <a:endParaRPr lang="tr-TR" sz="2400" dirty="0">
              <a:solidFill>
                <a:srgbClr val="7F7F7F"/>
              </a:solidFill>
            </a:endParaRPr>
          </a:p>
          <a:p>
            <a:pPr marL="0" lvl="0" indent="0">
              <a:lnSpc>
                <a:spcPct val="115000"/>
              </a:lnSpc>
              <a:spcBef>
                <a:spcPts val="0"/>
              </a:spcBef>
              <a:buClr>
                <a:srgbClr val="7F7F7F"/>
              </a:buClr>
              <a:buSzPts val="1200"/>
              <a:buNone/>
            </a:pPr>
            <a:endParaRPr lang="tr-TR" sz="2400" dirty="0">
              <a:solidFill>
                <a:schemeClr val="bg1">
                  <a:lumMod val="50000"/>
                </a:schemeClr>
              </a:solidFill>
              <a:highlight>
                <a:srgbClr val="FFFFFF"/>
              </a:highlight>
              <a:latin typeface="Avenir Black" panose="02000503020000020003" pitchFamily="2" charset="0"/>
              <a:cs typeface="Poppins SemiBold" pitchFamily="2" charset="77"/>
            </a:endParaRPr>
          </a:p>
          <a:p>
            <a:pPr marL="0" lvl="0" indent="0">
              <a:lnSpc>
                <a:spcPct val="115000"/>
              </a:lnSpc>
              <a:spcBef>
                <a:spcPts val="0"/>
              </a:spcBef>
              <a:buClr>
                <a:srgbClr val="7F7F7F"/>
              </a:buClr>
              <a:buSzPts val="1200"/>
              <a:buNone/>
            </a:pPr>
            <a:r>
              <a:rPr lang="en-GB" sz="2400" dirty="0" err="1">
                <a:solidFill>
                  <a:srgbClr val="E43794"/>
                </a:solidFill>
              </a:rPr>
              <a:t>Sürükleyici</a:t>
            </a:r>
            <a:r>
              <a:rPr lang="en-GB" sz="2400" dirty="0">
                <a:solidFill>
                  <a:srgbClr val="E43794"/>
                </a:solidFill>
              </a:rPr>
              <a:t> </a:t>
            </a:r>
            <a:r>
              <a:rPr lang="en-GB" sz="2400" dirty="0" err="1">
                <a:solidFill>
                  <a:srgbClr val="E43794"/>
                </a:solidFill>
              </a:rPr>
              <a:t>Turizm</a:t>
            </a:r>
            <a:r>
              <a:rPr lang="en-GB" sz="2400" dirty="0">
                <a:solidFill>
                  <a:srgbClr val="E43794"/>
                </a:solidFill>
              </a:rPr>
              <a:t> </a:t>
            </a:r>
            <a:r>
              <a:rPr lang="en-GB" sz="2400" dirty="0" err="1">
                <a:solidFill>
                  <a:srgbClr val="E43794"/>
                </a:solidFill>
              </a:rPr>
              <a:t>Deneyimleri</a:t>
            </a:r>
            <a:r>
              <a:rPr lang="en-GB" sz="2400" dirty="0">
                <a:solidFill>
                  <a:srgbClr val="E43794"/>
                </a:solidFill>
              </a:rPr>
              <a:t> (</a:t>
            </a:r>
            <a:r>
              <a:rPr lang="tr-TR" sz="2400" dirty="0">
                <a:solidFill>
                  <a:srgbClr val="E43794"/>
                </a:solidFill>
              </a:rPr>
              <a:t>STD</a:t>
            </a:r>
            <a:r>
              <a:rPr lang="en-GB" sz="2400" dirty="0">
                <a:solidFill>
                  <a:srgbClr val="E43794"/>
                </a:solidFill>
              </a:rPr>
              <a:t>), </a:t>
            </a:r>
            <a:r>
              <a:rPr lang="en-GB" sz="2400" b="1" dirty="0" err="1">
                <a:solidFill>
                  <a:srgbClr val="7F7F7F"/>
                </a:solidFill>
              </a:rPr>
              <a:t>ziyaretçinin</a:t>
            </a:r>
            <a:r>
              <a:rPr lang="en-GB" sz="2400" b="1" dirty="0">
                <a:solidFill>
                  <a:srgbClr val="7F7F7F"/>
                </a:solidFill>
              </a:rPr>
              <a:t> </a:t>
            </a:r>
            <a:r>
              <a:rPr lang="en-GB" sz="2400" b="1" dirty="0" err="1">
                <a:solidFill>
                  <a:srgbClr val="7F7F7F"/>
                </a:solidFill>
              </a:rPr>
              <a:t>ziyaret</a:t>
            </a:r>
            <a:r>
              <a:rPr lang="en-GB" sz="2400" b="1" dirty="0">
                <a:solidFill>
                  <a:srgbClr val="7F7F7F"/>
                </a:solidFill>
              </a:rPr>
              <a:t> </a:t>
            </a:r>
            <a:r>
              <a:rPr lang="en-GB" sz="2400" b="1" dirty="0" err="1">
                <a:solidFill>
                  <a:srgbClr val="7F7F7F"/>
                </a:solidFill>
              </a:rPr>
              <a:t>ettiği</a:t>
            </a:r>
            <a:r>
              <a:rPr lang="en-GB" sz="2400" b="1" dirty="0">
                <a:solidFill>
                  <a:srgbClr val="7F7F7F"/>
                </a:solidFill>
              </a:rPr>
              <a:t> </a:t>
            </a:r>
            <a:r>
              <a:rPr lang="en-GB" sz="2400" b="1" dirty="0" err="1">
                <a:solidFill>
                  <a:srgbClr val="7F7F7F"/>
                </a:solidFill>
              </a:rPr>
              <a:t>kültürel</a:t>
            </a:r>
            <a:r>
              <a:rPr lang="en-GB" sz="2400" b="1" dirty="0">
                <a:solidFill>
                  <a:srgbClr val="7F7F7F"/>
                </a:solidFill>
              </a:rPr>
              <a:t> </a:t>
            </a:r>
            <a:r>
              <a:rPr lang="en-GB" sz="2400" b="1" dirty="0" err="1">
                <a:solidFill>
                  <a:srgbClr val="7F7F7F"/>
                </a:solidFill>
              </a:rPr>
              <a:t>mirasa</a:t>
            </a:r>
            <a:r>
              <a:rPr lang="en-GB" sz="2400" b="1" dirty="0">
                <a:solidFill>
                  <a:srgbClr val="7F7F7F"/>
                </a:solidFill>
              </a:rPr>
              <a:t> </a:t>
            </a:r>
            <a:r>
              <a:rPr lang="en-GB" sz="2400" b="1" dirty="0" err="1">
                <a:solidFill>
                  <a:srgbClr val="7F7F7F"/>
                </a:solidFill>
              </a:rPr>
              <a:t>fiziksel</a:t>
            </a:r>
            <a:r>
              <a:rPr lang="en-GB" sz="2400" b="1" dirty="0">
                <a:solidFill>
                  <a:srgbClr val="7F7F7F"/>
                </a:solidFill>
              </a:rPr>
              <a:t> </a:t>
            </a:r>
            <a:r>
              <a:rPr lang="en-GB" sz="2400" b="1" dirty="0" err="1">
                <a:solidFill>
                  <a:srgbClr val="7F7F7F"/>
                </a:solidFill>
              </a:rPr>
              <a:t>ve</a:t>
            </a:r>
            <a:r>
              <a:rPr lang="en-GB" sz="2400" b="1" dirty="0">
                <a:solidFill>
                  <a:srgbClr val="7F7F7F"/>
                </a:solidFill>
              </a:rPr>
              <a:t> </a:t>
            </a:r>
            <a:r>
              <a:rPr lang="en-GB" sz="2400" b="1" dirty="0" err="1">
                <a:solidFill>
                  <a:srgbClr val="7F7F7F"/>
                </a:solidFill>
              </a:rPr>
              <a:t>mecazi</a:t>
            </a:r>
            <a:r>
              <a:rPr lang="en-GB" sz="2400" b="1" dirty="0">
                <a:solidFill>
                  <a:srgbClr val="7F7F7F"/>
                </a:solidFill>
              </a:rPr>
              <a:t> </a:t>
            </a:r>
            <a:r>
              <a:rPr lang="en-GB" sz="2400" b="1" dirty="0" err="1">
                <a:solidFill>
                  <a:srgbClr val="7F7F7F"/>
                </a:solidFill>
              </a:rPr>
              <a:t>olarak</a:t>
            </a:r>
            <a:r>
              <a:rPr lang="en-GB" sz="2400" b="1" dirty="0">
                <a:solidFill>
                  <a:srgbClr val="7F7F7F"/>
                </a:solidFill>
              </a:rPr>
              <a:t> </a:t>
            </a:r>
            <a:r>
              <a:rPr lang="en-GB" sz="2400" b="1" dirty="0" err="1">
                <a:solidFill>
                  <a:srgbClr val="7F7F7F"/>
                </a:solidFill>
              </a:rPr>
              <a:t>daldığı</a:t>
            </a:r>
            <a:r>
              <a:rPr lang="en-GB" sz="2400" b="1" dirty="0">
                <a:solidFill>
                  <a:srgbClr val="7F7F7F"/>
                </a:solidFill>
              </a:rPr>
              <a:t> </a:t>
            </a:r>
            <a:r>
              <a:rPr lang="en-GB" sz="2400" dirty="0" err="1">
                <a:solidFill>
                  <a:srgbClr val="7F7F7F"/>
                </a:solidFill>
              </a:rPr>
              <a:t>deneyimlerdir</a:t>
            </a:r>
            <a:r>
              <a:rPr lang="en-GB" sz="2400" dirty="0">
                <a:solidFill>
                  <a:srgbClr val="7F7F7F"/>
                </a:solidFill>
              </a:rPr>
              <a:t>.</a:t>
            </a:r>
            <a:endParaRPr lang="tr-TR" sz="2400" dirty="0">
              <a:solidFill>
                <a:srgbClr val="7F7F7F"/>
              </a:solidFill>
            </a:endParaRPr>
          </a:p>
          <a:p>
            <a:pPr marL="0" lvl="0" indent="0">
              <a:lnSpc>
                <a:spcPct val="115000"/>
              </a:lnSpc>
              <a:spcBef>
                <a:spcPts val="0"/>
              </a:spcBef>
              <a:buClr>
                <a:srgbClr val="7F7F7F"/>
              </a:buClr>
              <a:buSzPts val="1200"/>
              <a:buNone/>
            </a:pPr>
            <a:endParaRPr lang="tr-TR" sz="2400" dirty="0">
              <a:solidFill>
                <a:schemeClr val="bg1">
                  <a:lumMod val="50000"/>
                </a:schemeClr>
              </a:solidFill>
              <a:highlight>
                <a:srgbClr val="FFFFFF"/>
              </a:highlight>
              <a:latin typeface="Avenir Black" panose="02000503020000020003" pitchFamily="2" charset="0"/>
              <a:cs typeface="Poppins SemiBold" pitchFamily="2" charset="77"/>
            </a:endParaRPr>
          </a:p>
          <a:p>
            <a:pPr marL="0" lvl="0" indent="0">
              <a:lnSpc>
                <a:spcPct val="115000"/>
              </a:lnSpc>
              <a:spcBef>
                <a:spcPts val="0"/>
              </a:spcBef>
              <a:buClr>
                <a:srgbClr val="7F7F7F"/>
              </a:buClr>
              <a:buSzPts val="1200"/>
              <a:buNone/>
            </a:pPr>
            <a:r>
              <a:rPr lang="en-GB" sz="2400" dirty="0" err="1">
                <a:solidFill>
                  <a:schemeClr val="bg1">
                    <a:lumMod val="50000"/>
                  </a:schemeClr>
                </a:solidFill>
              </a:rPr>
              <a:t>Sağdaki</a:t>
            </a:r>
            <a:r>
              <a:rPr lang="en-GB" sz="2400" dirty="0">
                <a:solidFill>
                  <a:schemeClr val="bg1">
                    <a:lumMod val="50000"/>
                  </a:schemeClr>
                </a:solidFill>
              </a:rPr>
              <a:t> </a:t>
            </a:r>
            <a:r>
              <a:rPr lang="en-GB" sz="2400" dirty="0" err="1">
                <a:solidFill>
                  <a:schemeClr val="bg1">
                    <a:lumMod val="50000"/>
                  </a:schemeClr>
                </a:solidFill>
              </a:rPr>
              <a:t>videoda</a:t>
            </a:r>
            <a:r>
              <a:rPr lang="en-GB" sz="2400" dirty="0">
                <a:solidFill>
                  <a:schemeClr val="bg1">
                    <a:lumMod val="50000"/>
                  </a:schemeClr>
                </a:solidFill>
              </a:rPr>
              <a:t>, </a:t>
            </a:r>
            <a:r>
              <a:rPr lang="en-GB" sz="2400" dirty="0" err="1">
                <a:solidFill>
                  <a:schemeClr val="bg1">
                    <a:lumMod val="50000"/>
                  </a:schemeClr>
                </a:solidFill>
              </a:rPr>
              <a:t>ziyaretçilerin</a:t>
            </a:r>
            <a:r>
              <a:rPr lang="en-GB" sz="2400" dirty="0">
                <a:solidFill>
                  <a:schemeClr val="bg1">
                    <a:lumMod val="50000"/>
                  </a:schemeClr>
                </a:solidFill>
              </a:rPr>
              <a:t> </a:t>
            </a:r>
            <a:r>
              <a:rPr lang="en-GB" sz="2400" b="1" dirty="0" err="1">
                <a:solidFill>
                  <a:schemeClr val="bg1">
                    <a:lumMod val="50000"/>
                  </a:schemeClr>
                </a:solidFill>
              </a:rPr>
              <a:t>sadece</a:t>
            </a:r>
            <a:r>
              <a:rPr lang="en-GB" sz="2400" b="1" dirty="0">
                <a:solidFill>
                  <a:schemeClr val="bg1">
                    <a:lumMod val="50000"/>
                  </a:schemeClr>
                </a:solidFill>
              </a:rPr>
              <a:t> </a:t>
            </a:r>
            <a:r>
              <a:rPr lang="en-GB" sz="2400" b="1" dirty="0" err="1">
                <a:solidFill>
                  <a:schemeClr val="bg1">
                    <a:lumMod val="50000"/>
                  </a:schemeClr>
                </a:solidFill>
              </a:rPr>
              <a:t>sanat</a:t>
            </a:r>
            <a:r>
              <a:rPr lang="en-GB" sz="2400" b="1" dirty="0">
                <a:solidFill>
                  <a:schemeClr val="bg1">
                    <a:lumMod val="50000"/>
                  </a:schemeClr>
                </a:solidFill>
              </a:rPr>
              <a:t> </a:t>
            </a:r>
            <a:r>
              <a:rPr lang="en-GB" sz="2400" b="1" dirty="0" err="1">
                <a:solidFill>
                  <a:schemeClr val="bg1">
                    <a:lumMod val="50000"/>
                  </a:schemeClr>
                </a:solidFill>
              </a:rPr>
              <a:t>eserlerini</a:t>
            </a:r>
            <a:r>
              <a:rPr lang="en-GB" sz="2400" b="1" dirty="0">
                <a:solidFill>
                  <a:schemeClr val="bg1">
                    <a:lumMod val="50000"/>
                  </a:schemeClr>
                </a:solidFill>
              </a:rPr>
              <a:t> </a:t>
            </a:r>
            <a:r>
              <a:rPr lang="en-GB" sz="2400" b="1" dirty="0" err="1">
                <a:solidFill>
                  <a:schemeClr val="bg1">
                    <a:lumMod val="50000"/>
                  </a:schemeClr>
                </a:solidFill>
              </a:rPr>
              <a:t>gözlemlemekle</a:t>
            </a:r>
            <a:r>
              <a:rPr lang="en-GB" sz="2400" b="1" dirty="0">
                <a:solidFill>
                  <a:schemeClr val="bg1">
                    <a:lumMod val="50000"/>
                  </a:schemeClr>
                </a:solidFill>
              </a:rPr>
              <a:t> </a:t>
            </a:r>
            <a:r>
              <a:rPr lang="en-GB" sz="2400" b="1" dirty="0" err="1">
                <a:solidFill>
                  <a:schemeClr val="bg1">
                    <a:lumMod val="50000"/>
                  </a:schemeClr>
                </a:solidFill>
              </a:rPr>
              <a:t>kalmayıp</a:t>
            </a:r>
            <a:r>
              <a:rPr lang="en-GB" sz="2400" dirty="0">
                <a:solidFill>
                  <a:schemeClr val="bg1">
                    <a:lumMod val="50000"/>
                  </a:schemeClr>
                </a:solidFill>
              </a:rPr>
              <a:t>, </a:t>
            </a:r>
            <a:r>
              <a:rPr lang="en-GB" sz="2400" dirty="0" err="1">
                <a:solidFill>
                  <a:schemeClr val="bg1">
                    <a:lumMod val="50000"/>
                  </a:schemeClr>
                </a:solidFill>
              </a:rPr>
              <a:t>aslında</a:t>
            </a:r>
            <a:r>
              <a:rPr lang="en-GB" sz="2400" dirty="0">
                <a:solidFill>
                  <a:schemeClr val="bg1">
                    <a:lumMod val="50000"/>
                  </a:schemeClr>
                </a:solidFill>
              </a:rPr>
              <a:t> </a:t>
            </a:r>
            <a:r>
              <a:rPr lang="en-GB" sz="2400" b="1" dirty="0" err="1">
                <a:solidFill>
                  <a:schemeClr val="bg1">
                    <a:lumMod val="50000"/>
                  </a:schemeClr>
                </a:solidFill>
              </a:rPr>
              <a:t>onlara</a:t>
            </a:r>
            <a:r>
              <a:rPr lang="en-GB" sz="2400" b="1" dirty="0">
                <a:solidFill>
                  <a:schemeClr val="bg1">
                    <a:lumMod val="50000"/>
                  </a:schemeClr>
                </a:solidFill>
              </a:rPr>
              <a:t> "</a:t>
            </a:r>
            <a:r>
              <a:rPr lang="en-GB" sz="2400" b="1" dirty="0" err="1">
                <a:solidFill>
                  <a:schemeClr val="bg1">
                    <a:lumMod val="50000"/>
                  </a:schemeClr>
                </a:solidFill>
              </a:rPr>
              <a:t>girdikleri</a:t>
            </a:r>
            <a:r>
              <a:rPr lang="en-GB" sz="2400" b="1" dirty="0">
                <a:solidFill>
                  <a:schemeClr val="bg1">
                    <a:lumMod val="50000"/>
                  </a:schemeClr>
                </a:solidFill>
              </a:rPr>
              <a:t>" </a:t>
            </a:r>
            <a:r>
              <a:rPr lang="en-GB" sz="2400" b="1" dirty="0" err="1">
                <a:solidFill>
                  <a:schemeClr val="bg1">
                    <a:lumMod val="50000"/>
                  </a:schemeClr>
                </a:solidFill>
              </a:rPr>
              <a:t>sürükleyici</a:t>
            </a:r>
            <a:r>
              <a:rPr lang="en-GB" sz="2400" b="1" dirty="0">
                <a:solidFill>
                  <a:schemeClr val="bg1">
                    <a:lumMod val="50000"/>
                  </a:schemeClr>
                </a:solidFill>
              </a:rPr>
              <a:t> </a:t>
            </a:r>
            <a:r>
              <a:rPr lang="en-GB" sz="2400" b="1" dirty="0" err="1">
                <a:solidFill>
                  <a:schemeClr val="bg1">
                    <a:lumMod val="50000"/>
                  </a:schemeClr>
                </a:solidFill>
              </a:rPr>
              <a:t>bir</a:t>
            </a:r>
            <a:r>
              <a:rPr lang="en-GB" sz="2400" b="1" dirty="0">
                <a:solidFill>
                  <a:schemeClr val="bg1">
                    <a:lumMod val="50000"/>
                  </a:schemeClr>
                </a:solidFill>
              </a:rPr>
              <a:t> </a:t>
            </a:r>
            <a:r>
              <a:rPr lang="en-GB" sz="2400" b="1" dirty="0" err="1">
                <a:solidFill>
                  <a:schemeClr val="bg1">
                    <a:lumMod val="50000"/>
                  </a:schemeClr>
                </a:solidFill>
              </a:rPr>
              <a:t>deneyim</a:t>
            </a:r>
            <a:r>
              <a:rPr lang="en-GB" sz="2400" b="1" dirty="0">
                <a:solidFill>
                  <a:schemeClr val="bg1">
                    <a:lumMod val="50000"/>
                  </a:schemeClr>
                </a:solidFill>
              </a:rPr>
              <a:t> </a:t>
            </a:r>
            <a:r>
              <a:rPr lang="en-GB" sz="2400" b="1" dirty="0" err="1">
                <a:solidFill>
                  <a:schemeClr val="bg1">
                    <a:lumMod val="50000"/>
                  </a:schemeClr>
                </a:solidFill>
              </a:rPr>
              <a:t>örneğini</a:t>
            </a:r>
            <a:r>
              <a:rPr lang="en-GB" sz="2400" b="1" dirty="0">
                <a:solidFill>
                  <a:schemeClr val="bg1">
                    <a:lumMod val="50000"/>
                  </a:schemeClr>
                </a:solidFill>
              </a:rPr>
              <a:t> </a:t>
            </a:r>
            <a:r>
              <a:rPr lang="en-GB" sz="2400" dirty="0" err="1">
                <a:solidFill>
                  <a:schemeClr val="bg1">
                    <a:lumMod val="50000"/>
                  </a:schemeClr>
                </a:solidFill>
              </a:rPr>
              <a:t>görebilirsiniz</a:t>
            </a:r>
            <a:r>
              <a:rPr lang="en-GB" sz="2400" dirty="0">
                <a:solidFill>
                  <a:schemeClr val="bg1">
                    <a:lumMod val="50000"/>
                  </a:schemeClr>
                </a:solidFill>
              </a:rPr>
              <a:t>.</a:t>
            </a:r>
          </a:p>
          <a:p>
            <a:pPr marL="0" lvl="0" indent="0" algn="l" rtl="0">
              <a:lnSpc>
                <a:spcPct val="115000"/>
              </a:lnSpc>
              <a:spcBef>
                <a:spcPts val="0"/>
              </a:spcBef>
              <a:spcAft>
                <a:spcPts val="0"/>
              </a:spcAft>
              <a:buClr>
                <a:srgbClr val="7F7F7F"/>
              </a:buClr>
              <a:buSzPts val="1200"/>
              <a:buNone/>
            </a:pPr>
            <a:endParaRPr lang="sl-SI" sz="2400" dirty="0">
              <a:solidFill>
                <a:srgbClr val="7F7F7F"/>
              </a:solidFill>
            </a:endParaRPr>
          </a:p>
        </p:txBody>
      </p:sp>
      <p:sp>
        <p:nvSpPr>
          <p:cNvPr id="5" name="PoljeZBesedilom 4">
            <a:extLst>
              <a:ext uri="{FF2B5EF4-FFF2-40B4-BE49-F238E27FC236}">
                <a16:creationId xmlns:a16="http://schemas.microsoft.com/office/drawing/2014/main" id="{C0493B9A-9D8D-4FDD-9462-75CFAF93AC7C}"/>
              </a:ext>
            </a:extLst>
          </p:cNvPr>
          <p:cNvSpPr txBox="1"/>
          <p:nvPr/>
        </p:nvSpPr>
        <p:spPr>
          <a:xfrm>
            <a:off x="6411157" y="5597930"/>
            <a:ext cx="4455111" cy="369332"/>
          </a:xfrm>
          <a:prstGeom prst="rect">
            <a:avLst/>
          </a:prstGeom>
          <a:noFill/>
        </p:spPr>
        <p:txBody>
          <a:bodyPr wrap="square" rtlCol="0">
            <a:spAutoFit/>
          </a:bodyPr>
          <a:lstStyle/>
          <a:p>
            <a:r>
              <a:rPr lang="en-GB" dirty="0">
                <a:solidFill>
                  <a:schemeClr val="bg1">
                    <a:lumMod val="50000"/>
                  </a:schemeClr>
                </a:solidFill>
              </a:rPr>
              <a:t>*</a:t>
            </a:r>
            <a:r>
              <a:rPr lang="tr-TR" dirty="0">
                <a:solidFill>
                  <a:schemeClr val="bg1">
                    <a:lumMod val="50000"/>
                  </a:schemeClr>
                </a:solidFill>
              </a:rPr>
              <a:t>videoyu seyretmek için resme tıklayın.</a:t>
            </a:r>
            <a:endParaRPr lang="en-GB" dirty="0"/>
          </a:p>
        </p:txBody>
      </p:sp>
    </p:spTree>
    <p:extLst>
      <p:ext uri="{BB962C8B-B14F-4D97-AF65-F5344CB8AC3E}">
        <p14:creationId xmlns:p14="http://schemas.microsoft.com/office/powerpoint/2010/main" val="172377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17249" y="6489038"/>
            <a:ext cx="4301302" cy="229565"/>
          </a:xfrm>
        </p:spPr>
        <p:txBody>
          <a:bodyPr/>
          <a:lstStyle/>
          <a:p>
            <a:fld id="{9C527BFA-2C0E-4CEC-B6A5-913A56FEF4B4}" type="slidenum">
              <a:rPr lang="fr-CA" smtClean="0"/>
              <a:pPr/>
              <a:t>60</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4147"/>
            <a:ext cx="11260668" cy="631527"/>
          </a:xfrm>
        </p:spPr>
        <p:txBody>
          <a:bodyPr/>
          <a:lstStyle/>
          <a:p>
            <a:r>
              <a:rPr lang="en-GB" sz="3200" dirty="0">
                <a:solidFill>
                  <a:schemeClr val="bg1"/>
                </a:solidFill>
              </a:rPr>
              <a:t>Creating the ITE content</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617286"/>
            <a:ext cx="5630333" cy="4446671"/>
          </a:xfrm>
        </p:spPr>
        <p:txBody>
          <a:bodyPr numCol="1"/>
          <a:lstStyle/>
          <a:p>
            <a:pPr algn="l"/>
            <a:r>
              <a:rPr lang="en-GB" b="1" dirty="0"/>
              <a:t>360-degree video</a:t>
            </a:r>
            <a:r>
              <a:rPr lang="en-GB" dirty="0"/>
              <a:t> of a family visiting some interesting places at each of the seven castles was made, for </a:t>
            </a:r>
            <a:r>
              <a:rPr lang="en-GB" b="1" dirty="0"/>
              <a:t>“placing” the visitor to the remote castles</a:t>
            </a:r>
            <a:r>
              <a:rPr lang="en-GB" dirty="0"/>
              <a:t>, </a:t>
            </a:r>
            <a:br>
              <a:rPr lang="en-GB" dirty="0"/>
            </a:br>
            <a:r>
              <a:rPr lang="en-GB" dirty="0"/>
              <a:t>Watch a video explaining the basic work process here  </a:t>
            </a:r>
            <a:r>
              <a:rPr lang="en-GB" b="1" dirty="0">
                <a:hlinkClick r:id="rId2"/>
              </a:rPr>
              <a:t>How to Make 360° Videos</a:t>
            </a:r>
            <a:endParaRPr lang="en-GB" dirty="0"/>
          </a:p>
          <a:p>
            <a:pPr algn="l"/>
            <a:endParaRPr lang="en-GB" dirty="0"/>
          </a:p>
          <a:p>
            <a:pPr algn="l"/>
            <a:r>
              <a:rPr lang="en-GB" b="1" dirty="0"/>
              <a:t>digital content of the local tourist offer </a:t>
            </a:r>
            <a:r>
              <a:rPr lang="en-GB" dirty="0"/>
              <a:t>was also planned to be created and presented, but due to COVID-19 it could not be made, so only already existing photos and videos were available </a:t>
            </a:r>
            <a:r>
              <a:rPr lang="en-GB" b="1" dirty="0"/>
              <a:t>for promotion purpose</a:t>
            </a:r>
            <a:r>
              <a:rPr lang="en-GB" dirty="0"/>
              <a:t>,</a:t>
            </a:r>
          </a:p>
          <a:p>
            <a:endParaRPr lang="en-GB" b="1" dirty="0"/>
          </a:p>
        </p:txBody>
      </p:sp>
      <p:sp>
        <p:nvSpPr>
          <p:cNvPr id="5" name="PoljeZBesedilom 4">
            <a:extLst>
              <a:ext uri="{FF2B5EF4-FFF2-40B4-BE49-F238E27FC236}">
                <a16:creationId xmlns:a16="http://schemas.microsoft.com/office/drawing/2014/main" id="{30845543-C8FE-4E0F-A984-66E137AB0755}"/>
              </a:ext>
            </a:extLst>
          </p:cNvPr>
          <p:cNvSpPr txBox="1"/>
          <p:nvPr/>
        </p:nvSpPr>
        <p:spPr>
          <a:xfrm>
            <a:off x="2181225" y="930647"/>
            <a:ext cx="7543800" cy="523220"/>
          </a:xfrm>
          <a:prstGeom prst="rect">
            <a:avLst/>
          </a:prstGeom>
          <a:noFill/>
        </p:spPr>
        <p:txBody>
          <a:bodyPr wrap="square">
            <a:spAutoFit/>
          </a:bodyPr>
          <a:lstStyle/>
          <a:p>
            <a:pPr algn="ctr"/>
            <a:r>
              <a:rPr lang="en-GB" sz="2800" b="1" dirty="0">
                <a:solidFill>
                  <a:srgbClr val="E43794"/>
                </a:solidFill>
              </a:rPr>
              <a:t>Content of </a:t>
            </a:r>
            <a:r>
              <a:rPr lang="sl-SI" sz="2800" b="1" dirty="0">
                <a:solidFill>
                  <a:srgbClr val="E43794"/>
                </a:solidFill>
              </a:rPr>
              <a:t>4</a:t>
            </a:r>
            <a:r>
              <a:rPr lang="en-GB" sz="2800" b="1" dirty="0">
                <a:solidFill>
                  <a:srgbClr val="E43794"/>
                </a:solidFill>
              </a:rPr>
              <a:t> different types has been made</a:t>
            </a:r>
            <a:r>
              <a:rPr lang="sl-SI" sz="2800" b="1" dirty="0">
                <a:solidFill>
                  <a:srgbClr val="E43794"/>
                </a:solidFill>
              </a:rPr>
              <a:t>!</a:t>
            </a:r>
            <a:endParaRPr lang="en-GB" sz="2800" b="1" dirty="0">
              <a:solidFill>
                <a:srgbClr val="E43794"/>
              </a:solidFill>
            </a:endParaRPr>
          </a:p>
        </p:txBody>
      </p:sp>
      <p:pic>
        <p:nvPicPr>
          <p:cNvPr id="7" name="Slika 6">
            <a:extLst>
              <a:ext uri="{FF2B5EF4-FFF2-40B4-BE49-F238E27FC236}">
                <a16:creationId xmlns:a16="http://schemas.microsoft.com/office/drawing/2014/main" id="{5B38D5BA-85DD-484D-9C29-C521483130AE}"/>
              </a:ext>
            </a:extLst>
          </p:cNvPr>
          <p:cNvPicPr>
            <a:picLocks noChangeAspect="1"/>
          </p:cNvPicPr>
          <p:nvPr/>
        </p:nvPicPr>
        <p:blipFill rotWithShape="1">
          <a:blip r:embed="rId3"/>
          <a:srcRect t="1357" r="12196"/>
          <a:stretch/>
        </p:blipFill>
        <p:spPr>
          <a:xfrm>
            <a:off x="7086435" y="1617286"/>
            <a:ext cx="3976175" cy="2435143"/>
          </a:xfrm>
          <a:prstGeom prst="rect">
            <a:avLst/>
          </a:prstGeom>
        </p:spPr>
      </p:pic>
      <p:pic>
        <p:nvPicPr>
          <p:cNvPr id="9" name="Slika 8">
            <a:extLst>
              <a:ext uri="{FF2B5EF4-FFF2-40B4-BE49-F238E27FC236}">
                <a16:creationId xmlns:a16="http://schemas.microsoft.com/office/drawing/2014/main" id="{38002A58-8317-4765-8C5D-C5284EEB50C2}"/>
              </a:ext>
            </a:extLst>
          </p:cNvPr>
          <p:cNvPicPr>
            <a:picLocks noChangeAspect="1"/>
          </p:cNvPicPr>
          <p:nvPr/>
        </p:nvPicPr>
        <p:blipFill>
          <a:blip r:embed="rId4"/>
          <a:stretch>
            <a:fillRect/>
          </a:stretch>
        </p:blipFill>
        <p:spPr>
          <a:xfrm>
            <a:off x="7086435" y="4094832"/>
            <a:ext cx="3976175" cy="2356768"/>
          </a:xfrm>
          <a:prstGeom prst="rect">
            <a:avLst/>
          </a:prstGeom>
        </p:spPr>
      </p:pic>
    </p:spTree>
    <p:extLst>
      <p:ext uri="{BB962C8B-B14F-4D97-AF65-F5344CB8AC3E}">
        <p14:creationId xmlns:p14="http://schemas.microsoft.com/office/powerpoint/2010/main" val="202455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61</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7579"/>
            <a:ext cx="11260668" cy="631527"/>
          </a:xfrm>
        </p:spPr>
        <p:txBody>
          <a:bodyPr/>
          <a:lstStyle/>
          <a:p>
            <a:r>
              <a:rPr lang="tr-TR" sz="3200" dirty="0">
                <a:solidFill>
                  <a:schemeClr val="bg1"/>
                </a:solidFill>
              </a:rPr>
              <a:t>SDE içeriğini oluşturma</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662517" y="1562100"/>
            <a:ext cx="4995333" cy="4998700"/>
          </a:xfrm>
        </p:spPr>
        <p:txBody>
          <a:bodyPr numCol="1"/>
          <a:lstStyle/>
          <a:p>
            <a:pPr marL="342900" indent="-342900" algn="l">
              <a:buFont typeface="Arial" panose="020B0604020202020204" pitchFamily="34" charset="0"/>
              <a:buChar char="•"/>
            </a:pPr>
            <a:endParaRPr lang="sl-SI" b="1" dirty="0"/>
          </a:p>
          <a:p>
            <a:pPr algn="l"/>
            <a:r>
              <a:rPr lang="tr-TR" b="1" dirty="0"/>
              <a:t>O</a:t>
            </a:r>
            <a:r>
              <a:rPr lang="en-GB" b="1" dirty="0" err="1"/>
              <a:t>yunlaştırma</a:t>
            </a:r>
            <a:r>
              <a:rPr lang="en-GB" b="1" dirty="0"/>
              <a:t> </a:t>
            </a:r>
            <a:r>
              <a:rPr lang="en-GB" b="1" dirty="0" err="1"/>
              <a:t>unsurları</a:t>
            </a:r>
            <a:r>
              <a:rPr lang="en-GB" b="1" dirty="0"/>
              <a:t> </a:t>
            </a:r>
            <a:r>
              <a:rPr lang="en-GB" b="1" dirty="0" err="1"/>
              <a:t>ile</a:t>
            </a:r>
            <a:r>
              <a:rPr lang="en-GB" b="1" dirty="0"/>
              <a:t> tur </a:t>
            </a:r>
            <a:r>
              <a:rPr lang="en-GB" b="1" dirty="0" err="1"/>
              <a:t>rehberi</a:t>
            </a:r>
            <a:r>
              <a:rPr lang="en-GB" b="1" dirty="0"/>
              <a:t> </a:t>
            </a:r>
            <a:r>
              <a:rPr lang="en-GB" b="1" dirty="0" err="1"/>
              <a:t>olarak</a:t>
            </a:r>
            <a:r>
              <a:rPr lang="en-GB" b="1" dirty="0"/>
              <a:t> </a:t>
            </a:r>
            <a:r>
              <a:rPr lang="en-GB" b="1" dirty="0" err="1"/>
              <a:t>çalışan</a:t>
            </a:r>
            <a:r>
              <a:rPr lang="en-GB" b="1" dirty="0"/>
              <a:t> </a:t>
            </a:r>
            <a:r>
              <a:rPr lang="en-GB" b="1" dirty="0" err="1"/>
              <a:t>bir</a:t>
            </a:r>
            <a:r>
              <a:rPr lang="en-GB" b="1" dirty="0"/>
              <a:t> </a:t>
            </a:r>
            <a:r>
              <a:rPr lang="en-GB" b="1" dirty="0" err="1"/>
              <a:t>mobil</a:t>
            </a:r>
            <a:r>
              <a:rPr lang="en-GB" b="1" dirty="0"/>
              <a:t> </a:t>
            </a:r>
            <a:r>
              <a:rPr lang="en-GB" b="1" dirty="0" err="1"/>
              <a:t>uygulama</a:t>
            </a:r>
            <a:r>
              <a:rPr lang="en-GB" b="1" dirty="0"/>
              <a:t> </a:t>
            </a:r>
            <a:r>
              <a:rPr lang="en-GB" b="1" dirty="0" err="1"/>
              <a:t>için</a:t>
            </a:r>
            <a:r>
              <a:rPr lang="en-GB" b="1" dirty="0"/>
              <a:t> de </a:t>
            </a:r>
            <a:r>
              <a:rPr lang="en-GB" b="1" dirty="0" err="1"/>
              <a:t>dijital</a:t>
            </a:r>
            <a:r>
              <a:rPr lang="en-GB" b="1" dirty="0"/>
              <a:t> </a:t>
            </a:r>
            <a:r>
              <a:rPr lang="en-GB" b="1" dirty="0" err="1"/>
              <a:t>içerik</a:t>
            </a:r>
            <a:r>
              <a:rPr lang="en-GB" b="1" dirty="0"/>
              <a:t> </a:t>
            </a:r>
            <a:r>
              <a:rPr lang="en-GB" b="1" dirty="0" err="1"/>
              <a:t>yapılmıştır</a:t>
            </a:r>
            <a:r>
              <a:rPr lang="en-GB" b="1" dirty="0"/>
              <a:t>.</a:t>
            </a:r>
            <a:endParaRPr lang="tr-TR" b="1" dirty="0"/>
          </a:p>
          <a:p>
            <a:pPr algn="l"/>
            <a:endParaRPr lang="en-GB" dirty="0"/>
          </a:p>
          <a:p>
            <a:pPr algn="l"/>
            <a:br>
              <a:rPr lang="sl-SI" sz="1000" dirty="0"/>
            </a:br>
            <a:r>
              <a:rPr lang="en-GB" b="1" dirty="0" err="1"/>
              <a:t>Etkileşimli</a:t>
            </a:r>
            <a:r>
              <a:rPr lang="en-GB" b="1" dirty="0"/>
              <a:t> </a:t>
            </a:r>
            <a:r>
              <a:rPr lang="en-GB" b="1" dirty="0" err="1"/>
              <a:t>uygulama</a:t>
            </a:r>
            <a:r>
              <a:rPr lang="en-GB" b="1" dirty="0"/>
              <a:t>, </a:t>
            </a:r>
            <a:r>
              <a:rPr lang="en-GB" b="1" dirty="0" err="1"/>
              <a:t>kullanıcıyı</a:t>
            </a:r>
            <a:r>
              <a:rPr lang="en-GB" b="1" dirty="0"/>
              <a:t> </a:t>
            </a:r>
            <a:r>
              <a:rPr lang="en-GB" b="1" dirty="0" err="1"/>
              <a:t>bir</a:t>
            </a:r>
            <a:r>
              <a:rPr lang="en-GB" b="1" dirty="0"/>
              <a:t> </a:t>
            </a:r>
            <a:r>
              <a:rPr lang="en-GB" b="1" dirty="0" err="1"/>
              <a:t>simyacı</a:t>
            </a:r>
            <a:r>
              <a:rPr lang="en-GB" b="1" dirty="0"/>
              <a:t> </a:t>
            </a:r>
            <a:r>
              <a:rPr lang="en-GB" b="1" dirty="0" err="1"/>
              <a:t>rolüne</a:t>
            </a:r>
            <a:r>
              <a:rPr lang="en-GB" b="1" dirty="0"/>
              <a:t> </a:t>
            </a:r>
            <a:r>
              <a:rPr lang="en-GB" b="1" dirty="0" err="1"/>
              <a:t>sokan</a:t>
            </a:r>
            <a:r>
              <a:rPr lang="en-GB" b="1" dirty="0"/>
              <a:t> </a:t>
            </a:r>
            <a:r>
              <a:rPr lang="en-GB" b="1" dirty="0" err="1"/>
              <a:t>ve</a:t>
            </a:r>
            <a:r>
              <a:rPr lang="en-GB" b="1" dirty="0"/>
              <a:t> </a:t>
            </a:r>
            <a:r>
              <a:rPr lang="en-GB" b="1" dirty="0" err="1"/>
              <a:t>kalelere</a:t>
            </a:r>
            <a:r>
              <a:rPr lang="en-GB" b="1" dirty="0"/>
              <a:t> </a:t>
            </a:r>
            <a:r>
              <a:rPr lang="en-GB" b="1" dirty="0" err="1"/>
              <a:t>yaptığı</a:t>
            </a:r>
            <a:r>
              <a:rPr lang="en-GB" b="1" dirty="0"/>
              <a:t> </a:t>
            </a:r>
            <a:r>
              <a:rPr lang="en-GB" b="1" dirty="0" err="1"/>
              <a:t>yolculukta</a:t>
            </a:r>
            <a:r>
              <a:rPr lang="en-GB" b="1" dirty="0"/>
              <a:t> </a:t>
            </a:r>
            <a:r>
              <a:rPr lang="en-GB" b="1" dirty="0" err="1"/>
              <a:t>ona</a:t>
            </a:r>
            <a:r>
              <a:rPr lang="en-GB" b="1" dirty="0"/>
              <a:t> </a:t>
            </a:r>
            <a:r>
              <a:rPr lang="en-GB" b="1" dirty="0" err="1"/>
              <a:t>eşlik</a:t>
            </a:r>
            <a:r>
              <a:rPr lang="en-GB" b="1" dirty="0"/>
              <a:t> </a:t>
            </a:r>
            <a:r>
              <a:rPr lang="en-GB" b="1" dirty="0" err="1"/>
              <a:t>eden</a:t>
            </a:r>
            <a:r>
              <a:rPr lang="en-GB" b="1" dirty="0"/>
              <a:t> </a:t>
            </a:r>
            <a:r>
              <a:rPr lang="en-GB" b="1" dirty="0" err="1"/>
              <a:t>sürükleyici</a:t>
            </a:r>
            <a:r>
              <a:rPr lang="en-GB" b="1" dirty="0"/>
              <a:t> </a:t>
            </a:r>
            <a:r>
              <a:rPr lang="en-GB" b="1" dirty="0" err="1"/>
              <a:t>bir</a:t>
            </a:r>
            <a:r>
              <a:rPr lang="en-GB" b="1" dirty="0"/>
              <a:t> </a:t>
            </a:r>
            <a:r>
              <a:rPr lang="en-GB" b="1" dirty="0" err="1"/>
              <a:t>hikayeyi</a:t>
            </a:r>
            <a:r>
              <a:rPr lang="en-GB" b="1" dirty="0"/>
              <a:t> </a:t>
            </a:r>
            <a:r>
              <a:rPr lang="en-GB" b="1" dirty="0" err="1"/>
              <a:t>takip</a:t>
            </a:r>
            <a:r>
              <a:rPr lang="en-GB" b="1" dirty="0"/>
              <a:t> </a:t>
            </a:r>
            <a:r>
              <a:rPr lang="en-GB" b="1" dirty="0" err="1"/>
              <a:t>ediyor</a:t>
            </a:r>
            <a:r>
              <a:rPr lang="en-GB" b="1" dirty="0"/>
              <a:t>.</a:t>
            </a:r>
          </a:p>
        </p:txBody>
      </p:sp>
      <p:sp>
        <p:nvSpPr>
          <p:cNvPr id="11" name="PoljeZBesedilom 10">
            <a:extLst>
              <a:ext uri="{FF2B5EF4-FFF2-40B4-BE49-F238E27FC236}">
                <a16:creationId xmlns:a16="http://schemas.microsoft.com/office/drawing/2014/main" id="{62225E22-1603-40F3-91F9-EC3D18F8CB8E}"/>
              </a:ext>
            </a:extLst>
          </p:cNvPr>
          <p:cNvSpPr txBox="1"/>
          <p:nvPr/>
        </p:nvSpPr>
        <p:spPr>
          <a:xfrm>
            <a:off x="2257425" y="1203547"/>
            <a:ext cx="7543800" cy="523220"/>
          </a:xfrm>
          <a:prstGeom prst="rect">
            <a:avLst/>
          </a:prstGeom>
          <a:noFill/>
        </p:spPr>
        <p:txBody>
          <a:bodyPr wrap="square">
            <a:spAutoFit/>
          </a:bodyPr>
          <a:lstStyle/>
          <a:p>
            <a:pPr algn="ctr"/>
            <a:r>
              <a:rPr lang="sl-SI" sz="2800" b="1" dirty="0">
                <a:solidFill>
                  <a:srgbClr val="E43794"/>
                </a:solidFill>
              </a:rPr>
              <a:t>4 farklı türden içerik yapıldı!</a:t>
            </a:r>
            <a:endParaRPr lang="en-GB" sz="2800" b="1" dirty="0">
              <a:solidFill>
                <a:srgbClr val="E43794"/>
              </a:solidFill>
            </a:endParaRPr>
          </a:p>
        </p:txBody>
      </p:sp>
      <p:sp>
        <p:nvSpPr>
          <p:cNvPr id="5" name="Dikdörtgen 4"/>
          <p:cNvSpPr/>
          <p:nvPr/>
        </p:nvSpPr>
        <p:spPr>
          <a:xfrm>
            <a:off x="6038850" y="2189113"/>
            <a:ext cx="6096000" cy="3570208"/>
          </a:xfrm>
          <a:prstGeom prst="rect">
            <a:avLst/>
          </a:prstGeom>
          <a:solidFill>
            <a:schemeClr val="tx1"/>
          </a:solidFill>
        </p:spPr>
        <p:txBody>
          <a:bodyPr>
            <a:spAutoFit/>
          </a:bodyPr>
          <a:lstStyle/>
          <a:p>
            <a:pPr algn="ctr"/>
            <a:r>
              <a:rPr lang="en-US" sz="2800" dirty="0">
                <a:solidFill>
                  <a:schemeClr val="bg1"/>
                </a:solidFill>
              </a:rPr>
              <a:t>HİKAYE</a:t>
            </a:r>
            <a:endParaRPr lang="tr-TR" sz="2800" dirty="0">
              <a:solidFill>
                <a:schemeClr val="bg1"/>
              </a:solidFill>
            </a:endParaRPr>
          </a:p>
          <a:p>
            <a:pPr algn="ctr"/>
            <a:endParaRPr lang="tr-TR" dirty="0">
              <a:solidFill>
                <a:schemeClr val="bg1"/>
              </a:solidFill>
            </a:endParaRPr>
          </a:p>
          <a:p>
            <a:pPr algn="ctr"/>
            <a:r>
              <a:rPr lang="en-US" dirty="0" err="1">
                <a:solidFill>
                  <a:schemeClr val="bg1"/>
                </a:solidFill>
              </a:rPr>
              <a:t>Posavje</a:t>
            </a:r>
            <a:r>
              <a:rPr lang="en-US" dirty="0">
                <a:solidFill>
                  <a:schemeClr val="bg1"/>
                </a:solidFill>
              </a:rPr>
              <a:t> </a:t>
            </a:r>
            <a:r>
              <a:rPr lang="en-US" dirty="0" err="1">
                <a:solidFill>
                  <a:schemeClr val="bg1"/>
                </a:solidFill>
              </a:rPr>
              <a:t>Simyacısı</a:t>
            </a:r>
            <a:r>
              <a:rPr lang="en-US" dirty="0">
                <a:solidFill>
                  <a:schemeClr val="bg1"/>
                </a:solidFill>
              </a:rPr>
              <a:t> </a:t>
            </a:r>
            <a:r>
              <a:rPr lang="en-US" dirty="0" err="1">
                <a:solidFill>
                  <a:schemeClr val="bg1"/>
                </a:solidFill>
              </a:rPr>
              <a:t>unvanını</a:t>
            </a:r>
            <a:r>
              <a:rPr lang="en-US" dirty="0">
                <a:solidFill>
                  <a:schemeClr val="bg1"/>
                </a:solidFill>
              </a:rPr>
              <a:t> </a:t>
            </a:r>
            <a:r>
              <a:rPr lang="en-US" dirty="0" err="1">
                <a:solidFill>
                  <a:schemeClr val="bg1"/>
                </a:solidFill>
              </a:rPr>
              <a:t>kazanmaya</a:t>
            </a:r>
            <a:r>
              <a:rPr lang="en-US" dirty="0">
                <a:solidFill>
                  <a:schemeClr val="bg1"/>
                </a:solidFill>
              </a:rPr>
              <a:t> </a:t>
            </a:r>
            <a:r>
              <a:rPr lang="en-US" dirty="0" err="1">
                <a:solidFill>
                  <a:schemeClr val="bg1"/>
                </a:solidFill>
              </a:rPr>
              <a:t>çalışan</a:t>
            </a:r>
            <a:r>
              <a:rPr lang="en-US" dirty="0">
                <a:solidFill>
                  <a:schemeClr val="bg1"/>
                </a:solidFill>
              </a:rPr>
              <a:t> </a:t>
            </a:r>
            <a:r>
              <a:rPr lang="en-US" dirty="0" err="1">
                <a:solidFill>
                  <a:schemeClr val="bg1"/>
                </a:solidFill>
              </a:rPr>
              <a:t>sihirbazın</a:t>
            </a:r>
            <a:r>
              <a:rPr lang="en-US" dirty="0">
                <a:solidFill>
                  <a:schemeClr val="bg1"/>
                </a:solidFill>
              </a:rPr>
              <a:t> </a:t>
            </a:r>
            <a:r>
              <a:rPr lang="en-US" dirty="0" err="1">
                <a:solidFill>
                  <a:schemeClr val="bg1"/>
                </a:solidFill>
              </a:rPr>
              <a:t>çırağı</a:t>
            </a:r>
            <a:r>
              <a:rPr lang="en-US" dirty="0">
                <a:solidFill>
                  <a:schemeClr val="bg1"/>
                </a:solidFill>
              </a:rPr>
              <a:t> </a:t>
            </a:r>
            <a:r>
              <a:rPr lang="en-US" dirty="0" err="1">
                <a:solidFill>
                  <a:schemeClr val="bg1"/>
                </a:solidFill>
              </a:rPr>
              <a:t>Engelbert</a:t>
            </a:r>
            <a:r>
              <a:rPr lang="en-US" dirty="0">
                <a:solidFill>
                  <a:schemeClr val="bg1"/>
                </a:solidFill>
              </a:rPr>
              <a:t> </a:t>
            </a:r>
            <a:r>
              <a:rPr lang="en-US" dirty="0" err="1">
                <a:solidFill>
                  <a:schemeClr val="bg1"/>
                </a:solidFill>
              </a:rPr>
              <a:t>rolünü</a:t>
            </a:r>
            <a:r>
              <a:rPr lang="en-US" dirty="0">
                <a:solidFill>
                  <a:schemeClr val="bg1"/>
                </a:solidFill>
              </a:rPr>
              <a:t> </a:t>
            </a:r>
            <a:r>
              <a:rPr lang="en-US" dirty="0" err="1">
                <a:solidFill>
                  <a:schemeClr val="bg1"/>
                </a:solidFill>
              </a:rPr>
              <a:t>üstleniyorsunuz</a:t>
            </a:r>
            <a:r>
              <a:rPr lang="en-US" dirty="0">
                <a:solidFill>
                  <a:schemeClr val="bg1"/>
                </a:solidFill>
              </a:rPr>
              <a:t>.</a:t>
            </a:r>
            <a:endParaRPr lang="tr-TR" dirty="0">
              <a:solidFill>
                <a:schemeClr val="bg1"/>
              </a:solidFill>
            </a:endParaRPr>
          </a:p>
          <a:p>
            <a:pPr algn="ctr"/>
            <a:endParaRPr lang="tr-TR" dirty="0">
              <a:solidFill>
                <a:schemeClr val="bg1"/>
              </a:solidFill>
            </a:endParaRPr>
          </a:p>
          <a:p>
            <a:pPr algn="ctr"/>
            <a:r>
              <a:rPr lang="en-US" dirty="0" err="1">
                <a:solidFill>
                  <a:schemeClr val="bg1"/>
                </a:solidFill>
              </a:rPr>
              <a:t>Kendinizi</a:t>
            </a:r>
            <a:r>
              <a:rPr lang="en-US" dirty="0">
                <a:solidFill>
                  <a:schemeClr val="bg1"/>
                </a:solidFill>
              </a:rPr>
              <a:t> </a:t>
            </a:r>
            <a:r>
              <a:rPr lang="en-US" dirty="0" err="1">
                <a:solidFill>
                  <a:schemeClr val="bg1"/>
                </a:solidFill>
              </a:rPr>
              <a:t>kanıtlamak</a:t>
            </a:r>
            <a:r>
              <a:rPr lang="en-US" dirty="0">
                <a:solidFill>
                  <a:schemeClr val="bg1"/>
                </a:solidFill>
              </a:rPr>
              <a:t> </a:t>
            </a:r>
            <a:r>
              <a:rPr lang="en-US" dirty="0" err="1">
                <a:solidFill>
                  <a:schemeClr val="bg1"/>
                </a:solidFill>
              </a:rPr>
              <a:t>için</a:t>
            </a:r>
            <a:r>
              <a:rPr lang="en-US" dirty="0">
                <a:solidFill>
                  <a:schemeClr val="bg1"/>
                </a:solidFill>
              </a:rPr>
              <a:t> </a:t>
            </a:r>
            <a:r>
              <a:rPr lang="en-US" dirty="0" err="1">
                <a:solidFill>
                  <a:schemeClr val="bg1"/>
                </a:solidFill>
              </a:rPr>
              <a:t>Posavje'nin</a:t>
            </a:r>
            <a:r>
              <a:rPr lang="en-US" dirty="0">
                <a:solidFill>
                  <a:schemeClr val="bg1"/>
                </a:solidFill>
              </a:rPr>
              <a:t> </a:t>
            </a:r>
            <a:r>
              <a:rPr lang="en-US" dirty="0" err="1">
                <a:solidFill>
                  <a:schemeClr val="bg1"/>
                </a:solidFill>
              </a:rPr>
              <a:t>yedi</a:t>
            </a:r>
            <a:r>
              <a:rPr lang="en-US" dirty="0">
                <a:solidFill>
                  <a:schemeClr val="bg1"/>
                </a:solidFill>
              </a:rPr>
              <a:t> </a:t>
            </a:r>
            <a:r>
              <a:rPr lang="en-US" dirty="0" err="1">
                <a:solidFill>
                  <a:schemeClr val="bg1"/>
                </a:solidFill>
              </a:rPr>
              <a:t>muhteşem</a:t>
            </a:r>
            <a:r>
              <a:rPr lang="en-US" dirty="0">
                <a:solidFill>
                  <a:schemeClr val="bg1"/>
                </a:solidFill>
              </a:rPr>
              <a:t> </a:t>
            </a:r>
            <a:r>
              <a:rPr lang="en-US" dirty="0" err="1">
                <a:solidFill>
                  <a:schemeClr val="bg1"/>
                </a:solidFill>
              </a:rPr>
              <a:t>kalesini</a:t>
            </a:r>
            <a:r>
              <a:rPr lang="en-US" dirty="0">
                <a:solidFill>
                  <a:schemeClr val="bg1"/>
                </a:solidFill>
              </a:rPr>
              <a:t> </a:t>
            </a:r>
            <a:r>
              <a:rPr lang="en-US" dirty="0" err="1">
                <a:solidFill>
                  <a:schemeClr val="bg1"/>
                </a:solidFill>
              </a:rPr>
              <a:t>gezmeniz</a:t>
            </a:r>
            <a:r>
              <a:rPr lang="en-US" dirty="0">
                <a:solidFill>
                  <a:schemeClr val="bg1"/>
                </a:solidFill>
              </a:rPr>
              <a:t>, </a:t>
            </a:r>
            <a:r>
              <a:rPr lang="en-US" dirty="0" err="1">
                <a:solidFill>
                  <a:schemeClr val="bg1"/>
                </a:solidFill>
              </a:rPr>
              <a:t>zengin</a:t>
            </a:r>
            <a:r>
              <a:rPr lang="en-US" dirty="0">
                <a:solidFill>
                  <a:schemeClr val="bg1"/>
                </a:solidFill>
              </a:rPr>
              <a:t> </a:t>
            </a:r>
            <a:r>
              <a:rPr lang="en-US" dirty="0" err="1">
                <a:solidFill>
                  <a:schemeClr val="bg1"/>
                </a:solidFill>
              </a:rPr>
              <a:t>tarihlerini</a:t>
            </a:r>
            <a:r>
              <a:rPr lang="en-US" dirty="0">
                <a:solidFill>
                  <a:schemeClr val="bg1"/>
                </a:solidFill>
              </a:rPr>
              <a:t> </a:t>
            </a:r>
            <a:r>
              <a:rPr lang="en-US" dirty="0" err="1">
                <a:solidFill>
                  <a:schemeClr val="bg1"/>
                </a:solidFill>
              </a:rPr>
              <a:t>keşfetmeniz</a:t>
            </a:r>
            <a:r>
              <a:rPr lang="en-US" dirty="0">
                <a:solidFill>
                  <a:schemeClr val="bg1"/>
                </a:solidFill>
              </a:rPr>
              <a:t> </a:t>
            </a:r>
            <a:r>
              <a:rPr lang="en-US" dirty="0" err="1">
                <a:solidFill>
                  <a:schemeClr val="bg1"/>
                </a:solidFill>
              </a:rPr>
              <a:t>ve</a:t>
            </a:r>
            <a:r>
              <a:rPr lang="en-US" dirty="0">
                <a:solidFill>
                  <a:schemeClr val="bg1"/>
                </a:solidFill>
              </a:rPr>
              <a:t> </a:t>
            </a:r>
            <a:r>
              <a:rPr lang="en-US" dirty="0" err="1">
                <a:solidFill>
                  <a:schemeClr val="bg1"/>
                </a:solidFill>
              </a:rPr>
              <a:t>onunla</a:t>
            </a:r>
            <a:r>
              <a:rPr lang="en-US" dirty="0">
                <a:solidFill>
                  <a:schemeClr val="bg1"/>
                </a:solidFill>
              </a:rPr>
              <a:t> </a:t>
            </a:r>
            <a:r>
              <a:rPr lang="en-US" dirty="0" err="1">
                <a:solidFill>
                  <a:schemeClr val="bg1"/>
                </a:solidFill>
              </a:rPr>
              <a:t>bağlantılı</a:t>
            </a:r>
            <a:r>
              <a:rPr lang="en-US" dirty="0">
                <a:solidFill>
                  <a:schemeClr val="bg1"/>
                </a:solidFill>
              </a:rPr>
              <a:t> </a:t>
            </a:r>
            <a:r>
              <a:rPr lang="en-US" dirty="0" err="1">
                <a:solidFill>
                  <a:schemeClr val="bg1"/>
                </a:solidFill>
              </a:rPr>
              <a:t>efsanevi</a:t>
            </a:r>
            <a:r>
              <a:rPr lang="en-US" dirty="0">
                <a:solidFill>
                  <a:schemeClr val="bg1"/>
                </a:solidFill>
              </a:rPr>
              <a:t> kale </a:t>
            </a:r>
            <a:r>
              <a:rPr lang="en-US" dirty="0" err="1">
                <a:solidFill>
                  <a:schemeClr val="bg1"/>
                </a:solidFill>
              </a:rPr>
              <a:t>eserlerini</a:t>
            </a:r>
            <a:r>
              <a:rPr lang="en-US" dirty="0">
                <a:solidFill>
                  <a:schemeClr val="bg1"/>
                </a:solidFill>
              </a:rPr>
              <a:t> </a:t>
            </a:r>
            <a:r>
              <a:rPr lang="en-US" dirty="0" err="1">
                <a:solidFill>
                  <a:schemeClr val="bg1"/>
                </a:solidFill>
              </a:rPr>
              <a:t>toplamanız</a:t>
            </a:r>
            <a:r>
              <a:rPr lang="en-US" dirty="0">
                <a:solidFill>
                  <a:schemeClr val="bg1"/>
                </a:solidFill>
              </a:rPr>
              <a:t> </a:t>
            </a:r>
            <a:r>
              <a:rPr lang="en-US" dirty="0" err="1">
                <a:solidFill>
                  <a:schemeClr val="bg1"/>
                </a:solidFill>
              </a:rPr>
              <a:t>gerekecek</a:t>
            </a:r>
            <a:r>
              <a:rPr lang="en-US" dirty="0">
                <a:solidFill>
                  <a:schemeClr val="bg1"/>
                </a:solidFill>
              </a:rPr>
              <a:t>.</a:t>
            </a:r>
            <a:endParaRPr lang="tr-TR" dirty="0">
              <a:solidFill>
                <a:schemeClr val="bg1"/>
              </a:solidFill>
            </a:endParaRPr>
          </a:p>
          <a:p>
            <a:pPr algn="ctr"/>
            <a:endParaRPr lang="tr-TR" dirty="0">
              <a:solidFill>
                <a:schemeClr val="bg1"/>
              </a:solidFill>
            </a:endParaRPr>
          </a:p>
          <a:p>
            <a:pPr algn="ctr"/>
            <a:r>
              <a:rPr lang="en-US" dirty="0" err="1">
                <a:solidFill>
                  <a:schemeClr val="bg1"/>
                </a:solidFill>
              </a:rPr>
              <a:t>Sonunda</a:t>
            </a:r>
            <a:r>
              <a:rPr lang="en-US" dirty="0">
                <a:solidFill>
                  <a:schemeClr val="bg1"/>
                </a:solidFill>
              </a:rPr>
              <a:t>, </a:t>
            </a:r>
            <a:r>
              <a:rPr lang="en-US" dirty="0" err="1">
                <a:solidFill>
                  <a:schemeClr val="bg1"/>
                </a:solidFill>
              </a:rPr>
              <a:t>toplanan</a:t>
            </a:r>
            <a:r>
              <a:rPr lang="en-US" dirty="0">
                <a:solidFill>
                  <a:schemeClr val="bg1"/>
                </a:solidFill>
              </a:rPr>
              <a:t> </a:t>
            </a:r>
            <a:r>
              <a:rPr lang="en-US" dirty="0" err="1">
                <a:solidFill>
                  <a:schemeClr val="bg1"/>
                </a:solidFill>
              </a:rPr>
              <a:t>tüm</a:t>
            </a:r>
            <a:r>
              <a:rPr lang="en-US" dirty="0">
                <a:solidFill>
                  <a:schemeClr val="bg1"/>
                </a:solidFill>
              </a:rPr>
              <a:t> </a:t>
            </a:r>
            <a:r>
              <a:rPr lang="en-US" dirty="0" err="1">
                <a:solidFill>
                  <a:schemeClr val="bg1"/>
                </a:solidFill>
              </a:rPr>
              <a:t>eserleri</a:t>
            </a:r>
            <a:r>
              <a:rPr lang="en-US" dirty="0">
                <a:solidFill>
                  <a:schemeClr val="bg1"/>
                </a:solidFill>
              </a:rPr>
              <a:t> </a:t>
            </a:r>
            <a:r>
              <a:rPr lang="en-US" dirty="0" err="1">
                <a:solidFill>
                  <a:schemeClr val="bg1"/>
                </a:solidFill>
              </a:rPr>
              <a:t>birleştirmeniz</a:t>
            </a:r>
            <a:r>
              <a:rPr lang="en-US" dirty="0">
                <a:solidFill>
                  <a:schemeClr val="bg1"/>
                </a:solidFill>
              </a:rPr>
              <a:t> </a:t>
            </a:r>
            <a:r>
              <a:rPr lang="en-US" dirty="0" err="1">
                <a:solidFill>
                  <a:schemeClr val="bg1"/>
                </a:solidFill>
              </a:rPr>
              <a:t>ve</a:t>
            </a:r>
            <a:r>
              <a:rPr lang="en-US" dirty="0">
                <a:solidFill>
                  <a:schemeClr val="bg1"/>
                </a:solidFill>
              </a:rPr>
              <a:t> </a:t>
            </a:r>
            <a:r>
              <a:rPr lang="en-US" dirty="0" err="1">
                <a:solidFill>
                  <a:schemeClr val="bg1"/>
                </a:solidFill>
              </a:rPr>
              <a:t>onları</a:t>
            </a:r>
            <a:r>
              <a:rPr lang="en-US" dirty="0">
                <a:solidFill>
                  <a:schemeClr val="bg1"/>
                </a:solidFill>
              </a:rPr>
              <a:t> </a:t>
            </a:r>
            <a:r>
              <a:rPr lang="en-US" dirty="0" err="1">
                <a:solidFill>
                  <a:schemeClr val="bg1"/>
                </a:solidFill>
              </a:rPr>
              <a:t>Posavje</a:t>
            </a:r>
            <a:r>
              <a:rPr lang="en-US" dirty="0">
                <a:solidFill>
                  <a:schemeClr val="bg1"/>
                </a:solidFill>
              </a:rPr>
              <a:t> </a:t>
            </a:r>
            <a:r>
              <a:rPr lang="en-US" dirty="0" err="1">
                <a:solidFill>
                  <a:schemeClr val="bg1"/>
                </a:solidFill>
              </a:rPr>
              <a:t>Felsefe</a:t>
            </a:r>
            <a:r>
              <a:rPr lang="en-US" dirty="0">
                <a:solidFill>
                  <a:schemeClr val="bg1"/>
                </a:solidFill>
              </a:rPr>
              <a:t> </a:t>
            </a:r>
            <a:r>
              <a:rPr lang="en-US" dirty="0" err="1">
                <a:solidFill>
                  <a:schemeClr val="bg1"/>
                </a:solidFill>
              </a:rPr>
              <a:t>Taşı'nda</a:t>
            </a:r>
            <a:r>
              <a:rPr lang="en-US" dirty="0">
                <a:solidFill>
                  <a:schemeClr val="bg1"/>
                </a:solidFill>
              </a:rPr>
              <a:t> </a:t>
            </a:r>
            <a:r>
              <a:rPr lang="en-US" dirty="0" err="1">
                <a:solidFill>
                  <a:schemeClr val="bg1"/>
                </a:solidFill>
              </a:rPr>
              <a:t>eritmeniz</a:t>
            </a:r>
            <a:r>
              <a:rPr lang="en-US" dirty="0">
                <a:solidFill>
                  <a:schemeClr val="bg1"/>
                </a:solidFill>
              </a:rPr>
              <a:t> </a:t>
            </a:r>
            <a:r>
              <a:rPr lang="en-US" dirty="0" err="1">
                <a:solidFill>
                  <a:schemeClr val="bg1"/>
                </a:solidFill>
              </a:rPr>
              <a:t>gerekecek</a:t>
            </a:r>
            <a:r>
              <a:rPr lang="en-US" dirty="0">
                <a:solidFill>
                  <a:schemeClr val="bg1"/>
                </a:solidFill>
              </a:rPr>
              <a:t>, </a:t>
            </a:r>
            <a:r>
              <a:rPr lang="en-US" dirty="0" err="1">
                <a:solidFill>
                  <a:schemeClr val="bg1"/>
                </a:solidFill>
              </a:rPr>
              <a:t>bu</a:t>
            </a:r>
            <a:r>
              <a:rPr lang="en-US" dirty="0">
                <a:solidFill>
                  <a:schemeClr val="bg1"/>
                </a:solidFill>
              </a:rPr>
              <a:t> da </a:t>
            </a:r>
            <a:r>
              <a:rPr lang="en-US" dirty="0" err="1">
                <a:solidFill>
                  <a:schemeClr val="bg1"/>
                </a:solidFill>
              </a:rPr>
              <a:t>sizi</a:t>
            </a:r>
            <a:r>
              <a:rPr lang="en-US" dirty="0">
                <a:solidFill>
                  <a:schemeClr val="bg1"/>
                </a:solidFill>
              </a:rPr>
              <a:t> </a:t>
            </a:r>
            <a:r>
              <a:rPr lang="en-US" dirty="0" err="1">
                <a:solidFill>
                  <a:schemeClr val="bg1"/>
                </a:solidFill>
              </a:rPr>
              <a:t>Posavje'nin</a:t>
            </a:r>
            <a:r>
              <a:rPr lang="en-US" dirty="0">
                <a:solidFill>
                  <a:schemeClr val="bg1"/>
                </a:solidFill>
              </a:rPr>
              <a:t> </a:t>
            </a:r>
            <a:r>
              <a:rPr lang="en-US" dirty="0" err="1">
                <a:solidFill>
                  <a:schemeClr val="bg1"/>
                </a:solidFill>
              </a:rPr>
              <a:t>Muhteşem</a:t>
            </a:r>
            <a:r>
              <a:rPr lang="en-US" dirty="0">
                <a:solidFill>
                  <a:schemeClr val="bg1"/>
                </a:solidFill>
              </a:rPr>
              <a:t> </a:t>
            </a:r>
            <a:r>
              <a:rPr lang="en-US" dirty="0" err="1">
                <a:solidFill>
                  <a:schemeClr val="bg1"/>
                </a:solidFill>
              </a:rPr>
              <a:t>Bilgeliğine</a:t>
            </a:r>
            <a:r>
              <a:rPr lang="en-US" dirty="0">
                <a:solidFill>
                  <a:schemeClr val="bg1"/>
                </a:solidFill>
              </a:rPr>
              <a:t> </a:t>
            </a:r>
            <a:r>
              <a:rPr lang="en-US" dirty="0" err="1">
                <a:solidFill>
                  <a:schemeClr val="bg1"/>
                </a:solidFill>
              </a:rPr>
              <a:t>götürecek</a:t>
            </a:r>
            <a:r>
              <a:rPr lang="en-US" dirty="0">
                <a:solidFill>
                  <a:schemeClr val="bg1"/>
                </a:solidFill>
              </a:rPr>
              <a:t>.</a:t>
            </a:r>
          </a:p>
        </p:txBody>
      </p:sp>
    </p:spTree>
    <p:extLst>
      <p:ext uri="{BB962C8B-B14F-4D97-AF65-F5344CB8AC3E}">
        <p14:creationId xmlns:p14="http://schemas.microsoft.com/office/powerpoint/2010/main" val="329217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en-GB" smtClean="0"/>
              <a:pPr/>
              <a:t>62</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80010" y="85449"/>
            <a:ext cx="11943312" cy="631527"/>
          </a:xfrm>
        </p:spPr>
        <p:txBody>
          <a:bodyPr/>
          <a:lstStyle/>
          <a:p>
            <a:r>
              <a:rPr lang="en-GB" sz="3000" dirty="0" err="1">
                <a:solidFill>
                  <a:schemeClr val="bg1"/>
                </a:solidFill>
              </a:rPr>
              <a:t>İçerik</a:t>
            </a:r>
            <a:r>
              <a:rPr lang="en-GB" sz="3000" dirty="0">
                <a:solidFill>
                  <a:schemeClr val="bg1"/>
                </a:solidFill>
              </a:rPr>
              <a:t> </a:t>
            </a:r>
            <a:r>
              <a:rPr lang="en-GB" sz="3000" dirty="0" err="1">
                <a:solidFill>
                  <a:schemeClr val="bg1"/>
                </a:solidFill>
              </a:rPr>
              <a:t>sunumu</a:t>
            </a:r>
            <a:r>
              <a:rPr lang="en-GB" sz="3000" dirty="0">
                <a:solidFill>
                  <a:schemeClr val="bg1"/>
                </a:solidFill>
              </a:rPr>
              <a:t> </a:t>
            </a:r>
            <a:r>
              <a:rPr lang="en-GB" sz="3000" dirty="0" err="1">
                <a:solidFill>
                  <a:schemeClr val="bg1"/>
                </a:solidFill>
              </a:rPr>
              <a:t>için</a:t>
            </a:r>
            <a:r>
              <a:rPr lang="en-GB" sz="3000" dirty="0">
                <a:solidFill>
                  <a:schemeClr val="bg1"/>
                </a:solidFill>
              </a:rPr>
              <a:t> </a:t>
            </a:r>
            <a:r>
              <a:rPr lang="en-GB" sz="3000" dirty="0" err="1">
                <a:solidFill>
                  <a:schemeClr val="bg1"/>
                </a:solidFill>
              </a:rPr>
              <a:t>en</a:t>
            </a:r>
            <a:r>
              <a:rPr lang="en-GB" sz="3000" dirty="0">
                <a:solidFill>
                  <a:schemeClr val="bg1"/>
                </a:solidFill>
              </a:rPr>
              <a:t> </a:t>
            </a:r>
            <a:r>
              <a:rPr lang="en-GB" sz="3000" dirty="0" err="1">
                <a:solidFill>
                  <a:schemeClr val="bg1"/>
                </a:solidFill>
              </a:rPr>
              <a:t>uygun</a:t>
            </a:r>
            <a:r>
              <a:rPr lang="en-GB" sz="3000" dirty="0">
                <a:solidFill>
                  <a:schemeClr val="bg1"/>
                </a:solidFill>
              </a:rPr>
              <a:t> </a:t>
            </a:r>
            <a:r>
              <a:rPr lang="en-GB" sz="3000" dirty="0" err="1">
                <a:solidFill>
                  <a:schemeClr val="bg1"/>
                </a:solidFill>
              </a:rPr>
              <a:t>teknolojilerin</a:t>
            </a:r>
            <a:r>
              <a:rPr lang="en-GB" sz="3000" dirty="0">
                <a:solidFill>
                  <a:schemeClr val="bg1"/>
                </a:solidFill>
              </a:rPr>
              <a:t> </a:t>
            </a:r>
            <a:r>
              <a:rPr lang="en-GB" sz="3000" dirty="0" err="1">
                <a:solidFill>
                  <a:schemeClr val="bg1"/>
                </a:solidFill>
              </a:rPr>
              <a:t>seçilmesi</a:t>
            </a:r>
            <a:endParaRPr lang="en-GB" sz="30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627592" y="1706050"/>
            <a:ext cx="11145308" cy="4998699"/>
          </a:xfrm>
        </p:spPr>
        <p:txBody>
          <a:bodyPr numCol="1"/>
          <a:lstStyle/>
          <a:p>
            <a:pPr algn="l"/>
            <a:r>
              <a:rPr lang="en-GB" b="1" dirty="0" err="1"/>
              <a:t>Holografik</a:t>
            </a:r>
            <a:r>
              <a:rPr lang="en-GB" b="1" dirty="0"/>
              <a:t> </a:t>
            </a:r>
            <a:r>
              <a:rPr lang="en-GB" b="1" dirty="0" err="1"/>
              <a:t>projektörler</a:t>
            </a:r>
            <a:endParaRPr lang="en-GB" b="1" dirty="0"/>
          </a:p>
          <a:p>
            <a:pPr algn="l"/>
            <a:r>
              <a:rPr lang="en-GB" dirty="0" err="1"/>
              <a:t>Sebep</a:t>
            </a:r>
            <a:r>
              <a:rPr lang="en-GB" dirty="0"/>
              <a:t>: </a:t>
            </a:r>
            <a:r>
              <a:rPr lang="en-GB" dirty="0" err="1"/>
              <a:t>çekici</a:t>
            </a:r>
            <a:r>
              <a:rPr lang="en-GB" dirty="0"/>
              <a:t>, </a:t>
            </a:r>
            <a:r>
              <a:rPr lang="en-GB" dirty="0" err="1"/>
              <a:t>ziyaretçilerin</a:t>
            </a:r>
            <a:r>
              <a:rPr lang="en-GB" dirty="0"/>
              <a:t> </a:t>
            </a:r>
            <a:r>
              <a:rPr lang="en-GB" dirty="0" err="1"/>
              <a:t>en</a:t>
            </a:r>
            <a:r>
              <a:rPr lang="en-GB" dirty="0"/>
              <a:t> </a:t>
            </a:r>
            <a:r>
              <a:rPr lang="en-GB" dirty="0" err="1"/>
              <a:t>yeni</a:t>
            </a:r>
            <a:r>
              <a:rPr lang="en-GB" dirty="0"/>
              <a:t>, </a:t>
            </a:r>
            <a:r>
              <a:rPr lang="en-GB" dirty="0" err="1"/>
              <a:t>detaylı</a:t>
            </a:r>
            <a:r>
              <a:rPr lang="en-GB" dirty="0"/>
              <a:t> 3D </a:t>
            </a:r>
            <a:r>
              <a:rPr lang="en-GB" dirty="0" err="1"/>
              <a:t>içeriğinin</a:t>
            </a:r>
            <a:r>
              <a:rPr lang="en-GB" dirty="0"/>
              <a:t> </a:t>
            </a:r>
            <a:r>
              <a:rPr lang="en-GB" dirty="0" err="1"/>
              <a:t>görüntülenmesini</a:t>
            </a:r>
            <a:r>
              <a:rPr lang="en-GB" dirty="0"/>
              <a:t> </a:t>
            </a:r>
            <a:r>
              <a:rPr lang="en-GB" dirty="0" err="1"/>
              <a:t>sağlamak</a:t>
            </a:r>
            <a:r>
              <a:rPr lang="en-GB" dirty="0"/>
              <a:t>, </a:t>
            </a:r>
            <a:r>
              <a:rPr lang="en-GB" dirty="0" err="1"/>
              <a:t>etkileşim</a:t>
            </a:r>
            <a:r>
              <a:rPr lang="en-GB" dirty="0"/>
              <a:t> </a:t>
            </a:r>
            <a:r>
              <a:rPr lang="en-GB" dirty="0" err="1"/>
              <a:t>kontrol</a:t>
            </a:r>
            <a:r>
              <a:rPr lang="en-GB" dirty="0"/>
              <a:t> </a:t>
            </a:r>
            <a:r>
              <a:rPr lang="en-GB" dirty="0" err="1"/>
              <a:t>derecesi</a:t>
            </a:r>
            <a:r>
              <a:rPr lang="en-GB" dirty="0"/>
              <a:t> </a:t>
            </a:r>
            <a:r>
              <a:rPr lang="en-GB" dirty="0" err="1"/>
              <a:t>çok</a:t>
            </a:r>
            <a:r>
              <a:rPr lang="en-GB" dirty="0"/>
              <a:t> </a:t>
            </a:r>
            <a:r>
              <a:rPr lang="en-GB" dirty="0" err="1"/>
              <a:t>içeriği</a:t>
            </a:r>
            <a:r>
              <a:rPr lang="en-GB" dirty="0"/>
              <a:t> </a:t>
            </a:r>
            <a:r>
              <a:rPr lang="en-GB" dirty="0" err="1"/>
              <a:t>interaktif</a:t>
            </a:r>
            <a:r>
              <a:rPr lang="en-GB" dirty="0"/>
              <a:t> </a:t>
            </a:r>
            <a:r>
              <a:rPr lang="en-GB" dirty="0" err="1"/>
              <a:t>yapılabilir</a:t>
            </a:r>
            <a:r>
              <a:rPr lang="en-GB" dirty="0"/>
              <a:t> </a:t>
            </a:r>
            <a:r>
              <a:rPr lang="en-GB" dirty="0" err="1"/>
              <a:t>teklifi</a:t>
            </a:r>
            <a:r>
              <a:rPr lang="en-GB" dirty="0"/>
              <a:t> – </a:t>
            </a:r>
            <a:r>
              <a:rPr lang="en-GB" dirty="0" err="1"/>
              <a:t>ilginç</a:t>
            </a:r>
            <a:r>
              <a:rPr lang="en-GB" dirty="0"/>
              <a:t> </a:t>
            </a:r>
            <a:r>
              <a:rPr lang="en-GB" dirty="0" err="1"/>
              <a:t>mimari</a:t>
            </a:r>
            <a:r>
              <a:rPr lang="en-GB" dirty="0"/>
              <a:t> </a:t>
            </a:r>
            <a:r>
              <a:rPr lang="en-GB" dirty="0" err="1"/>
              <a:t>ve</a:t>
            </a:r>
            <a:r>
              <a:rPr lang="en-GB" dirty="0"/>
              <a:t> </a:t>
            </a:r>
            <a:r>
              <a:rPr lang="en-GB" dirty="0" err="1"/>
              <a:t>tarihsel</a:t>
            </a:r>
            <a:r>
              <a:rPr lang="en-GB" dirty="0"/>
              <a:t> </a:t>
            </a:r>
            <a:r>
              <a:rPr lang="en-GB" dirty="0" err="1"/>
              <a:t>gerçekler</a:t>
            </a:r>
            <a:r>
              <a:rPr lang="en-GB" dirty="0"/>
              <a:t> </a:t>
            </a:r>
            <a:r>
              <a:rPr lang="en-GB" dirty="0" err="1"/>
              <a:t>hakkındaki</a:t>
            </a:r>
            <a:r>
              <a:rPr lang="en-GB" dirty="0"/>
              <a:t> </a:t>
            </a:r>
            <a:r>
              <a:rPr lang="en-GB" dirty="0" err="1"/>
              <a:t>bilgileri</a:t>
            </a:r>
            <a:r>
              <a:rPr lang="en-GB" dirty="0"/>
              <a:t> </a:t>
            </a:r>
            <a:r>
              <a:rPr lang="en-GB" dirty="0" err="1"/>
              <a:t>görüntüleyebilir</a:t>
            </a:r>
            <a:r>
              <a:rPr lang="en-GB" dirty="0"/>
              <a:t> kale </a:t>
            </a:r>
            <a:r>
              <a:rPr lang="en-GB" dirty="0" err="1"/>
              <a:t>seçebilirsiniz</a:t>
            </a:r>
            <a:r>
              <a:rPr lang="en-GB" dirty="0"/>
              <a:t> </a:t>
            </a:r>
            <a:r>
              <a:rPr lang="en-GB" dirty="0" err="1"/>
              <a:t>modeli</a:t>
            </a:r>
            <a:r>
              <a:rPr lang="en-GB" dirty="0"/>
              <a:t> </a:t>
            </a:r>
            <a:r>
              <a:rPr lang="en-GB" dirty="0" err="1"/>
              <a:t>eklendi</a:t>
            </a:r>
            <a:r>
              <a:rPr lang="tr-TR" dirty="0"/>
              <a:t>.</a:t>
            </a:r>
          </a:p>
          <a:p>
            <a:pPr algn="l"/>
            <a:endParaRPr lang="tr-TR" dirty="0"/>
          </a:p>
          <a:p>
            <a:pPr algn="l"/>
            <a:r>
              <a:rPr lang="en-GB" b="1" dirty="0"/>
              <a:t>LCD </a:t>
            </a:r>
            <a:r>
              <a:rPr lang="en-GB" b="1" dirty="0" err="1"/>
              <a:t>ekranlar</a:t>
            </a:r>
            <a:r>
              <a:rPr lang="en-GB" b="1" dirty="0"/>
              <a:t> </a:t>
            </a:r>
            <a:r>
              <a:rPr lang="en-GB" b="1" dirty="0" err="1"/>
              <a:t>ve</a:t>
            </a:r>
            <a:r>
              <a:rPr lang="en-GB" b="1" dirty="0"/>
              <a:t> </a:t>
            </a:r>
            <a:r>
              <a:rPr lang="en-GB" b="1" dirty="0" err="1"/>
              <a:t>dokunmatik</a:t>
            </a:r>
            <a:r>
              <a:rPr lang="en-GB" b="1" dirty="0"/>
              <a:t> </a:t>
            </a:r>
            <a:r>
              <a:rPr lang="en-GB" b="1" dirty="0" err="1"/>
              <a:t>ekranlar</a:t>
            </a:r>
            <a:endParaRPr lang="tr-TR" b="1" dirty="0"/>
          </a:p>
          <a:p>
            <a:pPr algn="l"/>
            <a:r>
              <a:rPr lang="en-GB" dirty="0" err="1"/>
              <a:t>Sebep</a:t>
            </a:r>
            <a:r>
              <a:rPr lang="en-GB" dirty="0"/>
              <a:t>: </a:t>
            </a:r>
            <a:r>
              <a:rPr lang="en-GB" dirty="0" err="1"/>
              <a:t>kalelerdeki</a:t>
            </a:r>
            <a:r>
              <a:rPr lang="en-GB" dirty="0"/>
              <a:t> </a:t>
            </a:r>
            <a:r>
              <a:rPr lang="en-GB" dirty="0" err="1"/>
              <a:t>turist</a:t>
            </a:r>
            <a:r>
              <a:rPr lang="en-GB" dirty="0"/>
              <a:t> </a:t>
            </a:r>
            <a:r>
              <a:rPr lang="en-GB" dirty="0" err="1"/>
              <a:t>programlarının</a:t>
            </a:r>
            <a:r>
              <a:rPr lang="en-GB" dirty="0"/>
              <a:t> </a:t>
            </a:r>
            <a:r>
              <a:rPr lang="en-GB" dirty="0" err="1"/>
              <a:t>dijital</a:t>
            </a:r>
            <a:r>
              <a:rPr lang="en-GB" dirty="0"/>
              <a:t> </a:t>
            </a:r>
            <a:r>
              <a:rPr lang="en-GB" dirty="0" err="1"/>
              <a:t>içeriği</a:t>
            </a:r>
            <a:r>
              <a:rPr lang="en-GB" dirty="0"/>
              <a:t> </a:t>
            </a:r>
            <a:r>
              <a:rPr lang="en-GB" dirty="0" err="1"/>
              <a:t>aracılığıyla</a:t>
            </a:r>
            <a:r>
              <a:rPr lang="en-GB" dirty="0"/>
              <a:t> </a:t>
            </a:r>
            <a:r>
              <a:rPr lang="en-GB" dirty="0" err="1"/>
              <a:t>daha</a:t>
            </a:r>
            <a:r>
              <a:rPr lang="en-GB" dirty="0"/>
              <a:t> </a:t>
            </a:r>
            <a:r>
              <a:rPr lang="en-GB" dirty="0" err="1"/>
              <a:t>fazla</a:t>
            </a:r>
            <a:r>
              <a:rPr lang="en-GB" dirty="0"/>
              <a:t> </a:t>
            </a:r>
            <a:r>
              <a:rPr lang="en-GB" dirty="0" err="1"/>
              <a:t>mevcut</a:t>
            </a:r>
            <a:r>
              <a:rPr lang="en-GB" dirty="0"/>
              <a:t> </a:t>
            </a:r>
            <a:r>
              <a:rPr lang="en-GB" dirty="0" err="1"/>
              <a:t>bilgiyi</a:t>
            </a:r>
            <a:r>
              <a:rPr lang="en-GB" dirty="0"/>
              <a:t> </a:t>
            </a:r>
            <a:r>
              <a:rPr lang="en-GB" dirty="0" err="1"/>
              <a:t>sergil</a:t>
            </a:r>
            <a:r>
              <a:rPr lang="tr-TR" dirty="0" err="1"/>
              <a:t>iyor</a:t>
            </a:r>
            <a:r>
              <a:rPr lang="en-GB" dirty="0"/>
              <a:t> (</a:t>
            </a:r>
            <a:r>
              <a:rPr lang="en-GB" dirty="0" err="1"/>
              <a:t>etkinliklerin</a:t>
            </a:r>
            <a:r>
              <a:rPr lang="en-GB" dirty="0"/>
              <a:t> </a:t>
            </a:r>
            <a:r>
              <a:rPr lang="en-GB" dirty="0" err="1"/>
              <a:t>fotoğrafları</a:t>
            </a:r>
            <a:r>
              <a:rPr lang="en-GB" dirty="0"/>
              <a:t>, </a:t>
            </a:r>
            <a:r>
              <a:rPr lang="en-GB" dirty="0" err="1"/>
              <a:t>gastronomik</a:t>
            </a:r>
            <a:r>
              <a:rPr lang="en-GB" dirty="0"/>
              <a:t> </a:t>
            </a:r>
            <a:r>
              <a:rPr lang="en-GB" dirty="0" err="1"/>
              <a:t>teklif</a:t>
            </a:r>
            <a:r>
              <a:rPr lang="en-GB" dirty="0"/>
              <a:t>…)</a:t>
            </a:r>
            <a:endParaRPr lang="tr-TR" dirty="0"/>
          </a:p>
          <a:p>
            <a:pPr algn="l"/>
            <a:endParaRPr lang="tr-TR" b="1" dirty="0"/>
          </a:p>
          <a:p>
            <a:pPr algn="l"/>
            <a:r>
              <a:rPr lang="tr-TR" b="1" dirty="0"/>
              <a:t>SG gözlükleri</a:t>
            </a:r>
          </a:p>
          <a:p>
            <a:pPr algn="l"/>
            <a:r>
              <a:rPr lang="en-GB" dirty="0" err="1"/>
              <a:t>Sebep</a:t>
            </a:r>
            <a:r>
              <a:rPr lang="en-GB" dirty="0"/>
              <a:t>: </a:t>
            </a:r>
            <a:r>
              <a:rPr lang="en-GB" dirty="0" err="1"/>
              <a:t>genç</a:t>
            </a:r>
            <a:r>
              <a:rPr lang="en-GB" dirty="0"/>
              <a:t> </a:t>
            </a:r>
            <a:r>
              <a:rPr lang="en-GB" dirty="0" err="1"/>
              <a:t>ziyaretçiler</a:t>
            </a:r>
            <a:r>
              <a:rPr lang="en-GB" dirty="0"/>
              <a:t> </a:t>
            </a:r>
            <a:r>
              <a:rPr lang="en-GB" dirty="0" err="1"/>
              <a:t>için</a:t>
            </a:r>
            <a:r>
              <a:rPr lang="en-GB" dirty="0"/>
              <a:t> </a:t>
            </a:r>
            <a:r>
              <a:rPr lang="en-GB" dirty="0" err="1"/>
              <a:t>çok</a:t>
            </a:r>
            <a:r>
              <a:rPr lang="en-GB" dirty="0"/>
              <a:t> </a:t>
            </a:r>
            <a:r>
              <a:rPr lang="en-GB" dirty="0" err="1"/>
              <a:t>çekici</a:t>
            </a:r>
            <a:r>
              <a:rPr lang="en-GB" dirty="0"/>
              <a:t>, </a:t>
            </a:r>
            <a:r>
              <a:rPr lang="en-GB" dirty="0" err="1"/>
              <a:t>çoğu</a:t>
            </a:r>
            <a:r>
              <a:rPr lang="en-GB" dirty="0"/>
              <a:t> </a:t>
            </a:r>
            <a:r>
              <a:rPr lang="en-GB" dirty="0" err="1"/>
              <a:t>ziyaretçi</a:t>
            </a:r>
            <a:r>
              <a:rPr lang="en-GB" dirty="0"/>
              <a:t> </a:t>
            </a:r>
            <a:r>
              <a:rPr lang="en-GB" dirty="0" err="1"/>
              <a:t>için</a:t>
            </a:r>
            <a:r>
              <a:rPr lang="en-GB" dirty="0"/>
              <a:t> </a:t>
            </a:r>
            <a:r>
              <a:rPr lang="en-GB" dirty="0" err="1"/>
              <a:t>yeni</a:t>
            </a:r>
            <a:r>
              <a:rPr lang="en-GB" dirty="0"/>
              <a:t>, 360° video </a:t>
            </a:r>
            <a:r>
              <a:rPr lang="en-GB" dirty="0" err="1"/>
              <a:t>içeriğini</a:t>
            </a:r>
            <a:r>
              <a:rPr lang="en-GB" dirty="0"/>
              <a:t> </a:t>
            </a:r>
            <a:r>
              <a:rPr lang="en-GB" dirty="0" err="1"/>
              <a:t>deneyimlemenin</a:t>
            </a:r>
            <a:r>
              <a:rPr lang="en-GB" dirty="0"/>
              <a:t> </a:t>
            </a:r>
            <a:r>
              <a:rPr lang="en-GB" dirty="0" err="1"/>
              <a:t>bireysel</a:t>
            </a:r>
            <a:r>
              <a:rPr lang="en-GB" dirty="0"/>
              <a:t> </a:t>
            </a:r>
            <a:r>
              <a:rPr lang="en-GB" dirty="0" err="1"/>
              <a:t>yollarını</a:t>
            </a:r>
            <a:r>
              <a:rPr lang="en-GB" dirty="0"/>
              <a:t> </a:t>
            </a:r>
            <a:r>
              <a:rPr lang="en-GB" dirty="0" err="1"/>
              <a:t>sunuyor</a:t>
            </a:r>
            <a:endParaRPr lang="en-GB" dirty="0"/>
          </a:p>
          <a:p>
            <a:pPr algn="l"/>
            <a:endParaRPr lang="en-GB" dirty="0"/>
          </a:p>
        </p:txBody>
      </p:sp>
      <p:sp>
        <p:nvSpPr>
          <p:cNvPr id="15" name="PoljeZBesedilom 14">
            <a:extLst>
              <a:ext uri="{FF2B5EF4-FFF2-40B4-BE49-F238E27FC236}">
                <a16:creationId xmlns:a16="http://schemas.microsoft.com/office/drawing/2014/main" id="{2A49B8CE-B24E-48AB-99C4-5845071BFB9E}"/>
              </a:ext>
            </a:extLst>
          </p:cNvPr>
          <p:cNvSpPr txBox="1"/>
          <p:nvPr/>
        </p:nvSpPr>
        <p:spPr>
          <a:xfrm>
            <a:off x="-168678" y="949903"/>
            <a:ext cx="12192000" cy="523220"/>
          </a:xfrm>
          <a:prstGeom prst="rect">
            <a:avLst/>
          </a:prstGeom>
          <a:noFill/>
        </p:spPr>
        <p:txBody>
          <a:bodyPr wrap="square">
            <a:spAutoFit/>
          </a:bodyPr>
          <a:lstStyle/>
          <a:p>
            <a:pPr algn="ctr"/>
            <a:r>
              <a:rPr lang="en-GB" sz="2800" b="1" dirty="0">
                <a:solidFill>
                  <a:srgbClr val="E43794"/>
                </a:solidFill>
              </a:rPr>
              <a:t> </a:t>
            </a:r>
            <a:r>
              <a:rPr lang="en-GB" sz="2800" b="1" dirty="0" err="1">
                <a:solidFill>
                  <a:srgbClr val="E43794"/>
                </a:solidFill>
              </a:rPr>
              <a:t>İçeriği</a:t>
            </a:r>
            <a:r>
              <a:rPr lang="en-GB" sz="2800" b="1" dirty="0">
                <a:solidFill>
                  <a:srgbClr val="E43794"/>
                </a:solidFill>
              </a:rPr>
              <a:t> </a:t>
            </a:r>
            <a:r>
              <a:rPr lang="en-GB" sz="2800" b="1" dirty="0" err="1">
                <a:solidFill>
                  <a:srgbClr val="E43794"/>
                </a:solidFill>
              </a:rPr>
              <a:t>sunmak</a:t>
            </a:r>
            <a:r>
              <a:rPr lang="en-GB" sz="2800" b="1" dirty="0">
                <a:solidFill>
                  <a:srgbClr val="E43794"/>
                </a:solidFill>
              </a:rPr>
              <a:t> </a:t>
            </a:r>
            <a:r>
              <a:rPr lang="en-GB" sz="2800" b="1" dirty="0" err="1">
                <a:solidFill>
                  <a:srgbClr val="E43794"/>
                </a:solidFill>
              </a:rPr>
              <a:t>için</a:t>
            </a:r>
            <a:r>
              <a:rPr lang="en-GB" sz="2800" b="1" dirty="0">
                <a:solidFill>
                  <a:srgbClr val="E43794"/>
                </a:solidFill>
              </a:rPr>
              <a:t> 3 </a:t>
            </a:r>
            <a:r>
              <a:rPr lang="en-GB" sz="2800" b="1" dirty="0" err="1">
                <a:solidFill>
                  <a:srgbClr val="E43794"/>
                </a:solidFill>
              </a:rPr>
              <a:t>tür</a:t>
            </a:r>
            <a:r>
              <a:rPr lang="en-GB" sz="2800" b="1" dirty="0">
                <a:solidFill>
                  <a:srgbClr val="E43794"/>
                </a:solidFill>
              </a:rPr>
              <a:t> </a:t>
            </a:r>
            <a:r>
              <a:rPr lang="en-GB" sz="2800" b="1" dirty="0" err="1">
                <a:solidFill>
                  <a:srgbClr val="E43794"/>
                </a:solidFill>
              </a:rPr>
              <a:t>dijital</a:t>
            </a:r>
            <a:r>
              <a:rPr lang="en-GB" sz="2800" b="1" dirty="0">
                <a:solidFill>
                  <a:srgbClr val="E43794"/>
                </a:solidFill>
              </a:rPr>
              <a:t> </a:t>
            </a:r>
            <a:r>
              <a:rPr lang="en-GB" sz="2800" b="1" dirty="0" err="1">
                <a:solidFill>
                  <a:srgbClr val="E43794"/>
                </a:solidFill>
              </a:rPr>
              <a:t>teknoloji</a:t>
            </a:r>
            <a:r>
              <a:rPr lang="en-GB" sz="2800" b="1" dirty="0">
                <a:solidFill>
                  <a:srgbClr val="E43794"/>
                </a:solidFill>
              </a:rPr>
              <a:t> </a:t>
            </a:r>
            <a:r>
              <a:rPr lang="en-GB" sz="2800" b="1" dirty="0" err="1">
                <a:solidFill>
                  <a:srgbClr val="E43794"/>
                </a:solidFill>
              </a:rPr>
              <a:t>seçildi</a:t>
            </a:r>
            <a:endParaRPr lang="en-GB" sz="2800" b="1" dirty="0">
              <a:solidFill>
                <a:srgbClr val="E43794"/>
              </a:solidFill>
            </a:endParaRPr>
          </a:p>
        </p:txBody>
      </p:sp>
    </p:spTree>
    <p:extLst>
      <p:ext uri="{BB962C8B-B14F-4D97-AF65-F5344CB8AC3E}">
        <p14:creationId xmlns:p14="http://schemas.microsoft.com/office/powerpoint/2010/main" val="426695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887120" y="6560799"/>
            <a:ext cx="4301302" cy="229565"/>
          </a:xfrm>
        </p:spPr>
        <p:txBody>
          <a:bodyPr/>
          <a:lstStyle/>
          <a:p>
            <a:fld id="{9C527BFA-2C0E-4CEC-B6A5-913A56FEF4B4}" type="slidenum">
              <a:rPr lang="en-GB" smtClean="0"/>
              <a:pPr/>
              <a:t>63</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304800" y="126000"/>
            <a:ext cx="11726334" cy="631527"/>
          </a:xfrm>
        </p:spPr>
        <p:txBody>
          <a:bodyPr/>
          <a:lstStyle/>
          <a:p>
            <a:r>
              <a:rPr lang="en-GB" sz="3000" dirty="0" err="1">
                <a:solidFill>
                  <a:schemeClr val="bg1"/>
                </a:solidFill>
              </a:rPr>
              <a:t>İçerik</a:t>
            </a:r>
            <a:r>
              <a:rPr lang="en-GB" sz="3000" dirty="0">
                <a:solidFill>
                  <a:schemeClr val="bg1"/>
                </a:solidFill>
              </a:rPr>
              <a:t> </a:t>
            </a:r>
            <a:r>
              <a:rPr lang="en-GB" sz="3000" dirty="0" err="1">
                <a:solidFill>
                  <a:schemeClr val="bg1"/>
                </a:solidFill>
              </a:rPr>
              <a:t>sunumu</a:t>
            </a:r>
            <a:r>
              <a:rPr lang="en-GB" sz="3000" dirty="0">
                <a:solidFill>
                  <a:schemeClr val="bg1"/>
                </a:solidFill>
              </a:rPr>
              <a:t> </a:t>
            </a:r>
            <a:r>
              <a:rPr lang="en-GB" sz="3000" dirty="0" err="1">
                <a:solidFill>
                  <a:schemeClr val="bg1"/>
                </a:solidFill>
              </a:rPr>
              <a:t>için</a:t>
            </a:r>
            <a:r>
              <a:rPr lang="en-GB" sz="3000" dirty="0">
                <a:solidFill>
                  <a:schemeClr val="bg1"/>
                </a:solidFill>
              </a:rPr>
              <a:t> </a:t>
            </a:r>
            <a:r>
              <a:rPr lang="en-GB" sz="3000" dirty="0" err="1">
                <a:solidFill>
                  <a:schemeClr val="bg1"/>
                </a:solidFill>
              </a:rPr>
              <a:t>en</a:t>
            </a:r>
            <a:r>
              <a:rPr lang="en-GB" sz="3000" dirty="0">
                <a:solidFill>
                  <a:schemeClr val="bg1"/>
                </a:solidFill>
              </a:rPr>
              <a:t> </a:t>
            </a:r>
            <a:r>
              <a:rPr lang="en-GB" sz="3000" dirty="0" err="1">
                <a:solidFill>
                  <a:schemeClr val="bg1"/>
                </a:solidFill>
              </a:rPr>
              <a:t>uygun</a:t>
            </a:r>
            <a:r>
              <a:rPr lang="en-GB" sz="3000" dirty="0">
                <a:solidFill>
                  <a:schemeClr val="bg1"/>
                </a:solidFill>
              </a:rPr>
              <a:t> </a:t>
            </a:r>
            <a:r>
              <a:rPr lang="en-GB" sz="3000" dirty="0" err="1">
                <a:solidFill>
                  <a:schemeClr val="bg1"/>
                </a:solidFill>
              </a:rPr>
              <a:t>teknolojilerin</a:t>
            </a:r>
            <a:r>
              <a:rPr lang="en-GB" sz="3000" dirty="0">
                <a:solidFill>
                  <a:schemeClr val="bg1"/>
                </a:solidFill>
              </a:rPr>
              <a:t> </a:t>
            </a:r>
            <a:r>
              <a:rPr lang="en-GB" sz="3000" dirty="0" err="1">
                <a:solidFill>
                  <a:schemeClr val="bg1"/>
                </a:solidFill>
              </a:rPr>
              <a:t>seçilmesi</a:t>
            </a:r>
            <a:endParaRPr lang="en-GB" sz="30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41868" y="1493491"/>
            <a:ext cx="6443132" cy="5041665"/>
          </a:xfrm>
        </p:spPr>
        <p:txBody>
          <a:bodyPr numCol="1"/>
          <a:lstStyle/>
          <a:p>
            <a:pPr algn="ctr"/>
            <a:r>
              <a:rPr lang="sl-SI" sz="2800" b="1" dirty="0">
                <a:solidFill>
                  <a:srgbClr val="E43794"/>
                </a:solidFill>
              </a:rPr>
              <a:t>Bütünsel bir yaklaşım kullanmak!</a:t>
            </a:r>
            <a:endParaRPr lang="en-GB" sz="2800" b="1" dirty="0">
              <a:solidFill>
                <a:srgbClr val="E43794"/>
              </a:solidFill>
            </a:endParaRPr>
          </a:p>
          <a:p>
            <a:endParaRPr lang="sl-SI" dirty="0"/>
          </a:p>
          <a:p>
            <a:pPr algn="l"/>
            <a:r>
              <a:rPr lang="en-GB" dirty="0" err="1"/>
              <a:t>Görsel</a:t>
            </a:r>
            <a:r>
              <a:rPr lang="en-GB" dirty="0"/>
              <a:t> </a:t>
            </a:r>
            <a:r>
              <a:rPr lang="en-GB" dirty="0" err="1"/>
              <a:t>içeriği</a:t>
            </a:r>
            <a:r>
              <a:rPr lang="en-GB" dirty="0"/>
              <a:t> </a:t>
            </a:r>
            <a:r>
              <a:rPr lang="en-GB" dirty="0" err="1"/>
              <a:t>sunmak</a:t>
            </a:r>
            <a:r>
              <a:rPr lang="en-GB" dirty="0"/>
              <a:t> </a:t>
            </a:r>
            <a:r>
              <a:rPr lang="en-GB" dirty="0" err="1"/>
              <a:t>için</a:t>
            </a:r>
            <a:r>
              <a:rPr lang="en-GB" dirty="0"/>
              <a:t> </a:t>
            </a:r>
            <a:r>
              <a:rPr lang="en-GB" dirty="0" err="1"/>
              <a:t>geliştirici</a:t>
            </a:r>
            <a:r>
              <a:rPr lang="en-GB" dirty="0"/>
              <a:t>, </a:t>
            </a:r>
            <a:r>
              <a:rPr lang="en-GB" dirty="0" err="1"/>
              <a:t>kalelerin</a:t>
            </a:r>
            <a:r>
              <a:rPr lang="en-GB" dirty="0"/>
              <a:t> </a:t>
            </a:r>
            <a:r>
              <a:rPr lang="en-GB" dirty="0" err="1"/>
              <a:t>karanlık</a:t>
            </a:r>
            <a:r>
              <a:rPr lang="en-GB" dirty="0"/>
              <a:t> </a:t>
            </a:r>
            <a:r>
              <a:rPr lang="en-GB" dirty="0" err="1"/>
              <a:t>mahzenlerinden</a:t>
            </a:r>
            <a:r>
              <a:rPr lang="en-GB" dirty="0"/>
              <a:t> </a:t>
            </a:r>
            <a:r>
              <a:rPr lang="en-GB" dirty="0" err="1"/>
              <a:t>ilham</a:t>
            </a:r>
            <a:r>
              <a:rPr lang="en-GB" dirty="0"/>
              <a:t> </a:t>
            </a:r>
            <a:r>
              <a:rPr lang="en-GB" dirty="0" err="1"/>
              <a:t>alan</a:t>
            </a:r>
            <a:r>
              <a:rPr lang="en-GB" dirty="0"/>
              <a:t> </a:t>
            </a:r>
            <a:r>
              <a:rPr lang="en-GB" dirty="0" err="1"/>
              <a:t>ancak</a:t>
            </a:r>
            <a:r>
              <a:rPr lang="en-GB" dirty="0"/>
              <a:t> modern </a:t>
            </a:r>
            <a:r>
              <a:rPr lang="en-GB" dirty="0" err="1"/>
              <a:t>bir</a:t>
            </a:r>
            <a:r>
              <a:rPr lang="en-GB" dirty="0"/>
              <a:t> </a:t>
            </a:r>
            <a:r>
              <a:rPr lang="en-GB" dirty="0" err="1"/>
              <a:t>şekilde</a:t>
            </a:r>
            <a:r>
              <a:rPr lang="en-GB" dirty="0"/>
              <a:t> </a:t>
            </a:r>
            <a:r>
              <a:rPr lang="en-GB" dirty="0" err="1"/>
              <a:t>yorumlanan</a:t>
            </a:r>
            <a:r>
              <a:rPr lang="en-GB" dirty="0"/>
              <a:t> “</a:t>
            </a:r>
            <a:r>
              <a:rPr lang="en-GB" b="1" dirty="0" err="1"/>
              <a:t>Dijital</a:t>
            </a:r>
            <a:r>
              <a:rPr lang="en-GB" b="1" dirty="0"/>
              <a:t> </a:t>
            </a:r>
            <a:r>
              <a:rPr lang="tr-TR" b="1" dirty="0"/>
              <a:t>doğal </a:t>
            </a:r>
            <a:r>
              <a:rPr lang="en-GB" b="1" dirty="0" err="1"/>
              <a:t>oda</a:t>
            </a:r>
            <a:r>
              <a:rPr lang="en-GB" dirty="0"/>
              <a:t>” </a:t>
            </a:r>
            <a:r>
              <a:rPr lang="en-GB" dirty="0" err="1"/>
              <a:t>tasarladı</a:t>
            </a:r>
            <a:r>
              <a:rPr lang="en-GB" dirty="0"/>
              <a:t>.</a:t>
            </a:r>
          </a:p>
          <a:p>
            <a:pPr algn="l"/>
            <a:endParaRPr lang="en-GB" dirty="0"/>
          </a:p>
          <a:p>
            <a:pPr algn="l"/>
            <a:r>
              <a:rPr lang="en-GB" dirty="0"/>
              <a:t>Bu </a:t>
            </a:r>
            <a:r>
              <a:rPr lang="en-GB" dirty="0" err="1"/>
              <a:t>odanın</a:t>
            </a:r>
            <a:r>
              <a:rPr lang="en-GB" dirty="0"/>
              <a:t> </a:t>
            </a:r>
            <a:r>
              <a:rPr lang="en-GB" dirty="0" err="1"/>
              <a:t>içinde</a:t>
            </a:r>
            <a:r>
              <a:rPr lang="en-GB" dirty="0"/>
              <a:t> </a:t>
            </a:r>
            <a:r>
              <a:rPr lang="en-GB" dirty="0" err="1"/>
              <a:t>tasarımcılar</a:t>
            </a:r>
            <a:r>
              <a:rPr lang="en-GB" dirty="0"/>
              <a:t>, </a:t>
            </a:r>
            <a:r>
              <a:rPr lang="en-GB" dirty="0" err="1"/>
              <a:t>oluşturulan</a:t>
            </a:r>
            <a:r>
              <a:rPr lang="en-GB" dirty="0"/>
              <a:t> </a:t>
            </a:r>
            <a:r>
              <a:rPr lang="en-GB" dirty="0" err="1"/>
              <a:t>görsel</a:t>
            </a:r>
            <a:r>
              <a:rPr lang="en-GB" dirty="0"/>
              <a:t> </a:t>
            </a:r>
            <a:r>
              <a:rPr lang="en-GB" dirty="0" err="1"/>
              <a:t>içeriğin</a:t>
            </a:r>
            <a:r>
              <a:rPr lang="en-GB" dirty="0"/>
              <a:t> </a:t>
            </a:r>
            <a:r>
              <a:rPr lang="en-GB" dirty="0" err="1"/>
              <a:t>sunumu</a:t>
            </a:r>
            <a:r>
              <a:rPr lang="en-GB" dirty="0"/>
              <a:t> </a:t>
            </a:r>
            <a:r>
              <a:rPr lang="en-GB" dirty="0" err="1"/>
              <a:t>için</a:t>
            </a:r>
            <a:r>
              <a:rPr lang="en-GB" dirty="0"/>
              <a:t> </a:t>
            </a:r>
            <a:r>
              <a:rPr lang="en-GB" dirty="0" err="1"/>
              <a:t>kullanılan</a:t>
            </a:r>
            <a:r>
              <a:rPr lang="en-GB" dirty="0"/>
              <a:t> </a:t>
            </a:r>
            <a:r>
              <a:rPr lang="en-GB" dirty="0" err="1"/>
              <a:t>tüm</a:t>
            </a:r>
            <a:r>
              <a:rPr lang="en-GB" dirty="0"/>
              <a:t> </a:t>
            </a:r>
            <a:r>
              <a:rPr lang="en-GB" dirty="0" err="1"/>
              <a:t>seçilmiş</a:t>
            </a:r>
            <a:r>
              <a:rPr lang="en-GB" dirty="0"/>
              <a:t> </a:t>
            </a:r>
            <a:r>
              <a:rPr lang="en-GB" dirty="0" err="1"/>
              <a:t>dijital</a:t>
            </a:r>
            <a:r>
              <a:rPr lang="en-GB" dirty="0"/>
              <a:t> </a:t>
            </a:r>
            <a:r>
              <a:rPr lang="en-GB" dirty="0" err="1"/>
              <a:t>teknolojileri</a:t>
            </a:r>
            <a:r>
              <a:rPr lang="en-GB" dirty="0"/>
              <a:t> monte </a:t>
            </a:r>
            <a:r>
              <a:rPr lang="en-GB" dirty="0" err="1"/>
              <a:t>ettiler</a:t>
            </a:r>
            <a:r>
              <a:rPr lang="en-GB" dirty="0"/>
              <a:t>. </a:t>
            </a:r>
            <a:endParaRPr lang="tr-TR" dirty="0"/>
          </a:p>
          <a:p>
            <a:pPr algn="l"/>
            <a:endParaRPr lang="sl-SI" dirty="0"/>
          </a:p>
          <a:p>
            <a:pPr algn="l"/>
            <a:r>
              <a:rPr lang="en-GB" dirty="0" err="1"/>
              <a:t>Nihai</a:t>
            </a:r>
            <a:r>
              <a:rPr lang="en-GB" dirty="0"/>
              <a:t> </a:t>
            </a:r>
            <a:r>
              <a:rPr lang="en-GB" dirty="0" err="1"/>
              <a:t>ürün</a:t>
            </a:r>
            <a:r>
              <a:rPr lang="en-GB" dirty="0"/>
              <a:t> </a:t>
            </a:r>
            <a:r>
              <a:rPr lang="en-GB" dirty="0" err="1"/>
              <a:t>için</a:t>
            </a:r>
            <a:r>
              <a:rPr lang="en-GB" dirty="0"/>
              <a:t> </a:t>
            </a:r>
            <a:r>
              <a:rPr lang="en-GB" dirty="0" err="1"/>
              <a:t>bir</a:t>
            </a:r>
            <a:r>
              <a:rPr lang="en-GB" dirty="0"/>
              <a:t> </a:t>
            </a:r>
            <a:r>
              <a:rPr lang="en-GB" dirty="0" err="1"/>
              <a:t>fragman</a:t>
            </a:r>
            <a:r>
              <a:rPr lang="en-GB" dirty="0"/>
              <a:t> </a:t>
            </a:r>
            <a:r>
              <a:rPr lang="en-GB" dirty="0" err="1"/>
              <a:t>görüntüleyin</a:t>
            </a:r>
            <a:r>
              <a:rPr lang="en-GB" dirty="0"/>
              <a:t>: </a:t>
            </a:r>
            <a:r>
              <a:rPr lang="en-GB" b="1" dirty="0">
                <a:hlinkClick r:id="rId2"/>
              </a:rPr>
              <a:t>Trailer</a:t>
            </a:r>
            <a:r>
              <a:rPr lang="en-GB" dirty="0"/>
              <a:t>.</a:t>
            </a:r>
          </a:p>
        </p:txBody>
      </p:sp>
      <p:pic>
        <p:nvPicPr>
          <p:cNvPr id="8" name="Slika 7">
            <a:extLst>
              <a:ext uri="{FF2B5EF4-FFF2-40B4-BE49-F238E27FC236}">
                <a16:creationId xmlns:a16="http://schemas.microsoft.com/office/drawing/2014/main" id="{825BB697-0EF6-45EE-882A-15D8184394DF}"/>
              </a:ext>
            </a:extLst>
          </p:cNvPr>
          <p:cNvPicPr>
            <a:picLocks noChangeAspect="1"/>
          </p:cNvPicPr>
          <p:nvPr/>
        </p:nvPicPr>
        <p:blipFill rotWithShape="1">
          <a:blip r:embed="rId3"/>
          <a:srcRect t="8742" b="4629"/>
          <a:stretch/>
        </p:blipFill>
        <p:spPr>
          <a:xfrm>
            <a:off x="7709259" y="3203051"/>
            <a:ext cx="3594521" cy="1590202"/>
          </a:xfrm>
          <a:prstGeom prst="rect">
            <a:avLst/>
          </a:prstGeom>
        </p:spPr>
      </p:pic>
      <p:pic>
        <p:nvPicPr>
          <p:cNvPr id="12" name="Slika 11">
            <a:extLst>
              <a:ext uri="{FF2B5EF4-FFF2-40B4-BE49-F238E27FC236}">
                <a16:creationId xmlns:a16="http://schemas.microsoft.com/office/drawing/2014/main" id="{EEE6BA5D-657B-4366-B5F8-C2A87AAABAFF}"/>
              </a:ext>
            </a:extLst>
          </p:cNvPr>
          <p:cNvPicPr>
            <a:picLocks noChangeAspect="1"/>
          </p:cNvPicPr>
          <p:nvPr/>
        </p:nvPicPr>
        <p:blipFill>
          <a:blip r:embed="rId4"/>
          <a:stretch>
            <a:fillRect/>
          </a:stretch>
        </p:blipFill>
        <p:spPr>
          <a:xfrm>
            <a:off x="7709259" y="4826034"/>
            <a:ext cx="3594521" cy="1590202"/>
          </a:xfrm>
          <a:prstGeom prst="rect">
            <a:avLst/>
          </a:prstGeom>
        </p:spPr>
      </p:pic>
      <p:pic>
        <p:nvPicPr>
          <p:cNvPr id="14" name="Slika 13">
            <a:extLst>
              <a:ext uri="{FF2B5EF4-FFF2-40B4-BE49-F238E27FC236}">
                <a16:creationId xmlns:a16="http://schemas.microsoft.com/office/drawing/2014/main" id="{CC11CBD1-4F54-4980-85D0-0A3D2EE33545}"/>
              </a:ext>
            </a:extLst>
          </p:cNvPr>
          <p:cNvPicPr>
            <a:picLocks noChangeAspect="1"/>
          </p:cNvPicPr>
          <p:nvPr/>
        </p:nvPicPr>
        <p:blipFill>
          <a:blip r:embed="rId5"/>
          <a:stretch>
            <a:fillRect/>
          </a:stretch>
        </p:blipFill>
        <p:spPr>
          <a:xfrm>
            <a:off x="7709260" y="1531591"/>
            <a:ext cx="3594521" cy="1638679"/>
          </a:xfrm>
          <a:prstGeom prst="rect">
            <a:avLst/>
          </a:prstGeom>
        </p:spPr>
      </p:pic>
    </p:spTree>
    <p:extLst>
      <p:ext uri="{BB962C8B-B14F-4D97-AF65-F5344CB8AC3E}">
        <p14:creationId xmlns:p14="http://schemas.microsoft.com/office/powerpoint/2010/main" val="14559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64</a:t>
            </a:fld>
            <a:endParaRPr lang="fr-CA" dirty="0"/>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74853" y="1917299"/>
            <a:ext cx="6565721" cy="4841450"/>
          </a:xfrm>
        </p:spPr>
        <p:txBody>
          <a:bodyPr numCol="1"/>
          <a:lstStyle/>
          <a:p>
            <a:pPr algn="l"/>
            <a:r>
              <a:rPr lang="en-GB" dirty="0" err="1"/>
              <a:t>Uygulama</a:t>
            </a:r>
            <a:r>
              <a:rPr lang="en-GB" dirty="0"/>
              <a:t> w</a:t>
            </a:r>
            <a:r>
              <a:rPr lang="en-GB" b="1" dirty="0"/>
              <a:t>eb </a:t>
            </a:r>
            <a:r>
              <a:rPr lang="en-GB" b="1" dirty="0" err="1"/>
              <a:t>tabanlı</a:t>
            </a:r>
            <a:r>
              <a:rPr lang="en-GB" b="1" dirty="0"/>
              <a:t> </a:t>
            </a:r>
            <a:r>
              <a:rPr lang="en-GB" b="1" dirty="0" err="1"/>
              <a:t>olarak</a:t>
            </a:r>
            <a:r>
              <a:rPr lang="en-GB" b="1" dirty="0"/>
              <a:t> </a:t>
            </a:r>
            <a:r>
              <a:rPr lang="en-GB" dirty="0" err="1"/>
              <a:t>geliştirilmiştir</a:t>
            </a:r>
            <a:r>
              <a:rPr lang="en-GB" dirty="0"/>
              <a:t>, </a:t>
            </a:r>
            <a:r>
              <a:rPr lang="en-GB" dirty="0" err="1"/>
              <a:t>bu</a:t>
            </a:r>
            <a:r>
              <a:rPr lang="en-GB" dirty="0"/>
              <a:t> </a:t>
            </a:r>
            <a:r>
              <a:rPr lang="en-GB" dirty="0" err="1"/>
              <a:t>nedenle</a:t>
            </a:r>
            <a:r>
              <a:rPr lang="en-GB" dirty="0"/>
              <a:t> </a:t>
            </a:r>
            <a:r>
              <a:rPr lang="en-GB" dirty="0" err="1"/>
              <a:t>bir</a:t>
            </a:r>
            <a:r>
              <a:rPr lang="en-GB" dirty="0"/>
              <a:t> </a:t>
            </a:r>
            <a:r>
              <a:rPr lang="en-GB" dirty="0" err="1"/>
              <a:t>tarayıcıda</a:t>
            </a:r>
            <a:r>
              <a:rPr lang="en-GB" dirty="0"/>
              <a:t> </a:t>
            </a:r>
            <a:r>
              <a:rPr lang="en-GB" dirty="0" err="1"/>
              <a:t>çalıştırılabilir</a:t>
            </a:r>
            <a:r>
              <a:rPr lang="en-GB" dirty="0"/>
              <a:t> - </a:t>
            </a:r>
            <a:r>
              <a:rPr lang="en-GB" dirty="0" err="1"/>
              <a:t>bu</a:t>
            </a:r>
            <a:r>
              <a:rPr lang="en-GB" dirty="0"/>
              <a:t>, </a:t>
            </a:r>
            <a:r>
              <a:rPr lang="en-GB" dirty="0" err="1"/>
              <a:t>onu</a:t>
            </a:r>
            <a:r>
              <a:rPr lang="en-GB" dirty="0"/>
              <a:t> </a:t>
            </a:r>
            <a:r>
              <a:rPr lang="en-GB" b="1" dirty="0" err="1"/>
              <a:t>mobil</a:t>
            </a:r>
            <a:r>
              <a:rPr lang="en-GB" b="1" dirty="0"/>
              <a:t> </a:t>
            </a:r>
            <a:r>
              <a:rPr lang="en-GB" b="1" dirty="0" err="1"/>
              <a:t>platformlardan</a:t>
            </a:r>
            <a:r>
              <a:rPr lang="en-GB" b="1" dirty="0"/>
              <a:t> </a:t>
            </a:r>
            <a:r>
              <a:rPr lang="en-GB" b="1" dirty="0" err="1"/>
              <a:t>bağımsız</a:t>
            </a:r>
            <a:r>
              <a:rPr lang="en-GB" dirty="0"/>
              <a:t> hale </a:t>
            </a:r>
            <a:r>
              <a:rPr lang="en-GB" dirty="0" err="1"/>
              <a:t>getirir</a:t>
            </a:r>
            <a:r>
              <a:rPr lang="en-GB" dirty="0"/>
              <a:t> </a:t>
            </a:r>
            <a:r>
              <a:rPr lang="en-GB" dirty="0" err="1"/>
              <a:t>ve</a:t>
            </a:r>
            <a:r>
              <a:rPr lang="en-GB" dirty="0"/>
              <a:t> </a:t>
            </a:r>
            <a:r>
              <a:rPr lang="en-GB" dirty="0" err="1"/>
              <a:t>böylece</a:t>
            </a:r>
            <a:r>
              <a:rPr lang="en-GB" dirty="0"/>
              <a:t> </a:t>
            </a:r>
            <a:r>
              <a:rPr lang="en-GB" dirty="0" err="1"/>
              <a:t>akıllı</a:t>
            </a:r>
            <a:r>
              <a:rPr lang="en-GB" dirty="0"/>
              <a:t> </a:t>
            </a:r>
            <a:r>
              <a:rPr lang="en-GB" dirty="0" err="1"/>
              <a:t>telefonu</a:t>
            </a:r>
            <a:r>
              <a:rPr lang="en-GB" dirty="0"/>
              <a:t> </a:t>
            </a:r>
            <a:r>
              <a:rPr lang="en-GB" dirty="0" err="1"/>
              <a:t>olan</a:t>
            </a:r>
            <a:r>
              <a:rPr lang="en-GB" dirty="0"/>
              <a:t> </a:t>
            </a:r>
            <a:r>
              <a:rPr lang="en-GB" dirty="0" err="1"/>
              <a:t>ve</a:t>
            </a:r>
            <a:r>
              <a:rPr lang="en-GB" dirty="0"/>
              <a:t> </a:t>
            </a:r>
            <a:r>
              <a:rPr lang="en-GB" dirty="0" err="1"/>
              <a:t>Wi-fi</a:t>
            </a:r>
            <a:r>
              <a:rPr lang="en-GB" dirty="0"/>
              <a:t> </a:t>
            </a:r>
            <a:r>
              <a:rPr lang="en-GB" dirty="0" err="1"/>
              <a:t>veya</a:t>
            </a:r>
            <a:r>
              <a:rPr lang="en-GB" dirty="0"/>
              <a:t> </a:t>
            </a:r>
            <a:r>
              <a:rPr lang="en-GB" dirty="0" err="1"/>
              <a:t>mobil</a:t>
            </a:r>
            <a:r>
              <a:rPr lang="en-GB" dirty="0"/>
              <a:t> </a:t>
            </a:r>
            <a:r>
              <a:rPr lang="en-GB" dirty="0" err="1"/>
              <a:t>veri</a:t>
            </a:r>
            <a:r>
              <a:rPr lang="en-GB" dirty="0"/>
              <a:t> </a:t>
            </a:r>
            <a:r>
              <a:rPr lang="en-GB" dirty="0" err="1"/>
              <a:t>aktarımı</a:t>
            </a:r>
            <a:r>
              <a:rPr lang="en-GB" dirty="0"/>
              <a:t> </a:t>
            </a:r>
            <a:r>
              <a:rPr lang="en-GB" dirty="0" err="1"/>
              <a:t>yoluyla</a:t>
            </a:r>
            <a:r>
              <a:rPr lang="en-GB" dirty="0"/>
              <a:t> </a:t>
            </a:r>
            <a:r>
              <a:rPr lang="en-GB" dirty="0" err="1"/>
              <a:t>internete</a:t>
            </a:r>
            <a:r>
              <a:rPr lang="en-GB" dirty="0"/>
              <a:t> </a:t>
            </a:r>
            <a:r>
              <a:rPr lang="en-GB" dirty="0" err="1"/>
              <a:t>erişimi</a:t>
            </a:r>
            <a:r>
              <a:rPr lang="en-GB" dirty="0"/>
              <a:t> </a:t>
            </a:r>
            <a:r>
              <a:rPr lang="en-GB" dirty="0" err="1"/>
              <a:t>olan</a:t>
            </a:r>
            <a:r>
              <a:rPr lang="en-GB" dirty="0"/>
              <a:t> </a:t>
            </a:r>
            <a:r>
              <a:rPr lang="en-GB" dirty="0" err="1"/>
              <a:t>herkes</a:t>
            </a:r>
            <a:r>
              <a:rPr lang="en-GB" dirty="0"/>
              <a:t> </a:t>
            </a:r>
            <a:r>
              <a:rPr lang="en-GB" dirty="0" err="1"/>
              <a:t>tarafından</a:t>
            </a:r>
            <a:r>
              <a:rPr lang="en-GB" dirty="0"/>
              <a:t> </a:t>
            </a:r>
            <a:r>
              <a:rPr lang="en-GB" dirty="0" err="1"/>
              <a:t>kullanılabilir</a:t>
            </a:r>
            <a:r>
              <a:rPr lang="en-GB" dirty="0"/>
              <a:t> hale </a:t>
            </a:r>
            <a:r>
              <a:rPr lang="en-GB" dirty="0" err="1"/>
              <a:t>gelir</a:t>
            </a:r>
            <a:r>
              <a:rPr lang="en-GB" dirty="0"/>
              <a:t>.</a:t>
            </a:r>
          </a:p>
          <a:p>
            <a:pPr algn="l"/>
            <a:endParaRPr lang="en-GB" dirty="0"/>
          </a:p>
          <a:p>
            <a:pPr algn="l"/>
            <a:r>
              <a:rPr lang="tr-TR" dirty="0"/>
              <a:t>Mobil uygulama </a:t>
            </a:r>
            <a:r>
              <a:rPr lang="en-GB" b="1" i="1" dirty="0"/>
              <a:t>“Magnificent 7”</a:t>
            </a:r>
            <a:r>
              <a:rPr lang="tr-TR" dirty="0"/>
              <a:t> olarak adlandırılmıştır.</a:t>
            </a:r>
            <a:r>
              <a:rPr lang="en-GB" b="1" i="1" dirty="0"/>
              <a:t> </a:t>
            </a:r>
          </a:p>
          <a:p>
            <a:pPr algn="l"/>
            <a:endParaRPr lang="en-GB" b="1" i="1" dirty="0"/>
          </a:p>
          <a:p>
            <a:pPr algn="l"/>
            <a:r>
              <a:rPr lang="en-GB" dirty="0"/>
              <a:t>Mobil</a:t>
            </a:r>
            <a:r>
              <a:rPr lang="tr-TR" dirty="0"/>
              <a:t> telefon linki</a:t>
            </a:r>
            <a:r>
              <a:rPr lang="en-GB" dirty="0"/>
              <a:t>: </a:t>
            </a:r>
            <a:r>
              <a:rPr lang="en-GB" b="1" dirty="0">
                <a:solidFill>
                  <a:schemeClr val="bg1">
                    <a:lumMod val="50000"/>
                  </a:schemeClr>
                </a:solidFill>
                <a:hlinkClick r:id="rId2"/>
              </a:rPr>
              <a:t>Magnificent 7</a:t>
            </a:r>
            <a:r>
              <a:rPr lang="en-GB" b="1" dirty="0"/>
              <a:t> </a:t>
            </a:r>
            <a:endParaRPr lang="en-GB" dirty="0"/>
          </a:p>
        </p:txBody>
      </p:sp>
      <p:pic>
        <p:nvPicPr>
          <p:cNvPr id="5" name="Slika 4">
            <a:extLst>
              <a:ext uri="{FF2B5EF4-FFF2-40B4-BE49-F238E27FC236}">
                <a16:creationId xmlns:a16="http://schemas.microsoft.com/office/drawing/2014/main" id="{F9439BAF-1EF2-48D4-AE2B-97D3D70561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81" b="5487"/>
          <a:stretch/>
        </p:blipFill>
        <p:spPr>
          <a:xfrm>
            <a:off x="7832903" y="1167511"/>
            <a:ext cx="3263480" cy="4956555"/>
          </a:xfrm>
          <a:prstGeom prst="rect">
            <a:avLst/>
          </a:prstGeom>
        </p:spPr>
      </p:pic>
      <p:sp>
        <p:nvSpPr>
          <p:cNvPr id="6" name="PoljeZBesedilom 5">
            <a:extLst>
              <a:ext uri="{FF2B5EF4-FFF2-40B4-BE49-F238E27FC236}">
                <a16:creationId xmlns:a16="http://schemas.microsoft.com/office/drawing/2014/main" id="{9B36E418-69B2-412E-93A6-2C849B5BB626}"/>
              </a:ext>
            </a:extLst>
          </p:cNvPr>
          <p:cNvSpPr txBox="1"/>
          <p:nvPr/>
        </p:nvSpPr>
        <p:spPr>
          <a:xfrm>
            <a:off x="0" y="1051461"/>
            <a:ext cx="7362825" cy="954107"/>
          </a:xfrm>
          <a:prstGeom prst="rect">
            <a:avLst/>
          </a:prstGeom>
          <a:noFill/>
        </p:spPr>
        <p:txBody>
          <a:bodyPr wrap="square">
            <a:spAutoFit/>
          </a:bodyPr>
          <a:lstStyle/>
          <a:p>
            <a:pPr algn="ctr"/>
            <a:r>
              <a:rPr lang="tr-TR" sz="2800" b="1" dirty="0">
                <a:solidFill>
                  <a:srgbClr val="E43794"/>
                </a:solidFill>
              </a:rPr>
              <a:t>Etkileşimli tur rehberi için oluşturulan içerik bir mobil web uygulamasında kullanılmıştır.</a:t>
            </a:r>
            <a:endParaRPr lang="en-GB" sz="2400" b="1" dirty="0">
              <a:solidFill>
                <a:srgbClr val="E43794"/>
              </a:solidFill>
            </a:endParaRPr>
          </a:p>
        </p:txBody>
      </p:sp>
      <p:sp>
        <p:nvSpPr>
          <p:cNvPr id="9" name="Označba mesta besedila 2">
            <a:extLst>
              <a:ext uri="{FF2B5EF4-FFF2-40B4-BE49-F238E27FC236}">
                <a16:creationId xmlns:a16="http://schemas.microsoft.com/office/drawing/2014/main" id="{FAE6855A-1EF9-4D53-835C-78E631DF6214}"/>
              </a:ext>
            </a:extLst>
          </p:cNvPr>
          <p:cNvSpPr>
            <a:spLocks noGrp="1"/>
          </p:cNvSpPr>
          <p:nvPr>
            <p:ph type="body" sz="quarter" idx="15"/>
          </p:nvPr>
        </p:nvSpPr>
        <p:spPr>
          <a:xfrm>
            <a:off x="377071" y="99251"/>
            <a:ext cx="12113443" cy="631527"/>
          </a:xfrm>
        </p:spPr>
        <p:txBody>
          <a:bodyPr/>
          <a:lstStyle/>
          <a:p>
            <a:r>
              <a:rPr lang="en-GB" sz="3200" dirty="0" err="1">
                <a:solidFill>
                  <a:schemeClr val="bg1"/>
                </a:solidFill>
              </a:rPr>
              <a:t>İçerik</a:t>
            </a:r>
            <a:r>
              <a:rPr lang="en-GB" sz="3200" dirty="0">
                <a:solidFill>
                  <a:schemeClr val="bg1"/>
                </a:solidFill>
              </a:rPr>
              <a:t> </a:t>
            </a:r>
            <a:r>
              <a:rPr lang="en-GB" sz="3200" dirty="0" err="1">
                <a:solidFill>
                  <a:schemeClr val="bg1"/>
                </a:solidFill>
              </a:rPr>
              <a:t>sunumu</a:t>
            </a:r>
            <a:r>
              <a:rPr lang="en-GB" sz="3200" dirty="0">
                <a:solidFill>
                  <a:schemeClr val="bg1"/>
                </a:solidFill>
              </a:rPr>
              <a:t> </a:t>
            </a:r>
            <a:r>
              <a:rPr lang="en-GB" sz="3200" dirty="0" err="1">
                <a:solidFill>
                  <a:schemeClr val="bg1"/>
                </a:solidFill>
              </a:rPr>
              <a:t>için</a:t>
            </a:r>
            <a:r>
              <a:rPr lang="en-GB" sz="3200" dirty="0">
                <a:solidFill>
                  <a:schemeClr val="bg1"/>
                </a:solidFill>
              </a:rPr>
              <a:t> </a:t>
            </a:r>
            <a:r>
              <a:rPr lang="en-GB" sz="3200" dirty="0" err="1">
                <a:solidFill>
                  <a:schemeClr val="bg1"/>
                </a:solidFill>
              </a:rPr>
              <a:t>en</a:t>
            </a:r>
            <a:r>
              <a:rPr lang="en-GB" sz="3200" dirty="0">
                <a:solidFill>
                  <a:schemeClr val="bg1"/>
                </a:solidFill>
              </a:rPr>
              <a:t> </a:t>
            </a:r>
            <a:r>
              <a:rPr lang="en-GB" sz="3200" dirty="0" err="1">
                <a:solidFill>
                  <a:schemeClr val="bg1"/>
                </a:solidFill>
              </a:rPr>
              <a:t>uygun</a:t>
            </a:r>
            <a:r>
              <a:rPr lang="en-GB" sz="3200" dirty="0">
                <a:solidFill>
                  <a:schemeClr val="bg1"/>
                </a:solidFill>
              </a:rPr>
              <a:t> </a:t>
            </a:r>
            <a:r>
              <a:rPr lang="en-GB" sz="3200" dirty="0" err="1">
                <a:solidFill>
                  <a:schemeClr val="bg1"/>
                </a:solidFill>
              </a:rPr>
              <a:t>teknolojilerin</a:t>
            </a:r>
            <a:r>
              <a:rPr lang="en-GB" sz="3200" dirty="0">
                <a:solidFill>
                  <a:schemeClr val="bg1"/>
                </a:solidFill>
              </a:rPr>
              <a:t> </a:t>
            </a:r>
            <a:r>
              <a:rPr lang="en-GB" sz="3200" dirty="0" err="1">
                <a:solidFill>
                  <a:schemeClr val="bg1"/>
                </a:solidFill>
              </a:rPr>
              <a:t>seçilmesi</a:t>
            </a:r>
            <a:endParaRPr lang="en-GB" sz="3200" dirty="0">
              <a:solidFill>
                <a:schemeClr val="bg1"/>
              </a:solidFill>
            </a:endParaRPr>
          </a:p>
        </p:txBody>
      </p:sp>
    </p:spTree>
    <p:extLst>
      <p:ext uri="{BB962C8B-B14F-4D97-AF65-F5344CB8AC3E}">
        <p14:creationId xmlns:p14="http://schemas.microsoft.com/office/powerpoint/2010/main" val="35849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82DAF40-5272-4C02-972D-375F89EC0A21}"/>
              </a:ext>
            </a:extLst>
          </p:cNvPr>
          <p:cNvPicPr>
            <a:picLocks noChangeAspect="1"/>
          </p:cNvPicPr>
          <p:nvPr/>
        </p:nvPicPr>
        <p:blipFill rotWithShape="1">
          <a:blip r:embed="rId2">
            <a:extLst>
              <a:ext uri="{28A0092B-C50C-407E-A947-70E740481C1C}">
                <a14:useLocalDpi xmlns:a14="http://schemas.microsoft.com/office/drawing/2010/main" val="0"/>
              </a:ext>
            </a:extLst>
          </a:blip>
          <a:srcRect l="13500" t="4338" r="11666" b="11098"/>
          <a:stretch/>
        </p:blipFill>
        <p:spPr>
          <a:xfrm>
            <a:off x="8025380" y="3020149"/>
            <a:ext cx="3684690" cy="3837851"/>
          </a:xfrm>
          <a:prstGeom prst="rect">
            <a:avLst/>
          </a:prstGeom>
        </p:spPr>
      </p:pic>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49402" y="91848"/>
            <a:ext cx="11260668" cy="631527"/>
          </a:xfrm>
        </p:spPr>
        <p:txBody>
          <a:bodyPr/>
          <a:lstStyle/>
          <a:p>
            <a:r>
              <a:rPr lang="tr-TR" sz="3200" dirty="0">
                <a:solidFill>
                  <a:schemeClr val="bg1"/>
                </a:solidFill>
              </a:rPr>
              <a:t>Vay canına</a:t>
            </a:r>
            <a:r>
              <a:rPr lang="nn-NO" sz="3200" dirty="0">
                <a:solidFill>
                  <a:schemeClr val="bg1"/>
                </a:solidFill>
              </a:rPr>
              <a:t> </a:t>
            </a:r>
            <a:r>
              <a:rPr lang="tr-TR" sz="3200" dirty="0">
                <a:solidFill>
                  <a:schemeClr val="bg1"/>
                </a:solidFill>
              </a:rPr>
              <a:t>anlarıyla </a:t>
            </a:r>
            <a:r>
              <a:rPr lang="nn-NO" sz="3200" dirty="0">
                <a:solidFill>
                  <a:schemeClr val="bg1"/>
                </a:solidFill>
              </a:rPr>
              <a:t>bir şeyler renklendirin!</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1930" y="828102"/>
            <a:ext cx="11383432" cy="3429248"/>
          </a:xfrm>
        </p:spPr>
        <p:txBody>
          <a:bodyPr numCol="1"/>
          <a:lstStyle/>
          <a:p>
            <a:pPr algn="l"/>
            <a:r>
              <a:rPr lang="en-GB" dirty="0" err="1"/>
              <a:t>Dijital</a:t>
            </a:r>
            <a:r>
              <a:rPr lang="en-GB" dirty="0"/>
              <a:t> </a:t>
            </a:r>
            <a:r>
              <a:rPr lang="tr-TR" dirty="0"/>
              <a:t>doğal </a:t>
            </a:r>
            <a:r>
              <a:rPr lang="en-GB" dirty="0" err="1"/>
              <a:t>oda</a:t>
            </a:r>
            <a:r>
              <a:rPr lang="en-GB" dirty="0"/>
              <a:t> </a:t>
            </a:r>
            <a:r>
              <a:rPr lang="en-GB" dirty="0" err="1"/>
              <a:t>için</a:t>
            </a:r>
            <a:r>
              <a:rPr lang="en-GB" dirty="0"/>
              <a:t> </a:t>
            </a:r>
            <a:r>
              <a:rPr lang="tr-TR" dirty="0"/>
              <a:t>Vay Canına </a:t>
            </a:r>
            <a:r>
              <a:rPr lang="en-GB" dirty="0" err="1"/>
              <a:t>etkisi</a:t>
            </a:r>
            <a:r>
              <a:rPr lang="en-GB" dirty="0"/>
              <a:t>, </a:t>
            </a:r>
            <a:r>
              <a:rPr lang="en-GB" dirty="0" err="1"/>
              <a:t>beklenmedik</a:t>
            </a:r>
            <a:r>
              <a:rPr lang="en-GB" dirty="0"/>
              <a:t> </a:t>
            </a:r>
            <a:r>
              <a:rPr lang="en-GB" dirty="0" err="1"/>
              <a:t>karşıtlıklardan</a:t>
            </a:r>
            <a:r>
              <a:rPr lang="en-GB" dirty="0"/>
              <a:t> </a:t>
            </a:r>
            <a:r>
              <a:rPr lang="en-GB" dirty="0" err="1"/>
              <a:t>geliyor</a:t>
            </a:r>
            <a:r>
              <a:rPr lang="en-GB" dirty="0"/>
              <a:t>:</a:t>
            </a:r>
            <a:endParaRPr lang="tr-TR" dirty="0"/>
          </a:p>
          <a:p>
            <a:pPr algn="l"/>
            <a:endParaRPr lang="tr-TR" b="1" dirty="0"/>
          </a:p>
          <a:p>
            <a:pPr algn="l"/>
            <a:endParaRPr lang="en-GB" sz="1000" dirty="0"/>
          </a:p>
          <a:p>
            <a:pPr marL="342900" indent="-342900" algn="l">
              <a:buClr>
                <a:srgbClr val="E43794"/>
              </a:buClr>
              <a:buFont typeface="Arial" panose="020B0604020202020204" pitchFamily="34" charset="0"/>
              <a:buChar char="•"/>
            </a:pPr>
            <a:r>
              <a:rPr lang="en-GB" b="1" dirty="0" err="1"/>
              <a:t>aydınlık</a:t>
            </a:r>
            <a:r>
              <a:rPr lang="en-GB" dirty="0"/>
              <a:t> </a:t>
            </a:r>
            <a:r>
              <a:rPr lang="en-GB" dirty="0" err="1"/>
              <a:t>dış</a:t>
            </a:r>
            <a:r>
              <a:rPr lang="en-GB" dirty="0"/>
              <a:t> </a:t>
            </a:r>
            <a:r>
              <a:rPr lang="en-GB" dirty="0" err="1"/>
              <a:t>dünyadan</a:t>
            </a:r>
            <a:r>
              <a:rPr lang="en-GB" dirty="0"/>
              <a:t> </a:t>
            </a:r>
            <a:r>
              <a:rPr lang="en-GB" b="1" dirty="0" err="1"/>
              <a:t>karanlık</a:t>
            </a:r>
            <a:r>
              <a:rPr lang="en-GB" dirty="0"/>
              <a:t>, </a:t>
            </a:r>
            <a:r>
              <a:rPr lang="en-GB" b="1" dirty="0" err="1"/>
              <a:t>orta</a:t>
            </a:r>
            <a:r>
              <a:rPr lang="en-GB" b="1" dirty="0"/>
              <a:t> </a:t>
            </a:r>
            <a:r>
              <a:rPr lang="en-GB" b="1" dirty="0" err="1"/>
              <a:t>çağ</a:t>
            </a:r>
            <a:r>
              <a:rPr lang="en-GB" b="1" dirty="0"/>
              <a:t> </a:t>
            </a:r>
            <a:r>
              <a:rPr lang="en-GB" b="1" dirty="0" err="1"/>
              <a:t>tarzı</a:t>
            </a:r>
            <a:r>
              <a:rPr lang="en-GB" b="1" dirty="0"/>
              <a:t> </a:t>
            </a:r>
            <a:r>
              <a:rPr lang="en-GB" b="1" dirty="0" err="1"/>
              <a:t>bir</a:t>
            </a:r>
            <a:r>
              <a:rPr lang="en-GB" b="1" dirty="0"/>
              <a:t> </a:t>
            </a:r>
            <a:r>
              <a:rPr lang="en-GB" b="1" dirty="0" err="1"/>
              <a:t>odaya</a:t>
            </a:r>
            <a:r>
              <a:rPr lang="en-GB" b="1" dirty="0"/>
              <a:t> </a:t>
            </a:r>
            <a:r>
              <a:rPr lang="en-GB" dirty="0" err="1"/>
              <a:t>girme</a:t>
            </a:r>
            <a:r>
              <a:rPr lang="en-GB" dirty="0"/>
              <a:t>,</a:t>
            </a:r>
            <a:endParaRPr lang="tr-TR" dirty="0"/>
          </a:p>
          <a:p>
            <a:pPr marL="342900" indent="-342900" algn="l">
              <a:buClr>
                <a:srgbClr val="E43794"/>
              </a:buClr>
              <a:buFont typeface="Arial" panose="020B0604020202020204" pitchFamily="34" charset="0"/>
              <a:buChar char="•"/>
            </a:pPr>
            <a:r>
              <a:rPr lang="en-GB" b="1" dirty="0" err="1"/>
              <a:t>ortaçağ</a:t>
            </a:r>
            <a:r>
              <a:rPr lang="en-GB" b="1" dirty="0"/>
              <a:t> </a:t>
            </a:r>
            <a:r>
              <a:rPr lang="en-GB" b="1" dirty="0" err="1"/>
              <a:t>kaleleri</a:t>
            </a:r>
            <a:r>
              <a:rPr lang="en-GB" b="1" dirty="0"/>
              <a:t> </a:t>
            </a:r>
            <a:r>
              <a:rPr lang="en-GB" b="1" dirty="0" err="1"/>
              <a:t>dünyasını</a:t>
            </a:r>
            <a:r>
              <a:rPr lang="en-GB" b="1" dirty="0"/>
              <a:t> </a:t>
            </a:r>
            <a:r>
              <a:rPr lang="en-GB" b="1" dirty="0" err="1"/>
              <a:t>sunan</a:t>
            </a:r>
            <a:r>
              <a:rPr lang="en-GB" dirty="0"/>
              <a:t> </a:t>
            </a:r>
            <a:r>
              <a:rPr lang="en-GB" dirty="0" err="1"/>
              <a:t>çoğunlukla</a:t>
            </a:r>
            <a:r>
              <a:rPr lang="en-GB" dirty="0"/>
              <a:t> </a:t>
            </a:r>
            <a:r>
              <a:rPr lang="en-GB" dirty="0" err="1"/>
              <a:t>bilinmeyen</a:t>
            </a:r>
            <a:r>
              <a:rPr lang="en-GB" dirty="0"/>
              <a:t> </a:t>
            </a:r>
            <a:r>
              <a:rPr lang="en-GB" b="1" dirty="0" err="1"/>
              <a:t>dijital</a:t>
            </a:r>
            <a:r>
              <a:rPr lang="en-GB" b="1" dirty="0"/>
              <a:t> </a:t>
            </a:r>
            <a:r>
              <a:rPr lang="en-GB" b="1" dirty="0" err="1"/>
              <a:t>teknolojileri</a:t>
            </a:r>
            <a:r>
              <a:rPr lang="en-GB" dirty="0"/>
              <a:t> </a:t>
            </a:r>
            <a:r>
              <a:rPr lang="en-GB" dirty="0" err="1"/>
              <a:t>görme</a:t>
            </a:r>
            <a:r>
              <a:rPr lang="en-GB" dirty="0"/>
              <a:t>,</a:t>
            </a:r>
          </a:p>
          <a:p>
            <a:pPr marL="342900" indent="-342900" algn="l">
              <a:buClr>
                <a:srgbClr val="E43794"/>
              </a:buClr>
              <a:buFont typeface="Arial" panose="020B0604020202020204" pitchFamily="34" charset="0"/>
              <a:buChar char="•"/>
            </a:pPr>
            <a:r>
              <a:rPr lang="en-GB" dirty="0" err="1"/>
              <a:t>arka</a:t>
            </a:r>
            <a:r>
              <a:rPr lang="en-GB" dirty="0"/>
              <a:t> </a:t>
            </a:r>
            <a:r>
              <a:rPr lang="en-GB" dirty="0" err="1"/>
              <a:t>planda</a:t>
            </a:r>
            <a:r>
              <a:rPr lang="en-GB" dirty="0"/>
              <a:t> </a:t>
            </a:r>
            <a:r>
              <a:rPr lang="en-GB" dirty="0" err="1"/>
              <a:t>çalan</a:t>
            </a:r>
            <a:r>
              <a:rPr lang="en-GB" dirty="0"/>
              <a:t> </a:t>
            </a:r>
            <a:r>
              <a:rPr lang="en-GB" b="1" dirty="0" err="1"/>
              <a:t>ortaçağ</a:t>
            </a:r>
            <a:r>
              <a:rPr lang="en-GB" b="1" dirty="0"/>
              <a:t> </a:t>
            </a:r>
            <a:r>
              <a:rPr lang="en-GB" b="1" dirty="0" err="1"/>
              <a:t>müziğinin</a:t>
            </a:r>
            <a:r>
              <a:rPr lang="en-GB" b="1" dirty="0"/>
              <a:t> modern </a:t>
            </a:r>
            <a:r>
              <a:rPr lang="en-GB" b="1" dirty="0" err="1"/>
              <a:t>bir</a:t>
            </a:r>
            <a:r>
              <a:rPr lang="en-GB" b="1" dirty="0"/>
              <a:t> </a:t>
            </a:r>
            <a:r>
              <a:rPr lang="en-GB" b="1" dirty="0" err="1"/>
              <a:t>yorumunu</a:t>
            </a:r>
            <a:r>
              <a:rPr lang="en-GB" b="1" dirty="0"/>
              <a:t> </a:t>
            </a:r>
            <a:r>
              <a:rPr lang="en-GB" dirty="0" err="1"/>
              <a:t>duyma</a:t>
            </a:r>
            <a:r>
              <a:rPr lang="en-GB" dirty="0"/>
              <a:t>.</a:t>
            </a:r>
          </a:p>
          <a:p>
            <a:pPr marL="342900" indent="-342900" algn="l">
              <a:buClr>
                <a:srgbClr val="E43794"/>
              </a:buClr>
              <a:buFont typeface="Arial" panose="020B0604020202020204" pitchFamily="34" charset="0"/>
              <a:buChar char="•"/>
            </a:pPr>
            <a:endParaRPr lang="en-GB" dirty="0"/>
          </a:p>
        </p:txBody>
      </p:sp>
      <p:sp>
        <p:nvSpPr>
          <p:cNvPr id="8" name="PoljeZBesedilom 7">
            <a:extLst>
              <a:ext uri="{FF2B5EF4-FFF2-40B4-BE49-F238E27FC236}">
                <a16:creationId xmlns:a16="http://schemas.microsoft.com/office/drawing/2014/main" id="{4A83F827-3A83-4558-901B-7ED51E51C41D}"/>
              </a:ext>
            </a:extLst>
          </p:cNvPr>
          <p:cNvSpPr txBox="1"/>
          <p:nvPr/>
        </p:nvSpPr>
        <p:spPr>
          <a:xfrm>
            <a:off x="481930" y="3733390"/>
            <a:ext cx="7747670" cy="2677656"/>
          </a:xfrm>
          <a:prstGeom prst="rect">
            <a:avLst/>
          </a:prstGeom>
          <a:noFill/>
        </p:spPr>
        <p:txBody>
          <a:bodyPr wrap="square" rtlCol="0">
            <a:spAutoFit/>
          </a:bodyPr>
          <a:lstStyle/>
          <a:p>
            <a:r>
              <a:rPr lang="en-GB" sz="2400" b="1" dirty="0">
                <a:solidFill>
                  <a:schemeClr val="bg1">
                    <a:lumMod val="50000"/>
                  </a:schemeClr>
                </a:solidFill>
              </a:rPr>
              <a:t>Mobil web </a:t>
            </a:r>
            <a:r>
              <a:rPr lang="en-GB" sz="2400" b="1" dirty="0" err="1">
                <a:solidFill>
                  <a:schemeClr val="bg1">
                    <a:lumMod val="50000"/>
                  </a:schemeClr>
                </a:solidFill>
              </a:rPr>
              <a:t>uygulaması</a:t>
            </a:r>
            <a:r>
              <a:rPr lang="en-GB" sz="2400" b="1" dirty="0">
                <a:solidFill>
                  <a:schemeClr val="bg1">
                    <a:lumMod val="50000"/>
                  </a:schemeClr>
                </a:solidFill>
              </a:rPr>
              <a:t> </a:t>
            </a:r>
            <a:r>
              <a:rPr lang="en-GB" sz="2400" dirty="0" err="1">
                <a:solidFill>
                  <a:schemeClr val="bg1">
                    <a:lumMod val="50000"/>
                  </a:schemeClr>
                </a:solidFill>
              </a:rPr>
              <a:t>için</a:t>
            </a:r>
            <a:r>
              <a:rPr lang="en-GB" sz="2400" dirty="0">
                <a:solidFill>
                  <a:schemeClr val="bg1">
                    <a:lumMod val="50000"/>
                  </a:schemeClr>
                </a:solidFill>
              </a:rPr>
              <a:t> </a:t>
            </a:r>
            <a:r>
              <a:rPr lang="en-GB" sz="2400" dirty="0" err="1">
                <a:solidFill>
                  <a:schemeClr val="bg1">
                    <a:lumMod val="50000"/>
                  </a:schemeClr>
                </a:solidFill>
              </a:rPr>
              <a:t>vay</a:t>
            </a:r>
            <a:r>
              <a:rPr lang="tr-TR" sz="2400" dirty="0">
                <a:solidFill>
                  <a:schemeClr val="bg1">
                    <a:lumMod val="50000"/>
                  </a:schemeClr>
                </a:solidFill>
              </a:rPr>
              <a:t> canına </a:t>
            </a:r>
            <a:r>
              <a:rPr lang="en-GB" sz="2400" dirty="0" err="1">
                <a:solidFill>
                  <a:schemeClr val="bg1">
                    <a:lumMod val="50000"/>
                  </a:schemeClr>
                </a:solidFill>
              </a:rPr>
              <a:t>şu</a:t>
            </a:r>
            <a:r>
              <a:rPr lang="en-GB" sz="2400" dirty="0">
                <a:solidFill>
                  <a:schemeClr val="bg1">
                    <a:lumMod val="50000"/>
                  </a:schemeClr>
                </a:solidFill>
              </a:rPr>
              <a:t> </a:t>
            </a:r>
            <a:r>
              <a:rPr lang="en-GB" sz="2400" dirty="0" err="1">
                <a:solidFill>
                  <a:schemeClr val="bg1">
                    <a:lumMod val="50000"/>
                  </a:schemeClr>
                </a:solidFill>
              </a:rPr>
              <a:t>şekilde</a:t>
            </a:r>
            <a:r>
              <a:rPr lang="en-GB" sz="2400" dirty="0">
                <a:solidFill>
                  <a:schemeClr val="bg1">
                    <a:lumMod val="50000"/>
                  </a:schemeClr>
                </a:solidFill>
              </a:rPr>
              <a:t> </a:t>
            </a:r>
            <a:r>
              <a:rPr lang="en-GB" sz="2400" dirty="0" err="1">
                <a:solidFill>
                  <a:schemeClr val="bg1">
                    <a:lumMod val="50000"/>
                  </a:schemeClr>
                </a:solidFill>
              </a:rPr>
              <a:t>elde</a:t>
            </a:r>
            <a:r>
              <a:rPr lang="en-GB" sz="2400" dirty="0">
                <a:solidFill>
                  <a:schemeClr val="bg1">
                    <a:lumMod val="50000"/>
                  </a:schemeClr>
                </a:solidFill>
              </a:rPr>
              <a:t> </a:t>
            </a:r>
            <a:r>
              <a:rPr lang="en-GB" sz="2400" dirty="0" err="1">
                <a:solidFill>
                  <a:schemeClr val="bg1">
                    <a:lumMod val="50000"/>
                  </a:schemeClr>
                </a:solidFill>
              </a:rPr>
              <a:t>edilir</a:t>
            </a:r>
            <a:r>
              <a:rPr lang="en-GB" sz="2400" dirty="0">
                <a:solidFill>
                  <a:schemeClr val="bg1">
                    <a:lumMod val="50000"/>
                  </a:schemeClr>
                </a:solidFill>
              </a:rPr>
              <a:t>:</a:t>
            </a:r>
          </a:p>
          <a:p>
            <a:pPr marL="342900" indent="-342900">
              <a:buClr>
                <a:srgbClr val="E43794"/>
              </a:buClr>
              <a:buFont typeface="Arial" panose="020B0604020202020204" pitchFamily="34" charset="0"/>
              <a:buChar char="•"/>
            </a:pPr>
            <a:r>
              <a:rPr lang="en-GB" sz="2400" b="1" dirty="0">
                <a:solidFill>
                  <a:schemeClr val="bg1">
                    <a:lumMod val="50000"/>
                  </a:schemeClr>
                </a:solidFill>
              </a:rPr>
              <a:t>kale </a:t>
            </a:r>
            <a:r>
              <a:rPr lang="en-GB" sz="2400" b="1" dirty="0" err="1">
                <a:solidFill>
                  <a:schemeClr val="bg1">
                    <a:lumMod val="50000"/>
                  </a:schemeClr>
                </a:solidFill>
              </a:rPr>
              <a:t>ziyaretini</a:t>
            </a:r>
            <a:r>
              <a:rPr lang="en-GB" sz="2400" b="1" dirty="0">
                <a:solidFill>
                  <a:schemeClr val="bg1">
                    <a:lumMod val="50000"/>
                  </a:schemeClr>
                </a:solidFill>
              </a:rPr>
              <a:t> </a:t>
            </a:r>
            <a:r>
              <a:rPr lang="en-GB" sz="2400" b="1" dirty="0" err="1">
                <a:solidFill>
                  <a:schemeClr val="bg1">
                    <a:lumMod val="50000"/>
                  </a:schemeClr>
                </a:solidFill>
              </a:rPr>
              <a:t>gerçek</a:t>
            </a:r>
            <a:r>
              <a:rPr lang="en-GB" sz="2400" b="1" dirty="0">
                <a:solidFill>
                  <a:schemeClr val="bg1">
                    <a:lumMod val="50000"/>
                  </a:schemeClr>
                </a:solidFill>
              </a:rPr>
              <a:t> </a:t>
            </a:r>
            <a:r>
              <a:rPr lang="en-GB" sz="2400" b="1" dirty="0" err="1">
                <a:solidFill>
                  <a:schemeClr val="bg1">
                    <a:lumMod val="50000"/>
                  </a:schemeClr>
                </a:solidFill>
              </a:rPr>
              <a:t>bir</a:t>
            </a:r>
            <a:r>
              <a:rPr lang="en-GB" sz="2400" b="1" dirty="0">
                <a:solidFill>
                  <a:schemeClr val="bg1">
                    <a:lumMod val="50000"/>
                  </a:schemeClr>
                </a:solidFill>
              </a:rPr>
              <a:t> </a:t>
            </a:r>
            <a:r>
              <a:rPr lang="en-GB" sz="2400" b="1" dirty="0" err="1">
                <a:solidFill>
                  <a:schemeClr val="bg1">
                    <a:lumMod val="50000"/>
                  </a:schemeClr>
                </a:solidFill>
              </a:rPr>
              <a:t>maceraya</a:t>
            </a:r>
            <a:r>
              <a:rPr lang="en-GB" sz="2400" b="1" dirty="0">
                <a:solidFill>
                  <a:schemeClr val="bg1">
                    <a:lumMod val="50000"/>
                  </a:schemeClr>
                </a:solidFill>
              </a:rPr>
              <a:t> </a:t>
            </a:r>
            <a:r>
              <a:rPr lang="en-GB" sz="2400" b="1" dirty="0" err="1">
                <a:solidFill>
                  <a:schemeClr val="bg1">
                    <a:lumMod val="50000"/>
                  </a:schemeClr>
                </a:solidFill>
              </a:rPr>
              <a:t>dönüştürmek</a:t>
            </a:r>
            <a:r>
              <a:rPr lang="en-GB" sz="2400" dirty="0">
                <a:solidFill>
                  <a:schemeClr val="bg1">
                    <a:lumMod val="50000"/>
                  </a:schemeClr>
                </a:solidFill>
              </a:rPr>
              <a:t> - </a:t>
            </a:r>
            <a:r>
              <a:rPr lang="en-GB" sz="2400" dirty="0" err="1">
                <a:solidFill>
                  <a:schemeClr val="bg1">
                    <a:lumMod val="50000"/>
                  </a:schemeClr>
                </a:solidFill>
              </a:rPr>
              <a:t>oyunlaştırma</a:t>
            </a:r>
            <a:r>
              <a:rPr lang="en-GB" sz="2400" dirty="0">
                <a:solidFill>
                  <a:schemeClr val="bg1">
                    <a:lumMod val="50000"/>
                  </a:schemeClr>
                </a:solidFill>
              </a:rPr>
              <a:t> </a:t>
            </a:r>
            <a:r>
              <a:rPr lang="en-GB" sz="2400" dirty="0" err="1">
                <a:solidFill>
                  <a:schemeClr val="bg1">
                    <a:lumMod val="50000"/>
                  </a:schemeClr>
                </a:solidFill>
              </a:rPr>
              <a:t>unsurlarını</a:t>
            </a:r>
            <a:r>
              <a:rPr lang="en-GB" sz="2400" dirty="0">
                <a:solidFill>
                  <a:schemeClr val="bg1">
                    <a:lumMod val="50000"/>
                  </a:schemeClr>
                </a:solidFill>
              </a:rPr>
              <a:t> </a:t>
            </a:r>
            <a:r>
              <a:rPr lang="en-GB" sz="2400" dirty="0" err="1">
                <a:solidFill>
                  <a:schemeClr val="bg1">
                    <a:lumMod val="50000"/>
                  </a:schemeClr>
                </a:solidFill>
              </a:rPr>
              <a:t>birleştirerek</a:t>
            </a:r>
            <a:r>
              <a:rPr lang="en-GB" sz="2400" dirty="0">
                <a:solidFill>
                  <a:schemeClr val="bg1">
                    <a:lumMod val="50000"/>
                  </a:schemeClr>
                </a:solidFill>
              </a:rPr>
              <a:t> </a:t>
            </a:r>
            <a:r>
              <a:rPr lang="en-GB" sz="2400" b="1" dirty="0" err="1">
                <a:solidFill>
                  <a:schemeClr val="bg1">
                    <a:lumMod val="50000"/>
                  </a:schemeClr>
                </a:solidFill>
              </a:rPr>
              <a:t>ziyaretçinin</a:t>
            </a:r>
            <a:r>
              <a:rPr lang="en-GB" sz="2400" b="1" dirty="0">
                <a:solidFill>
                  <a:schemeClr val="bg1">
                    <a:lumMod val="50000"/>
                  </a:schemeClr>
                </a:solidFill>
              </a:rPr>
              <a:t> </a:t>
            </a:r>
            <a:r>
              <a:rPr lang="en-GB" sz="2400" b="1" dirty="0" err="1">
                <a:solidFill>
                  <a:schemeClr val="bg1">
                    <a:lumMod val="50000"/>
                  </a:schemeClr>
                </a:solidFill>
              </a:rPr>
              <a:t>efsanevi</a:t>
            </a:r>
            <a:r>
              <a:rPr lang="en-GB" sz="2400" b="1" dirty="0">
                <a:solidFill>
                  <a:schemeClr val="bg1">
                    <a:lumMod val="50000"/>
                  </a:schemeClr>
                </a:solidFill>
              </a:rPr>
              <a:t> </a:t>
            </a:r>
            <a:r>
              <a:rPr lang="en-GB" sz="2400" b="1" dirty="0" err="1">
                <a:solidFill>
                  <a:schemeClr val="bg1">
                    <a:lumMod val="50000"/>
                  </a:schemeClr>
                </a:solidFill>
              </a:rPr>
              <a:t>eserleri</a:t>
            </a:r>
            <a:r>
              <a:rPr lang="en-GB" sz="2400" b="1" dirty="0">
                <a:solidFill>
                  <a:schemeClr val="bg1">
                    <a:lumMod val="50000"/>
                  </a:schemeClr>
                </a:solidFill>
              </a:rPr>
              <a:t> </a:t>
            </a:r>
            <a:r>
              <a:rPr lang="en-GB" sz="2400" b="1" dirty="0" err="1">
                <a:solidFill>
                  <a:schemeClr val="bg1">
                    <a:lumMod val="50000"/>
                  </a:schemeClr>
                </a:solidFill>
              </a:rPr>
              <a:t>toplama</a:t>
            </a:r>
            <a:r>
              <a:rPr lang="en-GB" sz="2400" b="1" dirty="0">
                <a:solidFill>
                  <a:schemeClr val="bg1">
                    <a:lumMod val="50000"/>
                  </a:schemeClr>
                </a:solidFill>
              </a:rPr>
              <a:t> </a:t>
            </a:r>
            <a:r>
              <a:rPr lang="en-GB" sz="2400" b="1" dirty="0" err="1">
                <a:solidFill>
                  <a:schemeClr val="bg1">
                    <a:lumMod val="50000"/>
                  </a:schemeClr>
                </a:solidFill>
              </a:rPr>
              <a:t>oyun</a:t>
            </a:r>
            <a:r>
              <a:rPr lang="en-GB" sz="2400" b="1" dirty="0">
                <a:solidFill>
                  <a:schemeClr val="bg1">
                    <a:lumMod val="50000"/>
                  </a:schemeClr>
                </a:solidFill>
              </a:rPr>
              <a:t> </a:t>
            </a:r>
            <a:r>
              <a:rPr lang="en-GB" sz="2400" b="1" dirty="0" err="1">
                <a:solidFill>
                  <a:schemeClr val="bg1">
                    <a:lumMod val="50000"/>
                  </a:schemeClr>
                </a:solidFill>
              </a:rPr>
              <a:t>hedefi</a:t>
            </a:r>
            <a:r>
              <a:rPr lang="en-GB" sz="2400" dirty="0">
                <a:solidFill>
                  <a:schemeClr val="bg1">
                    <a:lumMod val="50000"/>
                  </a:schemeClr>
                </a:solidFill>
              </a:rPr>
              <a:t> </a:t>
            </a:r>
            <a:r>
              <a:rPr lang="en-GB" sz="2400" dirty="0" err="1">
                <a:solidFill>
                  <a:schemeClr val="bg1">
                    <a:lumMod val="50000"/>
                  </a:schemeClr>
                </a:solidFill>
              </a:rPr>
              <a:t>vardır</a:t>
            </a:r>
            <a:endParaRPr lang="tr-TR" sz="2400" dirty="0">
              <a:solidFill>
                <a:schemeClr val="bg1">
                  <a:lumMod val="50000"/>
                </a:schemeClr>
              </a:solidFill>
            </a:endParaRPr>
          </a:p>
          <a:p>
            <a:pPr marL="342900" indent="-342900">
              <a:buClr>
                <a:srgbClr val="E43794"/>
              </a:buClr>
              <a:buFont typeface="Arial" panose="020B0604020202020204" pitchFamily="34" charset="0"/>
              <a:buChar char="•"/>
            </a:pPr>
            <a:r>
              <a:rPr lang="en-GB" sz="2400" dirty="0" err="1">
                <a:solidFill>
                  <a:schemeClr val="bg1">
                    <a:lumMod val="50000"/>
                  </a:schemeClr>
                </a:solidFill>
              </a:rPr>
              <a:t>Tüm</a:t>
            </a:r>
            <a:r>
              <a:rPr lang="en-GB" sz="2400" dirty="0">
                <a:solidFill>
                  <a:schemeClr val="bg1">
                    <a:lumMod val="50000"/>
                  </a:schemeClr>
                </a:solidFill>
              </a:rPr>
              <a:t> kale </a:t>
            </a:r>
            <a:r>
              <a:rPr lang="en-GB" sz="2400" dirty="0" err="1">
                <a:solidFill>
                  <a:schemeClr val="bg1">
                    <a:lumMod val="50000"/>
                  </a:schemeClr>
                </a:solidFill>
              </a:rPr>
              <a:t>ziyaretlerini</a:t>
            </a:r>
            <a:r>
              <a:rPr lang="en-GB" sz="2400" dirty="0">
                <a:solidFill>
                  <a:schemeClr val="bg1">
                    <a:lumMod val="50000"/>
                  </a:schemeClr>
                </a:solidFill>
              </a:rPr>
              <a:t> </a:t>
            </a:r>
            <a:r>
              <a:rPr lang="en-GB" sz="2400" dirty="0" err="1">
                <a:solidFill>
                  <a:schemeClr val="bg1">
                    <a:lumMod val="50000"/>
                  </a:schemeClr>
                </a:solidFill>
              </a:rPr>
              <a:t>tamamlamak</a:t>
            </a:r>
            <a:r>
              <a:rPr lang="en-GB" sz="2400" dirty="0">
                <a:solidFill>
                  <a:schemeClr val="bg1">
                    <a:lumMod val="50000"/>
                  </a:schemeClr>
                </a:solidFill>
              </a:rPr>
              <a:t> </a:t>
            </a:r>
            <a:r>
              <a:rPr lang="en-GB" sz="2400" dirty="0" err="1">
                <a:solidFill>
                  <a:schemeClr val="bg1">
                    <a:lumMod val="50000"/>
                  </a:schemeClr>
                </a:solidFill>
              </a:rPr>
              <a:t>için</a:t>
            </a:r>
            <a:r>
              <a:rPr lang="en-GB" sz="2400" dirty="0">
                <a:solidFill>
                  <a:schemeClr val="bg1">
                    <a:lumMod val="50000"/>
                  </a:schemeClr>
                </a:solidFill>
              </a:rPr>
              <a:t> </a:t>
            </a:r>
            <a:r>
              <a:rPr lang="en-GB" sz="2400" dirty="0" err="1">
                <a:solidFill>
                  <a:schemeClr val="bg1">
                    <a:lumMod val="50000"/>
                  </a:schemeClr>
                </a:solidFill>
              </a:rPr>
              <a:t>bir</a:t>
            </a:r>
            <a:r>
              <a:rPr lang="en-GB" sz="2400" dirty="0">
                <a:solidFill>
                  <a:schemeClr val="bg1">
                    <a:lumMod val="50000"/>
                  </a:schemeClr>
                </a:solidFill>
              </a:rPr>
              <a:t> </a:t>
            </a:r>
            <a:r>
              <a:rPr lang="en-GB" sz="2400" b="1" dirty="0" err="1">
                <a:solidFill>
                  <a:schemeClr val="bg1">
                    <a:lumMod val="50000"/>
                  </a:schemeClr>
                </a:solidFill>
              </a:rPr>
              <a:t>Büyük</a:t>
            </a:r>
            <a:r>
              <a:rPr lang="en-GB" sz="2400" b="1" dirty="0">
                <a:solidFill>
                  <a:schemeClr val="bg1">
                    <a:lumMod val="50000"/>
                  </a:schemeClr>
                </a:solidFill>
              </a:rPr>
              <a:t> </a:t>
            </a:r>
            <a:r>
              <a:rPr lang="en-GB" sz="2400" b="1" dirty="0" err="1">
                <a:solidFill>
                  <a:schemeClr val="bg1">
                    <a:lumMod val="50000"/>
                  </a:schemeClr>
                </a:solidFill>
              </a:rPr>
              <a:t>Ödül</a:t>
            </a:r>
            <a:r>
              <a:rPr lang="en-GB" sz="2400" b="1" dirty="0">
                <a:solidFill>
                  <a:schemeClr val="bg1">
                    <a:lumMod val="50000"/>
                  </a:schemeClr>
                </a:solidFill>
              </a:rPr>
              <a:t> </a:t>
            </a:r>
            <a:r>
              <a:rPr lang="en-GB" sz="2400" b="1" dirty="0" err="1">
                <a:solidFill>
                  <a:schemeClr val="bg1">
                    <a:lumMod val="50000"/>
                  </a:schemeClr>
                </a:solidFill>
              </a:rPr>
              <a:t>çekilişine</a:t>
            </a:r>
            <a:r>
              <a:rPr lang="en-GB" sz="2400" dirty="0">
                <a:solidFill>
                  <a:schemeClr val="bg1">
                    <a:lumMod val="50000"/>
                  </a:schemeClr>
                </a:solidFill>
              </a:rPr>
              <a:t> </a:t>
            </a:r>
            <a:r>
              <a:rPr lang="en-GB" sz="2400" dirty="0" err="1">
                <a:solidFill>
                  <a:schemeClr val="bg1">
                    <a:lumMod val="50000"/>
                  </a:schemeClr>
                </a:solidFill>
              </a:rPr>
              <a:t>katılmak</a:t>
            </a:r>
            <a:r>
              <a:rPr lang="en-GB" sz="2400" dirty="0">
                <a:solidFill>
                  <a:schemeClr val="bg1">
                    <a:lumMod val="50000"/>
                  </a:schemeClr>
                </a:solidFill>
              </a:rPr>
              <a:t> - </a:t>
            </a:r>
            <a:r>
              <a:rPr lang="en-GB" sz="2400" dirty="0" err="1">
                <a:solidFill>
                  <a:schemeClr val="bg1">
                    <a:lumMod val="50000"/>
                  </a:schemeClr>
                </a:solidFill>
              </a:rPr>
              <a:t>kullanıcı</a:t>
            </a:r>
            <a:r>
              <a:rPr lang="en-GB" sz="2400" dirty="0">
                <a:solidFill>
                  <a:schemeClr val="bg1">
                    <a:lumMod val="50000"/>
                  </a:schemeClr>
                </a:solidFill>
              </a:rPr>
              <a:t> </a:t>
            </a:r>
            <a:r>
              <a:rPr lang="en-GB" sz="2400" dirty="0" err="1">
                <a:solidFill>
                  <a:schemeClr val="bg1">
                    <a:lumMod val="50000"/>
                  </a:schemeClr>
                </a:solidFill>
              </a:rPr>
              <a:t>ayrıca</a:t>
            </a:r>
            <a:r>
              <a:rPr lang="en-GB" sz="2400" dirty="0">
                <a:solidFill>
                  <a:schemeClr val="bg1">
                    <a:lumMod val="50000"/>
                  </a:schemeClr>
                </a:solidFill>
              </a:rPr>
              <a:t> </a:t>
            </a:r>
            <a:r>
              <a:rPr lang="en-GB" sz="2400" dirty="0" err="1">
                <a:solidFill>
                  <a:schemeClr val="bg1">
                    <a:lumMod val="50000"/>
                  </a:schemeClr>
                </a:solidFill>
              </a:rPr>
              <a:t>kaleleri</a:t>
            </a:r>
            <a:r>
              <a:rPr lang="en-GB" sz="2400" dirty="0">
                <a:solidFill>
                  <a:schemeClr val="bg1">
                    <a:lumMod val="50000"/>
                  </a:schemeClr>
                </a:solidFill>
              </a:rPr>
              <a:t> </a:t>
            </a:r>
            <a:r>
              <a:rPr lang="en-GB" sz="2400" dirty="0" err="1">
                <a:solidFill>
                  <a:schemeClr val="bg1">
                    <a:lumMod val="50000"/>
                  </a:schemeClr>
                </a:solidFill>
              </a:rPr>
              <a:t>ziyaret</a:t>
            </a:r>
            <a:r>
              <a:rPr lang="en-GB" sz="2400" dirty="0">
                <a:solidFill>
                  <a:schemeClr val="bg1">
                    <a:lumMod val="50000"/>
                  </a:schemeClr>
                </a:solidFill>
              </a:rPr>
              <a:t> </a:t>
            </a:r>
            <a:r>
              <a:rPr lang="en-GB" sz="2400" dirty="0" err="1">
                <a:solidFill>
                  <a:schemeClr val="bg1">
                    <a:lumMod val="50000"/>
                  </a:schemeClr>
                </a:solidFill>
              </a:rPr>
              <a:t>ederken</a:t>
            </a:r>
            <a:r>
              <a:rPr lang="en-GB" sz="2400" dirty="0">
                <a:solidFill>
                  <a:schemeClr val="bg1">
                    <a:lumMod val="50000"/>
                  </a:schemeClr>
                </a:solidFill>
              </a:rPr>
              <a:t> </a:t>
            </a:r>
            <a:r>
              <a:rPr lang="en-GB" sz="2400" b="1" dirty="0" err="1">
                <a:solidFill>
                  <a:schemeClr val="bg1">
                    <a:lumMod val="50000"/>
                  </a:schemeClr>
                </a:solidFill>
              </a:rPr>
              <a:t>küçük</a:t>
            </a:r>
            <a:r>
              <a:rPr lang="en-GB" sz="2400" b="1" dirty="0">
                <a:solidFill>
                  <a:schemeClr val="bg1">
                    <a:lumMod val="50000"/>
                  </a:schemeClr>
                </a:solidFill>
              </a:rPr>
              <a:t> </a:t>
            </a:r>
            <a:r>
              <a:rPr lang="en-GB" sz="2400" b="1" dirty="0" err="1">
                <a:solidFill>
                  <a:schemeClr val="bg1">
                    <a:lumMod val="50000"/>
                  </a:schemeClr>
                </a:solidFill>
              </a:rPr>
              <a:t>ödüller</a:t>
            </a:r>
            <a:r>
              <a:rPr lang="en-GB" sz="2400" b="1" dirty="0">
                <a:solidFill>
                  <a:schemeClr val="bg1">
                    <a:lumMod val="50000"/>
                  </a:schemeClr>
                </a:solidFill>
              </a:rPr>
              <a:t> </a:t>
            </a:r>
            <a:r>
              <a:rPr lang="en-GB" sz="2400" b="1" dirty="0" err="1">
                <a:solidFill>
                  <a:schemeClr val="bg1">
                    <a:lumMod val="50000"/>
                  </a:schemeClr>
                </a:solidFill>
              </a:rPr>
              <a:t>kazanır</a:t>
            </a:r>
            <a:r>
              <a:rPr lang="en-GB" sz="2400" dirty="0">
                <a:solidFill>
                  <a:schemeClr val="bg1">
                    <a:lumMod val="50000"/>
                  </a:schemeClr>
                </a:solidFill>
              </a:rPr>
              <a:t>.</a:t>
            </a:r>
          </a:p>
        </p:txBody>
      </p:sp>
    </p:spTree>
    <p:extLst>
      <p:ext uri="{BB962C8B-B14F-4D97-AF65-F5344CB8AC3E}">
        <p14:creationId xmlns:p14="http://schemas.microsoft.com/office/powerpoint/2010/main" val="360662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52968" y="90062"/>
            <a:ext cx="11260668" cy="631527"/>
          </a:xfrm>
        </p:spPr>
        <p:txBody>
          <a:bodyPr/>
          <a:lstStyle/>
          <a:p>
            <a:r>
              <a:rPr lang="tr-TR" sz="3200" dirty="0" err="1">
                <a:solidFill>
                  <a:schemeClr val="bg1"/>
                </a:solidFill>
              </a:rPr>
              <a:t>STD’nin</a:t>
            </a:r>
            <a:r>
              <a:rPr lang="tr-TR" sz="3200" dirty="0">
                <a:solidFill>
                  <a:schemeClr val="bg1"/>
                </a:solidFill>
              </a:rPr>
              <a:t> nihai sonuçları</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8" y="1091952"/>
            <a:ext cx="11260664" cy="5359648"/>
          </a:xfrm>
        </p:spPr>
        <p:txBody>
          <a:bodyPr numCol="2"/>
          <a:lstStyle/>
          <a:p>
            <a:pPr algn="l"/>
            <a:r>
              <a:rPr lang="sl-SI" dirty="0">
                <a:solidFill>
                  <a:srgbClr val="E43794"/>
                </a:solidFill>
              </a:rPr>
              <a:t>Ziyaretçiler, </a:t>
            </a:r>
            <a:r>
              <a:rPr lang="sl-SI" dirty="0"/>
              <a:t>3D modellerin projeksiyonlarından ve VR 360º videodan etkilendiler. </a:t>
            </a:r>
            <a:r>
              <a:rPr lang="sl-SI" b="1" dirty="0"/>
              <a:t>Posavje'nin yedi kalesini tek bir yerde keşfetme olasılığını takdir ediyorlar</a:t>
            </a:r>
            <a:r>
              <a:rPr lang="sl-SI" dirty="0"/>
              <a:t>.</a:t>
            </a:r>
            <a:r>
              <a:rPr lang="tr-TR" dirty="0"/>
              <a:t> </a:t>
            </a:r>
            <a:endParaRPr lang="en-GB" dirty="0"/>
          </a:p>
          <a:p>
            <a:pPr algn="l"/>
            <a:endParaRPr lang="en-GB" dirty="0"/>
          </a:p>
          <a:p>
            <a:pPr algn="l"/>
            <a:r>
              <a:rPr lang="sl-SI" dirty="0">
                <a:solidFill>
                  <a:srgbClr val="E43794"/>
                </a:solidFill>
              </a:rPr>
              <a:t>Yatırımcı, </a:t>
            </a:r>
            <a:r>
              <a:rPr lang="sl-SI" dirty="0"/>
              <a:t>nihai sonuçlardan ve cazibe merkezine beklenmedik bir şekilde yüksek ilgi gösteren ziyaretçi sayısından çok memnun kaldı.</a:t>
            </a:r>
            <a:endParaRPr lang="tr-TR" dirty="0"/>
          </a:p>
          <a:p>
            <a:pPr algn="l"/>
            <a:endParaRPr lang="tr-TR" dirty="0"/>
          </a:p>
          <a:p>
            <a:pPr algn="l"/>
            <a:r>
              <a:rPr lang="sl-SI" dirty="0"/>
              <a:t>Şimdiye kadar, tasarlanan </a:t>
            </a:r>
            <a:r>
              <a:rPr lang="tr-TR" dirty="0"/>
              <a:t>STD</a:t>
            </a:r>
            <a:r>
              <a:rPr lang="sl-SI" dirty="0"/>
              <a:t>'de önemli bir sorun veya olumsuzluk tespit edilmedi, yalnızca VR cihazlarının çocuklar tarafından uygunsuz şekilde kullanılması olasılığına yönelik yetersiz planlama nedeniyle donanım arızalarına yol açan bazı küçük sorunlar ortaya çık</a:t>
            </a:r>
            <a:r>
              <a:rPr lang="tr-TR" dirty="0" err="1"/>
              <a:t>mıştır</a:t>
            </a:r>
            <a:r>
              <a:rPr lang="sl-SI" dirty="0"/>
              <a:t>.</a:t>
            </a:r>
          </a:p>
          <a:p>
            <a:pPr algn="l"/>
            <a:endParaRPr lang="en-GB" dirty="0"/>
          </a:p>
          <a:p>
            <a:pPr algn="l"/>
            <a:endParaRPr lang="en-GB" dirty="0"/>
          </a:p>
          <a:p>
            <a:endParaRPr lang="en-GB" dirty="0"/>
          </a:p>
        </p:txBody>
      </p:sp>
      <p:pic>
        <p:nvPicPr>
          <p:cNvPr id="6" name="Slika 5">
            <a:extLst>
              <a:ext uri="{FF2B5EF4-FFF2-40B4-BE49-F238E27FC236}">
                <a16:creationId xmlns:a16="http://schemas.microsoft.com/office/drawing/2014/main" id="{9943B444-1C3F-4798-A07D-BD49D8D910B3}"/>
              </a:ext>
            </a:extLst>
          </p:cNvPr>
          <p:cNvPicPr>
            <a:picLocks noChangeAspect="1"/>
          </p:cNvPicPr>
          <p:nvPr/>
        </p:nvPicPr>
        <p:blipFill rotWithShape="1">
          <a:blip r:embed="rId2">
            <a:extLst>
              <a:ext uri="{28A0092B-C50C-407E-A947-70E740481C1C}">
                <a14:useLocalDpi xmlns:a14="http://schemas.microsoft.com/office/drawing/2010/main" val="0"/>
              </a:ext>
            </a:extLst>
          </a:blip>
          <a:srcRect t="5634" b="3873"/>
          <a:stretch/>
        </p:blipFill>
        <p:spPr>
          <a:xfrm>
            <a:off x="6331536" y="3009900"/>
            <a:ext cx="5323333" cy="3213100"/>
          </a:xfrm>
          <a:prstGeom prst="rect">
            <a:avLst/>
          </a:prstGeom>
        </p:spPr>
      </p:pic>
    </p:spTree>
    <p:extLst>
      <p:ext uri="{BB962C8B-B14F-4D97-AF65-F5344CB8AC3E}">
        <p14:creationId xmlns:p14="http://schemas.microsoft.com/office/powerpoint/2010/main" val="42644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67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5495925" y="3929045"/>
            <a:ext cx="5693691" cy="2154514"/>
          </a:xfrm>
        </p:spPr>
        <p:txBody>
          <a:bodyPr/>
          <a:lstStyle/>
          <a:p>
            <a:pPr lvl="0" algn="l">
              <a:spcBef>
                <a:spcPts val="0"/>
              </a:spcBef>
              <a:buClr>
                <a:srgbClr val="E43794"/>
              </a:buClr>
              <a:buSzPts val="4000"/>
            </a:pPr>
            <a:r>
              <a:rPr lang="sl-SI" sz="3600" b="1" dirty="0">
                <a:solidFill>
                  <a:srgbClr val="E43794"/>
                </a:solidFill>
                <a:latin typeface="Avenir"/>
                <a:ea typeface="Avenir"/>
                <a:cs typeface="Avenir"/>
                <a:sym typeface="Avenir"/>
              </a:rPr>
              <a:t>5. </a:t>
            </a:r>
            <a:r>
              <a:rPr lang="en-US" dirty="0" err="1">
                <a:latin typeface="Avenir"/>
                <a:ea typeface="Avenir"/>
                <a:cs typeface="Avenir"/>
                <a:sym typeface="Avenir"/>
              </a:rPr>
              <a:t>Kültür</a:t>
            </a:r>
            <a:r>
              <a:rPr lang="en-US" dirty="0">
                <a:latin typeface="Avenir"/>
                <a:ea typeface="Avenir"/>
                <a:cs typeface="Avenir"/>
                <a:sym typeface="Avenir"/>
              </a:rPr>
              <a:t> </a:t>
            </a:r>
            <a:r>
              <a:rPr lang="en-US" dirty="0" err="1">
                <a:latin typeface="Avenir"/>
                <a:ea typeface="Avenir"/>
                <a:cs typeface="Avenir"/>
                <a:sym typeface="Avenir"/>
              </a:rPr>
              <a:t>ve</a:t>
            </a:r>
            <a:r>
              <a:rPr lang="en-US" dirty="0">
                <a:latin typeface="Avenir"/>
                <a:ea typeface="Avenir"/>
                <a:cs typeface="Avenir"/>
                <a:sym typeface="Avenir"/>
              </a:rPr>
              <a:t> </a:t>
            </a:r>
            <a:r>
              <a:rPr lang="en-US" dirty="0" err="1">
                <a:latin typeface="Avenir"/>
                <a:ea typeface="Avenir"/>
                <a:cs typeface="Avenir"/>
                <a:sym typeface="Avenir"/>
              </a:rPr>
              <a:t>miras</a:t>
            </a:r>
            <a:r>
              <a:rPr lang="en-US" dirty="0">
                <a:latin typeface="Avenir"/>
                <a:ea typeface="Avenir"/>
                <a:cs typeface="Avenir"/>
                <a:sym typeface="Avenir"/>
              </a:rPr>
              <a:t> </a:t>
            </a:r>
            <a:r>
              <a:rPr lang="en-US" dirty="0" err="1">
                <a:latin typeface="Avenir"/>
                <a:ea typeface="Avenir"/>
                <a:cs typeface="Avenir"/>
                <a:sym typeface="Avenir"/>
              </a:rPr>
              <a:t>sektörlerinde</a:t>
            </a:r>
            <a:r>
              <a:rPr lang="en-US" dirty="0">
                <a:latin typeface="Avenir"/>
                <a:ea typeface="Avenir"/>
                <a:cs typeface="Avenir"/>
                <a:sym typeface="Avenir"/>
              </a:rPr>
              <a:t> </a:t>
            </a:r>
            <a:r>
              <a:rPr lang="en-US" dirty="0" err="1">
                <a:latin typeface="Avenir"/>
                <a:ea typeface="Avenir"/>
                <a:cs typeface="Avenir"/>
                <a:sym typeface="Avenir"/>
              </a:rPr>
              <a:t>yenilikçi</a:t>
            </a:r>
            <a:r>
              <a:rPr lang="en-US" dirty="0">
                <a:latin typeface="Avenir"/>
                <a:ea typeface="Avenir"/>
                <a:cs typeface="Avenir"/>
                <a:sym typeface="Avenir"/>
              </a:rPr>
              <a:t> </a:t>
            </a:r>
            <a:r>
              <a:rPr lang="en-US" dirty="0" err="1">
                <a:latin typeface="Avenir"/>
                <a:ea typeface="Avenir"/>
                <a:cs typeface="Avenir"/>
                <a:sym typeface="Avenir"/>
              </a:rPr>
              <a:t>sürükleyici</a:t>
            </a:r>
            <a:r>
              <a:rPr lang="en-US" dirty="0">
                <a:latin typeface="Avenir"/>
                <a:ea typeface="Avenir"/>
                <a:cs typeface="Avenir"/>
                <a:sym typeface="Avenir"/>
              </a:rPr>
              <a:t> </a:t>
            </a:r>
            <a:r>
              <a:rPr lang="en-US" dirty="0" err="1">
                <a:latin typeface="Avenir"/>
                <a:ea typeface="Avenir"/>
                <a:cs typeface="Avenir"/>
                <a:sym typeface="Avenir"/>
              </a:rPr>
              <a:t>deneyimlere</a:t>
            </a:r>
            <a:r>
              <a:rPr lang="en-US" dirty="0">
                <a:latin typeface="Avenir"/>
                <a:ea typeface="Avenir"/>
                <a:cs typeface="Avenir"/>
                <a:sym typeface="Avenir"/>
              </a:rPr>
              <a:t> </a:t>
            </a:r>
            <a:r>
              <a:rPr lang="en-US" dirty="0" err="1">
                <a:latin typeface="Avenir"/>
                <a:ea typeface="Avenir"/>
                <a:cs typeface="Avenir"/>
                <a:sym typeface="Avenir"/>
              </a:rPr>
              <a:t>ilişkin</a:t>
            </a:r>
            <a:r>
              <a:rPr lang="en-US" dirty="0">
                <a:latin typeface="Avenir"/>
                <a:ea typeface="Avenir"/>
                <a:cs typeface="Avenir"/>
                <a:sym typeface="Avenir"/>
              </a:rPr>
              <a:t> </a:t>
            </a:r>
            <a:r>
              <a:rPr lang="en-US" dirty="0" err="1">
                <a:latin typeface="Avenir"/>
                <a:ea typeface="Avenir"/>
                <a:cs typeface="Avenir"/>
                <a:sym typeface="Avenir"/>
              </a:rPr>
              <a:t>uluslararası</a:t>
            </a:r>
            <a:r>
              <a:rPr lang="en-US" dirty="0">
                <a:latin typeface="Avenir"/>
                <a:ea typeface="Avenir"/>
                <a:cs typeface="Avenir"/>
                <a:sym typeface="Avenir"/>
              </a:rPr>
              <a:t> </a:t>
            </a:r>
            <a:r>
              <a:rPr lang="tr-TR" dirty="0">
                <a:latin typeface="Avenir"/>
                <a:ea typeface="Avenir"/>
                <a:cs typeface="Avenir"/>
                <a:sym typeface="Avenir"/>
              </a:rPr>
              <a:t>örnek </a:t>
            </a:r>
            <a:r>
              <a:rPr lang="en-US" dirty="0" err="1">
                <a:latin typeface="Avenir"/>
                <a:ea typeface="Avenir"/>
                <a:cs typeface="Avenir"/>
                <a:sym typeface="Avenir"/>
              </a:rPr>
              <a:t>vaka</a:t>
            </a:r>
            <a:r>
              <a:rPr lang="en-US" dirty="0">
                <a:latin typeface="Avenir"/>
                <a:ea typeface="Avenir"/>
                <a:cs typeface="Avenir"/>
                <a:sym typeface="Avenir"/>
              </a:rPr>
              <a:t> </a:t>
            </a:r>
            <a:r>
              <a:rPr lang="en-US" dirty="0" err="1">
                <a:latin typeface="Avenir"/>
                <a:ea typeface="Avenir"/>
                <a:cs typeface="Avenir"/>
                <a:sym typeface="Avenir"/>
              </a:rPr>
              <a:t>çalışmaları</a:t>
            </a:r>
            <a:r>
              <a:rPr lang="en-US" dirty="0">
                <a:latin typeface="Avenir"/>
                <a:ea typeface="Avenir"/>
                <a:cs typeface="Avenir"/>
                <a:sym typeface="Avenir"/>
              </a:rPr>
              <a:t> </a:t>
            </a:r>
            <a:endParaRPr lang="en-US" sz="3200" b="1" dirty="0">
              <a:solidFill>
                <a:srgbClr val="E43794"/>
              </a:solidFill>
              <a:latin typeface="Avenir"/>
              <a:ea typeface="Avenir"/>
              <a:cs typeface="Avenir"/>
              <a:sym typeface="Avenir"/>
            </a:endParaRPr>
          </a:p>
          <a:p>
            <a:pPr marL="0" lvl="0" indent="0" algn="l" rtl="0">
              <a:spcBef>
                <a:spcPts val="0"/>
              </a:spcBef>
              <a:spcAft>
                <a:spcPts val="0"/>
              </a:spcAft>
              <a:buNone/>
            </a:pPr>
            <a:endParaRPr lang="en-US" sz="3600" b="1"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98922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2" cy="631527"/>
          </a:xfrm>
        </p:spPr>
        <p:txBody>
          <a:bodyPr>
            <a:normAutofit/>
          </a:bodyPr>
          <a:lstStyle/>
          <a:p>
            <a:pPr marL="0" lvl="0" indent="0" algn="ctr" rtl="0">
              <a:lnSpc>
                <a:spcPct val="90000"/>
              </a:lnSpc>
              <a:spcBef>
                <a:spcPts val="0"/>
              </a:spcBef>
              <a:spcAft>
                <a:spcPts val="0"/>
              </a:spcAft>
              <a:buNone/>
            </a:pPr>
            <a:r>
              <a:rPr lang="tr-TR" dirty="0">
                <a:latin typeface="Avenir"/>
                <a:ea typeface="Avenir"/>
                <a:cs typeface="Avenir"/>
                <a:sym typeface="Avenir"/>
              </a:rPr>
              <a:t>İlham alın</a:t>
            </a:r>
            <a:r>
              <a:rPr lang="en-US" sz="3600" b="1" dirty="0">
                <a:solidFill>
                  <a:srgbClr val="E43794"/>
                </a:solidFill>
                <a:latin typeface="Avenir"/>
                <a:ea typeface="Avenir"/>
                <a:cs typeface="Avenir"/>
                <a:sym typeface="Avenir"/>
              </a:rPr>
              <a:t>…</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135224" y="1369396"/>
            <a:ext cx="6591955" cy="4515784"/>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GB" sz="2400" dirty="0" err="1">
                <a:solidFill>
                  <a:schemeClr val="bg1">
                    <a:lumMod val="50000"/>
                  </a:schemeClr>
                </a:solidFill>
                <a:latin typeface="Avenir"/>
                <a:ea typeface="Avenir"/>
                <a:cs typeface="Avenir"/>
                <a:sym typeface="Avenir"/>
              </a:rPr>
              <a:t>Londra'daki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Ulusal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Galeri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sürükleyici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kültürel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deneyimler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söz</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konusu</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olduğunda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dünyanın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iyi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örneklerinden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biridir</a:t>
            </a:r>
            <a:r>
              <a:rPr lang="en-GB" sz="2400"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Evde</a:t>
            </a:r>
            <a:r>
              <a:rPr lang="en-GB" sz="2400" b="1"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keyfini</a:t>
            </a:r>
            <a:r>
              <a:rPr lang="en-GB" sz="2400" b="1"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çıkarabileceğiniz</a:t>
            </a:r>
            <a:r>
              <a:rPr lang="en-GB" sz="2400" b="1"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birkaç</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ücretsiz</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sanal</a:t>
            </a:r>
            <a:r>
              <a:rPr lang="en-GB" sz="2400" dirty="0">
                <a:solidFill>
                  <a:schemeClr val="bg1">
                    <a:lumMod val="50000"/>
                  </a:schemeClr>
                </a:solidFill>
                <a:latin typeface="Avenir"/>
                <a:ea typeface="Avenir"/>
                <a:cs typeface="Avenir"/>
                <a:sym typeface="Avenir"/>
              </a:rPr>
              <a:t> tur </a:t>
            </a:r>
            <a:r>
              <a:rPr lang="en-GB" sz="2400" dirty="0" err="1">
                <a:solidFill>
                  <a:schemeClr val="bg1">
                    <a:lumMod val="50000"/>
                  </a:schemeClr>
                </a:solidFill>
                <a:latin typeface="Avenir"/>
                <a:ea typeface="Avenir"/>
                <a:cs typeface="Avenir"/>
                <a:sym typeface="Avenir"/>
              </a:rPr>
              <a:t>sunar</a:t>
            </a:r>
            <a:r>
              <a:rPr lang="en-GB" sz="2400" dirty="0">
                <a:solidFill>
                  <a:schemeClr val="bg1">
                    <a:lumMod val="50000"/>
                  </a:schemeClr>
                </a:solidFill>
                <a:latin typeface="Avenir"/>
                <a:ea typeface="Avenir"/>
                <a:cs typeface="Avenir"/>
                <a:sym typeface="Avenir"/>
              </a:rPr>
              <a:t>. Google </a:t>
            </a:r>
            <a:r>
              <a:rPr lang="en-GB" sz="2400" dirty="0" err="1">
                <a:solidFill>
                  <a:schemeClr val="bg1">
                    <a:lumMod val="50000"/>
                  </a:schemeClr>
                </a:solidFill>
                <a:latin typeface="Avenir"/>
                <a:ea typeface="Avenir"/>
                <a:cs typeface="Avenir"/>
                <a:sym typeface="Avenir"/>
              </a:rPr>
              <a:t>turundan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Rönesans'a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veya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belirli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sanatsal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seçimlere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adanmış</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turlar</a:t>
            </a:r>
            <a:r>
              <a:rPr lang="tr-TR" sz="2400" dirty="0">
                <a:solidFill>
                  <a:schemeClr val="bg1">
                    <a:lumMod val="50000"/>
                  </a:schemeClr>
                </a:solidFill>
                <a:latin typeface="Avenir"/>
                <a:ea typeface="Avenir"/>
                <a:cs typeface="Avenir"/>
                <a:sym typeface="Avenir"/>
              </a:rPr>
              <a:t> vardır.</a:t>
            </a:r>
            <a:r>
              <a:rPr lang="en-GB" sz="2400" dirty="0">
                <a:solidFill>
                  <a:schemeClr val="bg1">
                    <a:lumMod val="50000"/>
                  </a:schemeClr>
                </a:solidFill>
                <a:latin typeface="Avenir"/>
                <a:ea typeface="Avenir"/>
                <a:cs typeface="Avenir"/>
                <a:sym typeface="Avenir"/>
              </a:rPr>
              <a:t> </a:t>
            </a:r>
            <a:r>
              <a:rPr lang="en-GB" sz="2400" b="1" dirty="0">
                <a:solidFill>
                  <a:schemeClr val="bg1">
                    <a:lumMod val="50000"/>
                  </a:schemeClr>
                </a:solidFill>
                <a:latin typeface="Avenir"/>
                <a:ea typeface="Avenir"/>
                <a:cs typeface="Avenir"/>
                <a:sym typeface="Avenir"/>
                <a:hlinkClick r:id="rId2"/>
              </a:rPr>
              <a:t>Google Tour</a:t>
            </a:r>
            <a:endParaRPr lang="en-GB" sz="2400" dirty="0">
              <a:solidFill>
                <a:schemeClr val="bg1">
                  <a:lumMod val="50000"/>
                </a:schemeClr>
              </a:solidFill>
              <a:latin typeface="Avenir"/>
              <a:ea typeface="Avenir"/>
              <a:cs typeface="Avenir"/>
              <a:sym typeface="Avenir"/>
            </a:endParaRPr>
          </a:p>
          <a:p>
            <a:pPr lvl="0">
              <a:buClr>
                <a:schemeClr val="dk1"/>
              </a:buClr>
              <a:buSzPts val="1100"/>
            </a:pPr>
            <a:r>
              <a:rPr lang="en-GB" sz="2400" dirty="0" err="1">
                <a:solidFill>
                  <a:schemeClr val="bg1">
                    <a:lumMod val="50000"/>
                  </a:schemeClr>
                </a:solidFill>
                <a:latin typeface="Avenir"/>
                <a:ea typeface="Avenir"/>
                <a:cs typeface="Avenir"/>
                <a:sym typeface="Avenir"/>
              </a:rPr>
              <a:t>En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yenilikçi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örnek</a:t>
            </a:r>
            <a:r>
              <a:rPr lang="en-GB" sz="2400" dirty="0">
                <a:solidFill>
                  <a:schemeClr val="bg1">
                    <a:lumMod val="50000"/>
                  </a:schemeClr>
                </a:solidFill>
                <a:latin typeface="Avenir"/>
                <a:ea typeface="Avenir"/>
                <a:cs typeface="Avenir"/>
                <a:sym typeface="Avenir"/>
              </a:rPr>
              <a:t> "Sensing the Unseen" </a:t>
            </a:r>
            <a:r>
              <a:rPr lang="en-GB" sz="2400" dirty="0" err="1">
                <a:solidFill>
                  <a:schemeClr val="bg1">
                    <a:lumMod val="50000"/>
                  </a:schemeClr>
                </a:solidFill>
                <a:latin typeface="Avenir"/>
                <a:ea typeface="Avenir"/>
                <a:cs typeface="Avenir"/>
                <a:sym typeface="Avenir"/>
              </a:rPr>
              <a:t>turu</a:t>
            </a:r>
            <a:r>
              <a:rPr lang="tr-TR" sz="2400" dirty="0">
                <a:solidFill>
                  <a:schemeClr val="bg1">
                    <a:lumMod val="50000"/>
                  </a:schemeClr>
                </a:solidFill>
                <a:latin typeface="Avenir"/>
                <a:ea typeface="Avenir"/>
                <a:cs typeface="Avenir"/>
                <a:sym typeface="Avenir"/>
              </a:rPr>
              <a:t>dur </a:t>
            </a:r>
            <a:r>
              <a:rPr lang="en-GB" sz="2400" b="1" dirty="0">
                <a:solidFill>
                  <a:schemeClr val="bg1">
                    <a:lumMod val="50000"/>
                  </a:schemeClr>
                </a:solidFill>
                <a:latin typeface="Avenir"/>
                <a:ea typeface="Avenir"/>
                <a:cs typeface="Avenir"/>
                <a:sym typeface="Avenir"/>
                <a:hlinkClick r:id="rId3"/>
              </a:rPr>
              <a:t>Sensing the Unseen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Deneyim</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akıllı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telefonlarda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keyfini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çıkarmak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için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tasarlan</a:t>
            </a:r>
            <a:r>
              <a:rPr lang="tr-TR" sz="2400" dirty="0" err="1">
                <a:solidFill>
                  <a:schemeClr val="bg1">
                    <a:lumMod val="50000"/>
                  </a:schemeClr>
                </a:solidFill>
                <a:latin typeface="Avenir"/>
                <a:ea typeface="Avenir"/>
                <a:cs typeface="Avenir"/>
                <a:sym typeface="Avenir"/>
              </a:rPr>
              <a:t>mıştır</a:t>
            </a:r>
            <a:r>
              <a:rPr lang="tr-TR"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Gossaert'in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Kralların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Hayranlığı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filminden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altı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sahneyi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ziyaret</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ediyor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ayrıntılara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yaklaşıyor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etkileşimli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sesler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eşliğinde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sanat</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eserine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giriyor</a:t>
            </a:r>
            <a:r>
              <a:rPr lang="en-GB" sz="2400" dirty="0">
                <a:solidFill>
                  <a:schemeClr val="bg1">
                    <a:lumMod val="50000"/>
                  </a:schemeClr>
                </a:solidFill>
                <a:latin typeface="Avenir"/>
                <a:ea typeface="Avenir"/>
                <a:cs typeface="Avenir"/>
                <a:sym typeface="Avenir"/>
              </a:rPr>
              <a:t>. </a:t>
            </a:r>
            <a:endParaRPr lang="en-GB" sz="2400" b="1" dirty="0">
              <a:solidFill>
                <a:schemeClr val="bg1">
                  <a:lumMod val="50000"/>
                </a:schemeClr>
              </a:solidFill>
              <a:latin typeface="Avenir"/>
              <a:ea typeface="Avenir"/>
              <a:cs typeface="Avenir"/>
              <a:sym typeface="Avenir"/>
            </a:endParaRP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58578" y="839814"/>
            <a:ext cx="6591955"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3200" b="1" dirty="0">
                <a:solidFill>
                  <a:srgbClr val="E43794"/>
                </a:solidFill>
                <a:latin typeface="Avenir"/>
                <a:ea typeface="Avenir"/>
                <a:cs typeface="Avenir"/>
                <a:sym typeface="Avenir"/>
              </a:rPr>
              <a:t>Ulusal Galeri,</a:t>
            </a:r>
            <a:r>
              <a:rPr lang="en-US" sz="3200" b="1" dirty="0">
                <a:solidFill>
                  <a:srgbClr val="E43794"/>
                </a:solidFill>
                <a:latin typeface="Avenir"/>
                <a:ea typeface="Avenir"/>
                <a:cs typeface="Avenir"/>
                <a:sym typeface="Avenir"/>
              </a:rPr>
              <a:t> </a:t>
            </a:r>
            <a:r>
              <a:rPr lang="tr-TR" sz="3200" b="1" i="1" dirty="0">
                <a:solidFill>
                  <a:srgbClr val="E43794"/>
                </a:solidFill>
                <a:latin typeface="Avenir"/>
                <a:ea typeface="Avenir"/>
                <a:cs typeface="Avenir"/>
                <a:sym typeface="Avenir"/>
              </a:rPr>
              <a:t>Birleşik Krallık</a:t>
            </a:r>
            <a:endParaRPr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4">
                  <a:extLst>
                    <a:ext uri="{A12FA001-AC4F-418D-AE19-62706E023703}">
                      <ahyp:hlinkClr xmlns:ahyp="http://schemas.microsoft.com/office/drawing/2018/hyperlinkcolor" val="tx"/>
                    </a:ext>
                  </a:extLst>
                </a:hlinkClick>
              </a:rPr>
              <a:t>National Gallery</a:t>
            </a:r>
            <a:endParaRPr sz="900" dirty="0">
              <a:solidFill>
                <a:schemeClr val="bg1">
                  <a:lumMod val="50000"/>
                </a:schemeClr>
              </a:solidFill>
              <a:latin typeface="Avenir"/>
              <a:ea typeface="Avenir"/>
              <a:cs typeface="Avenir"/>
              <a:sym typeface="Avenir"/>
            </a:endParaRPr>
          </a:p>
        </p:txBody>
      </p:sp>
      <p:pic>
        <p:nvPicPr>
          <p:cNvPr id="10" name="Google Shape;780;p75">
            <a:hlinkClick r:id="rId5"/>
            <a:extLst>
              <a:ext uri="{FF2B5EF4-FFF2-40B4-BE49-F238E27FC236}">
                <a16:creationId xmlns:a16="http://schemas.microsoft.com/office/drawing/2014/main" id="{932BD427-BF04-4F0A-8FA7-AD8664E82F6C}"/>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661" r="661"/>
          <a:stretch/>
        </p:blipFill>
        <p:spPr>
          <a:xfrm>
            <a:off x="455627" y="1778649"/>
            <a:ext cx="4210640" cy="4004954"/>
          </a:xfrm>
          <a:prstGeom prst="ellipse">
            <a:avLst/>
          </a:prstGeom>
          <a:noFill/>
          <a:ln>
            <a:noFill/>
          </a:ln>
        </p:spPr>
      </p:pic>
      <p:cxnSp>
        <p:nvCxnSpPr>
          <p:cNvPr id="8" name="Connector: Elbow 8">
            <a:extLst>
              <a:ext uri="{FF2B5EF4-FFF2-40B4-BE49-F238E27FC236}">
                <a16:creationId xmlns:a16="http://schemas.microsoft.com/office/drawing/2014/main" id="{907D6E6A-27CE-F942-835B-C286C2E9B82C}"/>
              </a:ext>
            </a:extLst>
          </p:cNvPr>
          <p:cNvCxnSpPr>
            <a:cxnSpLocks/>
          </p:cNvCxnSpPr>
          <p:nvPr/>
        </p:nvCxnSpPr>
        <p:spPr>
          <a:xfrm rot="10800000" flipH="1">
            <a:off x="4958578" y="748188"/>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2" cy="631527"/>
          </a:xfrm>
        </p:spPr>
        <p:txBody>
          <a:bodyPr>
            <a:normAutofit/>
          </a:bodyPr>
          <a:lstStyle/>
          <a:p>
            <a:pPr marL="0" lvl="0" indent="0" algn="ctr" rtl="0">
              <a:lnSpc>
                <a:spcPct val="90000"/>
              </a:lnSpc>
              <a:spcBef>
                <a:spcPts val="0"/>
              </a:spcBef>
              <a:spcAft>
                <a:spcPts val="0"/>
              </a:spcAft>
              <a:buNone/>
            </a:pPr>
            <a:r>
              <a:rPr lang="tr-TR" sz="3600" b="1" dirty="0">
                <a:solidFill>
                  <a:srgbClr val="E43794"/>
                </a:solidFill>
                <a:latin typeface="Avenir"/>
                <a:ea typeface="Avenir"/>
                <a:cs typeface="Avenir"/>
                <a:sym typeface="Avenir"/>
              </a:rPr>
              <a:t>İlham alın</a:t>
            </a:r>
            <a:r>
              <a:rPr lang="en-US" sz="3600" b="1" dirty="0">
                <a:solidFill>
                  <a:srgbClr val="E43794"/>
                </a:solidFill>
                <a:latin typeface="Avenir"/>
                <a:ea typeface="Avenir"/>
                <a:cs typeface="Avenir"/>
                <a:sym typeface="Avenir"/>
              </a:rPr>
              <a:t>…</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4791076" y="1972321"/>
            <a:ext cx="7181850" cy="4799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2400" dirty="0" err="1">
                <a:solidFill>
                  <a:schemeClr val="bg1">
                    <a:lumMod val="50000"/>
                  </a:schemeClr>
                </a:solidFill>
                <a:latin typeface="Avenir"/>
                <a:ea typeface="Avenir"/>
                <a:cs typeface="Avenir"/>
                <a:sym typeface="Avenir"/>
              </a:rPr>
              <a:t>Sanatın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uzayda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özgürce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dolaşmasına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izin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vermek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için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çerçevenin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sınırını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kırmak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mümkün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mü?Evet</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Şanghay'da</a:t>
            </a:r>
            <a:r>
              <a:rPr lang="en-GB" sz="2400" dirty="0">
                <a:solidFill>
                  <a:schemeClr val="bg1">
                    <a:lumMod val="50000"/>
                  </a:schemeClr>
                </a:solidFill>
                <a:latin typeface="Avenir"/>
                <a:ea typeface="Avenir"/>
                <a:cs typeface="Avenir"/>
                <a:sym typeface="Avenir"/>
              </a:rPr>
              <a:t> da </a:t>
            </a:r>
            <a:r>
              <a:rPr lang="en-GB" sz="2400" dirty="0" err="1">
                <a:solidFill>
                  <a:schemeClr val="bg1">
                    <a:lumMod val="50000"/>
                  </a:schemeClr>
                </a:solidFill>
                <a:latin typeface="Avenir"/>
                <a:ea typeface="Avenir"/>
                <a:cs typeface="Avenir"/>
                <a:sym typeface="Avenir"/>
              </a:rPr>
              <a:t>bunu</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yaptılar</a:t>
            </a:r>
            <a:r>
              <a:rPr lang="en-GB" sz="2400" dirty="0">
                <a:solidFill>
                  <a:schemeClr val="bg1">
                    <a:lumMod val="50000"/>
                  </a:schemeClr>
                </a:solidFill>
                <a:latin typeface="Avenir"/>
                <a:ea typeface="Avenir"/>
                <a:cs typeface="Avenir"/>
                <a:sym typeface="Avenir"/>
              </a:rPr>
              <a:t>!</a:t>
            </a:r>
            <a:endParaRPr lang="en-GB" sz="2400" b="1" dirty="0">
              <a:solidFill>
                <a:schemeClr val="bg1">
                  <a:lumMod val="50000"/>
                </a:schemeClr>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GB" sz="2400" b="1" dirty="0">
                <a:solidFill>
                  <a:schemeClr val="bg1">
                    <a:lumMod val="50000"/>
                  </a:schemeClr>
                </a:solidFill>
                <a:latin typeface="Avenir"/>
                <a:ea typeface="Avenir"/>
                <a:cs typeface="Avenir"/>
                <a:sym typeface="Avenir"/>
                <a:hlinkClick r:id="rId2"/>
              </a:rPr>
              <a:t>Shanghai Immersive Experience</a:t>
            </a:r>
            <a:endParaRPr lang="en-GB" sz="2400" dirty="0">
              <a:solidFill>
                <a:schemeClr val="bg1">
                  <a:lumMod val="50000"/>
                </a:schemeClr>
              </a:solidFill>
              <a:latin typeface="Avenir"/>
              <a:ea typeface="Avenir"/>
              <a:cs typeface="Avenir"/>
              <a:sym typeface="Avenir"/>
            </a:endParaRPr>
          </a:p>
          <a:p>
            <a:pPr lvl="0">
              <a:buClr>
                <a:schemeClr val="hlink"/>
              </a:buClr>
              <a:buSzPts val="1200"/>
            </a:pPr>
            <a:r>
              <a:rPr lang="tr-TR" sz="2400" dirty="0">
                <a:solidFill>
                  <a:schemeClr val="bg1">
                    <a:lumMod val="50000"/>
                  </a:schemeClr>
                </a:solidFill>
                <a:latin typeface="Avenir"/>
                <a:ea typeface="Avenir"/>
                <a:cs typeface="Avenir"/>
                <a:sym typeface="Avenir"/>
              </a:rPr>
              <a:t>Teknolojinin kullanımı yoluyla sanat, ziyaretçinin eser tarafından kuşatıldığı, aktif olarak katıldığı ve sanatsal kavramın bir parçası olduğunu hissettiği, sürükleyici ve deneyimsel yeni bir boyuta taşınmıştır.</a:t>
            </a:r>
            <a:endParaRPr lang="en-GB" sz="2400" dirty="0">
              <a:solidFill>
                <a:schemeClr val="bg1">
                  <a:lumMod val="50000"/>
                </a:schemeClr>
              </a:solidFill>
              <a:latin typeface="Avenir"/>
              <a:ea typeface="Avenir"/>
              <a:cs typeface="Avenir"/>
              <a:sym typeface="Avenir"/>
            </a:endParaRPr>
          </a:p>
          <a:p>
            <a:pPr lvl="0">
              <a:buClr>
                <a:schemeClr val="hlink"/>
              </a:buClr>
              <a:buSzPts val="1200"/>
            </a:pPr>
            <a:r>
              <a:rPr lang="en-GB" sz="2400" dirty="0" err="1">
                <a:solidFill>
                  <a:schemeClr val="bg1">
                    <a:lumMod val="50000"/>
                  </a:schemeClr>
                </a:solidFill>
                <a:latin typeface="Avenir"/>
                <a:ea typeface="Avenir"/>
                <a:cs typeface="Avenir"/>
                <a:sym typeface="Avenir"/>
              </a:rPr>
              <a:t>teamLab</a:t>
            </a:r>
            <a:r>
              <a:rPr lang="en-GB" sz="2400" dirty="0">
                <a:solidFill>
                  <a:schemeClr val="bg1">
                    <a:lumMod val="50000"/>
                  </a:schemeClr>
                </a:solidFill>
                <a:latin typeface="Avenir"/>
                <a:ea typeface="Avenir"/>
                <a:cs typeface="Avenir"/>
                <a:sym typeface="Avenir"/>
              </a:rPr>
              <a:t> Borderless, </a:t>
            </a:r>
            <a:r>
              <a:rPr lang="en-GB" sz="2400" dirty="0" err="1">
                <a:solidFill>
                  <a:schemeClr val="bg1">
                    <a:lumMod val="50000"/>
                  </a:schemeClr>
                </a:solidFill>
                <a:latin typeface="Avenir"/>
                <a:ea typeface="Avenir"/>
                <a:cs typeface="Avenir"/>
                <a:sym typeface="Avenir"/>
              </a:rPr>
              <a:t>kültürel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sanatsal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mirasın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nasıl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dönüştürüldüğünü</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yeni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şekilde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zevk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alındığını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gerçek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paylaşılan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deneyim</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haline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geldiğini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gösteriyor</a:t>
            </a:r>
            <a:r>
              <a:rPr lang="en-GB" sz="2400" dirty="0">
                <a:solidFill>
                  <a:schemeClr val="bg1">
                    <a:lumMod val="50000"/>
                  </a:schemeClr>
                </a:solidFill>
                <a:latin typeface="Avenir"/>
                <a:ea typeface="Avenir"/>
                <a:cs typeface="Avenir"/>
                <a:sym typeface="Avenir"/>
              </a:rPr>
              <a:t>.</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896232" y="975108"/>
            <a:ext cx="6249971" cy="9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err="1">
                <a:solidFill>
                  <a:srgbClr val="E43794"/>
                </a:solidFill>
                <a:latin typeface="Avenir"/>
                <a:ea typeface="Avenir"/>
                <a:cs typeface="Avenir"/>
                <a:sym typeface="Avenir"/>
              </a:rPr>
              <a:t>teamLab</a:t>
            </a:r>
            <a:r>
              <a:rPr lang="en-US" sz="3200" b="1" dirty="0">
                <a:solidFill>
                  <a:srgbClr val="E43794"/>
                </a:solidFill>
                <a:latin typeface="Avenir"/>
                <a:ea typeface="Avenir"/>
                <a:cs typeface="Avenir"/>
                <a:sym typeface="Avenir"/>
              </a:rPr>
              <a:t> Borderless of Shanghai, </a:t>
            </a:r>
            <a:r>
              <a:rPr lang="tr-TR" sz="3200" b="1" i="1" dirty="0">
                <a:solidFill>
                  <a:srgbClr val="E43794"/>
                </a:solidFill>
                <a:latin typeface="Avenir"/>
                <a:ea typeface="Avenir"/>
                <a:cs typeface="Avenir"/>
                <a:sym typeface="Avenir"/>
              </a:rPr>
              <a:t>Çin</a:t>
            </a:r>
            <a:endParaRPr lang="en-US"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Travel</a:t>
            </a:r>
            <a:r>
              <a:rPr lang="en-US" sz="900" u="sng" dirty="0">
                <a:solidFill>
                  <a:srgbClr val="0563C1"/>
                </a:solidFill>
                <a:latin typeface="Avenir"/>
                <a:ea typeface="Avenir"/>
                <a:cs typeface="Avenir"/>
                <a:sym typeface="Avenir"/>
                <a:hlinkClick r:id="rId3">
                  <a:extLst>
                    <a:ext uri="{A12FA001-AC4F-418D-AE19-62706E023703}">
                      <ahyp:hlinkClr xmlns:ahyp="http://schemas.microsoft.com/office/drawing/2018/hyperlinkcolor" val="tx"/>
                    </a:ext>
                  </a:extLst>
                </a:hlinkClick>
              </a:rPr>
              <a:t>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Gaijinpot</a:t>
            </a:r>
            <a:endParaRPr sz="900" dirty="0">
              <a:solidFill>
                <a:schemeClr val="bg1">
                  <a:lumMod val="50000"/>
                </a:schemeClr>
              </a:solidFill>
              <a:latin typeface="Avenir"/>
              <a:ea typeface="Avenir"/>
              <a:cs typeface="Avenir"/>
              <a:sym typeface="Avenir"/>
            </a:endParaRPr>
          </a:p>
        </p:txBody>
      </p:sp>
      <p:pic>
        <p:nvPicPr>
          <p:cNvPr id="8" name="Google Shape;780;p75">
            <a:hlinkClick r:id="rId4"/>
            <a:extLst>
              <a:ext uri="{FF2B5EF4-FFF2-40B4-BE49-F238E27FC236}">
                <a16:creationId xmlns:a16="http://schemas.microsoft.com/office/drawing/2014/main" id="{3C41A63D-6349-4C62-A3F8-8F968D19CA4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4794" r="47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639D4CC1-A95F-F94F-90B3-680D4BA02AFB}"/>
              </a:ext>
            </a:extLst>
          </p:cNvPr>
          <p:cNvCxnSpPr>
            <a:cxnSpLocks/>
          </p:cNvCxnSpPr>
          <p:nvPr/>
        </p:nvCxnSpPr>
        <p:spPr>
          <a:xfrm rot="10800000" flipH="1">
            <a:off x="4929519" y="74327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36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7</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561975" y="1451961"/>
            <a:ext cx="7384191" cy="5108825"/>
          </a:xfrm>
        </p:spPr>
        <p:txBody>
          <a:bodyPr/>
          <a:lstStyle/>
          <a:p>
            <a:pPr>
              <a:lnSpc>
                <a:spcPct val="115000"/>
              </a:lnSpc>
              <a:buClr>
                <a:srgbClr val="7F7F7F"/>
              </a:buClr>
              <a:buSzPts val="1200"/>
            </a:pPr>
            <a:r>
              <a:rPr lang="en-GB" dirty="0" err="1">
                <a:latin typeface="+mn-lt"/>
                <a:cs typeface="+mn-cs"/>
              </a:rPr>
              <a:t>Çevremizdeki</a:t>
            </a:r>
            <a:r>
              <a:rPr lang="en-GB" dirty="0">
                <a:latin typeface="+mn-lt"/>
                <a:cs typeface="+mn-cs"/>
              </a:rPr>
              <a:t> </a:t>
            </a:r>
            <a:r>
              <a:rPr lang="en-GB" dirty="0" err="1">
                <a:latin typeface="+mn-lt"/>
                <a:cs typeface="+mn-cs"/>
              </a:rPr>
              <a:t>dünyanın</a:t>
            </a:r>
            <a:r>
              <a:rPr lang="en-GB" dirty="0">
                <a:latin typeface="+mn-lt"/>
                <a:cs typeface="+mn-cs"/>
              </a:rPr>
              <a:t> </a:t>
            </a:r>
            <a:r>
              <a:rPr lang="en-GB" dirty="0" err="1">
                <a:latin typeface="+mn-lt"/>
                <a:cs typeface="+mn-cs"/>
              </a:rPr>
              <a:t>zengin</a:t>
            </a:r>
            <a:r>
              <a:rPr lang="en-GB" dirty="0">
                <a:latin typeface="+mn-lt"/>
                <a:cs typeface="+mn-cs"/>
              </a:rPr>
              <a:t> </a:t>
            </a:r>
            <a:r>
              <a:rPr lang="en-GB" dirty="0" err="1">
                <a:latin typeface="+mn-lt"/>
                <a:cs typeface="+mn-cs"/>
              </a:rPr>
              <a:t>deneyimi</a:t>
            </a:r>
            <a:r>
              <a:rPr lang="en-GB" dirty="0">
                <a:latin typeface="+mn-lt"/>
                <a:cs typeface="+mn-cs"/>
              </a:rPr>
              <a:t>, </a:t>
            </a:r>
            <a:r>
              <a:rPr lang="en-GB" dirty="0" err="1">
                <a:latin typeface="+mn-lt"/>
                <a:cs typeface="+mn-cs"/>
              </a:rPr>
              <a:t>bir</a:t>
            </a:r>
            <a:r>
              <a:rPr lang="en-GB" dirty="0">
                <a:latin typeface="+mn-lt"/>
                <a:cs typeface="+mn-cs"/>
              </a:rPr>
              <a:t> </a:t>
            </a:r>
            <a:r>
              <a:rPr lang="en-GB" dirty="0" err="1">
                <a:latin typeface="+mn-lt"/>
                <a:cs typeface="+mn-cs"/>
              </a:rPr>
              <a:t>dizi</a:t>
            </a:r>
            <a:r>
              <a:rPr lang="en-GB" dirty="0">
                <a:latin typeface="+mn-lt"/>
                <a:cs typeface="+mn-cs"/>
              </a:rPr>
              <a:t> </a:t>
            </a:r>
            <a:r>
              <a:rPr lang="en-GB" b="1" dirty="0" err="1">
                <a:latin typeface="+mn-lt"/>
                <a:cs typeface="+mn-cs"/>
              </a:rPr>
              <a:t>duygu</a:t>
            </a:r>
            <a:r>
              <a:rPr lang="en-GB" b="1" dirty="0">
                <a:latin typeface="+mn-lt"/>
                <a:cs typeface="+mn-cs"/>
              </a:rPr>
              <a:t>, </a:t>
            </a:r>
            <a:r>
              <a:rPr lang="en-GB" b="1" dirty="0" err="1">
                <a:latin typeface="+mn-lt"/>
                <a:cs typeface="+mn-cs"/>
              </a:rPr>
              <a:t>algı</a:t>
            </a:r>
            <a:r>
              <a:rPr lang="en-GB" b="1" dirty="0">
                <a:latin typeface="+mn-lt"/>
                <a:cs typeface="+mn-cs"/>
              </a:rPr>
              <a:t> </a:t>
            </a:r>
            <a:r>
              <a:rPr lang="en-GB" b="1" dirty="0" err="1">
                <a:latin typeface="+mn-lt"/>
                <a:cs typeface="+mn-cs"/>
              </a:rPr>
              <a:t>ve</a:t>
            </a:r>
            <a:r>
              <a:rPr lang="en-GB" b="1" dirty="0">
                <a:latin typeface="+mn-lt"/>
                <a:cs typeface="+mn-cs"/>
              </a:rPr>
              <a:t> </a:t>
            </a:r>
            <a:r>
              <a:rPr lang="en-GB" b="1" dirty="0" err="1">
                <a:latin typeface="+mn-lt"/>
                <a:cs typeface="+mn-cs"/>
              </a:rPr>
              <a:t>duyu</a:t>
            </a:r>
            <a:r>
              <a:rPr lang="en-GB" dirty="0">
                <a:latin typeface="+mn-lt"/>
                <a:cs typeface="+mn-cs"/>
              </a:rPr>
              <a:t> </a:t>
            </a:r>
            <a:r>
              <a:rPr lang="en-GB" dirty="0" err="1">
                <a:latin typeface="+mn-lt"/>
                <a:cs typeface="+mn-cs"/>
              </a:rPr>
              <a:t>içerir</a:t>
            </a:r>
            <a:r>
              <a:rPr lang="en-GB" dirty="0">
                <a:latin typeface="+mn-lt"/>
                <a:cs typeface="+mn-cs"/>
              </a:rPr>
              <a:t>. </a:t>
            </a:r>
            <a:r>
              <a:rPr lang="en-GB" dirty="0" err="1">
                <a:latin typeface="+mn-lt"/>
                <a:cs typeface="+mn-cs"/>
              </a:rPr>
              <a:t>Benzer</a:t>
            </a:r>
            <a:r>
              <a:rPr lang="en-GB" dirty="0">
                <a:latin typeface="+mn-lt"/>
                <a:cs typeface="+mn-cs"/>
              </a:rPr>
              <a:t> </a:t>
            </a:r>
            <a:r>
              <a:rPr lang="en-GB" dirty="0" err="1">
                <a:latin typeface="+mn-lt"/>
                <a:cs typeface="+mn-cs"/>
              </a:rPr>
              <a:t>şekilde</a:t>
            </a:r>
            <a:r>
              <a:rPr lang="en-GB" dirty="0">
                <a:latin typeface="+mn-lt"/>
                <a:cs typeface="+mn-cs"/>
              </a:rPr>
              <a:t>,</a:t>
            </a:r>
            <a:r>
              <a:rPr lang="tr-TR" dirty="0">
                <a:latin typeface="+mn-lt"/>
                <a:cs typeface="+mn-cs"/>
              </a:rPr>
              <a:t> bir </a:t>
            </a:r>
            <a:r>
              <a:rPr lang="en-GB" dirty="0" err="1">
                <a:latin typeface="+mn-lt"/>
                <a:cs typeface="+mn-cs"/>
              </a:rPr>
              <a:t>Sürükleyici</a:t>
            </a:r>
            <a:r>
              <a:rPr lang="en-GB" dirty="0">
                <a:latin typeface="+mn-lt"/>
                <a:cs typeface="+mn-cs"/>
              </a:rPr>
              <a:t> </a:t>
            </a:r>
            <a:r>
              <a:rPr lang="en-GB" dirty="0" err="1">
                <a:latin typeface="+mn-lt"/>
                <a:cs typeface="+mn-cs"/>
              </a:rPr>
              <a:t>Turizm</a:t>
            </a:r>
            <a:r>
              <a:rPr lang="en-GB" dirty="0">
                <a:latin typeface="+mn-lt"/>
                <a:cs typeface="+mn-cs"/>
              </a:rPr>
              <a:t> </a:t>
            </a:r>
            <a:r>
              <a:rPr lang="en-GB" dirty="0" err="1">
                <a:latin typeface="+mn-lt"/>
                <a:cs typeface="+mn-cs"/>
              </a:rPr>
              <a:t>Deneyimi</a:t>
            </a:r>
            <a:r>
              <a:rPr lang="en-GB" dirty="0">
                <a:latin typeface="+mn-lt"/>
                <a:cs typeface="+mn-cs"/>
              </a:rPr>
              <a:t>, </a:t>
            </a:r>
            <a:r>
              <a:rPr lang="en-GB" dirty="0" err="1">
                <a:latin typeface="+mn-lt"/>
                <a:cs typeface="+mn-cs"/>
              </a:rPr>
              <a:t>düz</a:t>
            </a:r>
            <a:r>
              <a:rPr lang="en-GB" dirty="0">
                <a:latin typeface="+mn-lt"/>
                <a:cs typeface="+mn-cs"/>
              </a:rPr>
              <a:t> </a:t>
            </a:r>
            <a:r>
              <a:rPr lang="en-GB" dirty="0" err="1">
                <a:latin typeface="+mn-lt"/>
                <a:cs typeface="+mn-cs"/>
              </a:rPr>
              <a:t>bir</a:t>
            </a:r>
            <a:r>
              <a:rPr lang="en-GB" dirty="0">
                <a:latin typeface="+mn-lt"/>
                <a:cs typeface="+mn-cs"/>
              </a:rPr>
              <a:t> </a:t>
            </a:r>
            <a:r>
              <a:rPr lang="en-GB" dirty="0" err="1">
                <a:latin typeface="+mn-lt"/>
                <a:cs typeface="+mn-cs"/>
              </a:rPr>
              <a:t>görüntüyü</a:t>
            </a:r>
            <a:r>
              <a:rPr lang="en-GB" dirty="0">
                <a:latin typeface="+mn-lt"/>
                <a:cs typeface="+mn-cs"/>
              </a:rPr>
              <a:t> </a:t>
            </a:r>
            <a:r>
              <a:rPr lang="en-GB" dirty="0" err="1">
                <a:latin typeface="+mn-lt"/>
                <a:cs typeface="+mn-cs"/>
              </a:rPr>
              <a:t>pasif</a:t>
            </a:r>
            <a:r>
              <a:rPr lang="en-GB" dirty="0">
                <a:latin typeface="+mn-lt"/>
                <a:cs typeface="+mn-cs"/>
              </a:rPr>
              <a:t> </a:t>
            </a:r>
            <a:r>
              <a:rPr lang="en-GB" dirty="0" err="1">
                <a:latin typeface="+mn-lt"/>
                <a:cs typeface="+mn-cs"/>
              </a:rPr>
              <a:t>bir</a:t>
            </a:r>
            <a:r>
              <a:rPr lang="en-GB" dirty="0">
                <a:latin typeface="+mn-lt"/>
                <a:cs typeface="+mn-cs"/>
              </a:rPr>
              <a:t> </a:t>
            </a:r>
            <a:r>
              <a:rPr lang="en-GB" dirty="0" err="1">
                <a:latin typeface="+mn-lt"/>
                <a:cs typeface="+mn-cs"/>
              </a:rPr>
              <a:t>şekilde</a:t>
            </a:r>
            <a:r>
              <a:rPr lang="en-GB" dirty="0">
                <a:latin typeface="+mn-lt"/>
                <a:cs typeface="+mn-cs"/>
              </a:rPr>
              <a:t> </a:t>
            </a:r>
            <a:r>
              <a:rPr lang="en-GB" dirty="0" err="1">
                <a:latin typeface="+mn-lt"/>
                <a:cs typeface="+mn-cs"/>
              </a:rPr>
              <a:t>izlemenin</a:t>
            </a:r>
            <a:r>
              <a:rPr lang="en-GB" dirty="0">
                <a:latin typeface="+mn-lt"/>
                <a:cs typeface="+mn-cs"/>
              </a:rPr>
              <a:t> </a:t>
            </a:r>
            <a:r>
              <a:rPr lang="en-GB" dirty="0" err="1">
                <a:latin typeface="+mn-lt"/>
                <a:cs typeface="+mn-cs"/>
              </a:rPr>
              <a:t>ötesinde</a:t>
            </a:r>
            <a:r>
              <a:rPr lang="en-GB" dirty="0">
                <a:latin typeface="+mn-lt"/>
                <a:cs typeface="+mn-cs"/>
              </a:rPr>
              <a:t> </a:t>
            </a:r>
            <a:r>
              <a:rPr lang="en-GB" dirty="0" err="1">
                <a:latin typeface="+mn-lt"/>
                <a:cs typeface="+mn-cs"/>
              </a:rPr>
              <a:t>bizi</a:t>
            </a:r>
            <a:r>
              <a:rPr lang="en-GB" dirty="0">
                <a:latin typeface="+mn-lt"/>
                <a:cs typeface="+mn-cs"/>
              </a:rPr>
              <a:t> </a:t>
            </a:r>
            <a:r>
              <a:rPr lang="en-GB" dirty="0" err="1">
                <a:latin typeface="+mn-lt"/>
                <a:cs typeface="+mn-cs"/>
              </a:rPr>
              <a:t>meşgul</a:t>
            </a:r>
            <a:r>
              <a:rPr lang="en-GB" dirty="0">
                <a:latin typeface="+mn-lt"/>
                <a:cs typeface="+mn-cs"/>
              </a:rPr>
              <a:t> </a:t>
            </a:r>
            <a:r>
              <a:rPr lang="en-GB" dirty="0" err="1">
                <a:latin typeface="+mn-lt"/>
                <a:cs typeface="+mn-cs"/>
              </a:rPr>
              <a:t>etmelidir</a:t>
            </a:r>
            <a:r>
              <a:rPr lang="en-GB" dirty="0">
                <a:latin typeface="+mn-lt"/>
                <a:cs typeface="+mn-cs"/>
              </a:rPr>
              <a:t>.</a:t>
            </a:r>
            <a:r>
              <a:rPr lang="tr-TR" dirty="0">
                <a:latin typeface="+mn-lt"/>
                <a:cs typeface="+mn-cs"/>
              </a:rPr>
              <a:t> </a:t>
            </a:r>
            <a:r>
              <a:rPr lang="en-GB" b="1" dirty="0" err="1">
                <a:latin typeface="+mn-lt"/>
                <a:cs typeface="+mn-cs"/>
              </a:rPr>
              <a:t>Duyguları</a:t>
            </a:r>
            <a:r>
              <a:rPr lang="en-GB" b="1" dirty="0">
                <a:latin typeface="+mn-lt"/>
                <a:cs typeface="+mn-cs"/>
              </a:rPr>
              <a:t> </a:t>
            </a:r>
            <a:r>
              <a:rPr lang="en-GB" b="1" dirty="0" err="1">
                <a:latin typeface="+mn-lt"/>
                <a:cs typeface="+mn-cs"/>
              </a:rPr>
              <a:t>görsel</a:t>
            </a:r>
            <a:r>
              <a:rPr lang="en-GB" b="1" dirty="0">
                <a:latin typeface="+mn-lt"/>
                <a:cs typeface="+mn-cs"/>
              </a:rPr>
              <a:t> </a:t>
            </a:r>
            <a:r>
              <a:rPr lang="en-GB" b="1" dirty="0">
                <a:latin typeface="+mn-lt"/>
                <a:cs typeface="+mn-cs"/>
                <a:hlinkClick r:id="rId3"/>
              </a:rPr>
              <a:t>Van Gogh Alive</a:t>
            </a:r>
            <a:r>
              <a:rPr lang="en-GB" dirty="0">
                <a:latin typeface="+mn-lt"/>
                <a:cs typeface="+mn-cs"/>
              </a:rPr>
              <a:t> </a:t>
            </a:r>
            <a:r>
              <a:rPr lang="en-GB" dirty="0" err="1">
                <a:latin typeface="+mn-lt"/>
                <a:cs typeface="+mn-cs"/>
              </a:rPr>
              <a:t>ile</a:t>
            </a:r>
            <a:r>
              <a:rPr lang="en-GB" dirty="0">
                <a:latin typeface="+mn-lt"/>
                <a:cs typeface="+mn-cs"/>
              </a:rPr>
              <a:t> </a:t>
            </a:r>
            <a:r>
              <a:rPr lang="en-GB" dirty="0" err="1">
                <a:latin typeface="+mn-lt"/>
                <a:cs typeface="+mn-cs"/>
              </a:rPr>
              <a:t>ilişkilendirebiliriz</a:t>
            </a:r>
            <a:r>
              <a:rPr lang="en-GB" dirty="0">
                <a:latin typeface="+mn-lt"/>
                <a:cs typeface="+mn-cs"/>
              </a:rPr>
              <a:t> – </a:t>
            </a:r>
            <a:r>
              <a:rPr lang="en-GB" dirty="0" err="1">
                <a:latin typeface="+mn-lt"/>
                <a:cs typeface="+mn-cs"/>
              </a:rPr>
              <a:t>örneğin</a:t>
            </a:r>
            <a:r>
              <a:rPr lang="en-GB" dirty="0">
                <a:latin typeface="+mn-lt"/>
                <a:cs typeface="+mn-cs"/>
              </a:rPr>
              <a:t> </a:t>
            </a:r>
            <a:r>
              <a:rPr lang="en-GB" dirty="0" err="1">
                <a:latin typeface="+mn-lt"/>
                <a:cs typeface="+mn-cs"/>
              </a:rPr>
              <a:t>aşağıdakileri</a:t>
            </a:r>
            <a:r>
              <a:rPr lang="en-GB" dirty="0">
                <a:latin typeface="+mn-lt"/>
                <a:cs typeface="+mn-cs"/>
              </a:rPr>
              <a:t> </a:t>
            </a:r>
            <a:r>
              <a:rPr lang="en-GB" dirty="0" err="1">
                <a:latin typeface="+mn-lt"/>
                <a:cs typeface="+mn-cs"/>
              </a:rPr>
              <a:t>kullanarak</a:t>
            </a:r>
            <a:r>
              <a:rPr lang="en-GB" dirty="0">
                <a:latin typeface="+mn-lt"/>
                <a:cs typeface="+mn-cs"/>
              </a:rPr>
              <a:t> </a:t>
            </a:r>
            <a:r>
              <a:rPr lang="en-GB" dirty="0" err="1">
                <a:latin typeface="+mn-lt"/>
                <a:cs typeface="+mn-cs"/>
              </a:rPr>
              <a:t>sürükleyici</a:t>
            </a:r>
            <a:r>
              <a:rPr lang="en-GB" dirty="0">
                <a:latin typeface="+mn-lt"/>
                <a:cs typeface="+mn-cs"/>
              </a:rPr>
              <a:t> </a:t>
            </a:r>
            <a:r>
              <a:rPr lang="en-GB" dirty="0" err="1">
                <a:latin typeface="+mn-lt"/>
                <a:cs typeface="+mn-cs"/>
              </a:rPr>
              <a:t>bir</a:t>
            </a:r>
            <a:r>
              <a:rPr lang="en-GB" dirty="0">
                <a:latin typeface="+mn-lt"/>
                <a:cs typeface="+mn-cs"/>
              </a:rPr>
              <a:t> </a:t>
            </a:r>
            <a:r>
              <a:rPr lang="en-GB" dirty="0" err="1">
                <a:latin typeface="+mn-lt"/>
                <a:cs typeface="+mn-cs"/>
              </a:rPr>
              <a:t>hikayenin</a:t>
            </a:r>
            <a:r>
              <a:rPr lang="en-GB" dirty="0">
                <a:latin typeface="+mn-lt"/>
                <a:cs typeface="+mn-cs"/>
              </a:rPr>
              <a:t> </a:t>
            </a:r>
            <a:r>
              <a:rPr lang="en-GB" dirty="0" err="1">
                <a:latin typeface="+mn-lt"/>
                <a:cs typeface="+mn-cs"/>
              </a:rPr>
              <a:t>en</a:t>
            </a:r>
            <a:r>
              <a:rPr lang="en-GB" dirty="0">
                <a:latin typeface="+mn-lt"/>
                <a:cs typeface="+mn-cs"/>
              </a:rPr>
              <a:t> </a:t>
            </a:r>
            <a:r>
              <a:rPr lang="en-GB" dirty="0" err="1">
                <a:latin typeface="+mn-lt"/>
                <a:cs typeface="+mn-cs"/>
              </a:rPr>
              <a:t>önemli</a:t>
            </a:r>
            <a:r>
              <a:rPr lang="en-GB" dirty="0">
                <a:latin typeface="+mn-lt"/>
                <a:cs typeface="+mn-cs"/>
              </a:rPr>
              <a:t> </a:t>
            </a:r>
            <a:r>
              <a:rPr lang="en-GB" dirty="0" err="1">
                <a:latin typeface="+mn-lt"/>
                <a:cs typeface="+mn-cs"/>
              </a:rPr>
              <a:t>unsuru</a:t>
            </a:r>
            <a:r>
              <a:rPr lang="en-GB" dirty="0">
                <a:latin typeface="+mn-lt"/>
                <a:cs typeface="+mn-cs"/>
              </a:rPr>
              <a:t> </a:t>
            </a:r>
            <a:r>
              <a:rPr lang="en-GB" dirty="0" err="1">
                <a:latin typeface="+mn-lt"/>
                <a:cs typeface="+mn-cs"/>
              </a:rPr>
              <a:t>olan</a:t>
            </a:r>
            <a:r>
              <a:rPr lang="en-GB" dirty="0">
                <a:latin typeface="+mn-lt"/>
                <a:cs typeface="+mn-cs"/>
              </a:rPr>
              <a:t> </a:t>
            </a:r>
            <a:r>
              <a:rPr lang="en-GB" dirty="0" err="1">
                <a:latin typeface="+mn-lt"/>
                <a:cs typeface="+mn-cs"/>
              </a:rPr>
              <a:t>duygusal</a:t>
            </a:r>
            <a:r>
              <a:rPr lang="en-GB" dirty="0">
                <a:latin typeface="+mn-lt"/>
                <a:cs typeface="+mn-cs"/>
              </a:rPr>
              <a:t> </a:t>
            </a:r>
            <a:r>
              <a:rPr lang="en-GB" dirty="0" err="1">
                <a:latin typeface="+mn-lt"/>
                <a:cs typeface="+mn-cs"/>
              </a:rPr>
              <a:t>etkiyi</a:t>
            </a:r>
            <a:r>
              <a:rPr lang="en-GB" dirty="0">
                <a:latin typeface="+mn-lt"/>
                <a:cs typeface="+mn-cs"/>
              </a:rPr>
              <a:t> </a:t>
            </a:r>
            <a:r>
              <a:rPr lang="en-GB" dirty="0" err="1">
                <a:latin typeface="+mn-lt"/>
                <a:cs typeface="+mn-cs"/>
              </a:rPr>
              <a:t>yaratabiliriz</a:t>
            </a:r>
            <a:r>
              <a:rPr lang="en-GB" dirty="0">
                <a:latin typeface="+mn-lt"/>
                <a:cs typeface="+mn-cs"/>
              </a:rPr>
              <a:t>:</a:t>
            </a:r>
          </a:p>
          <a:p>
            <a:pPr>
              <a:lnSpc>
                <a:spcPct val="115000"/>
              </a:lnSpc>
              <a:buClr>
                <a:srgbClr val="7F7F7F"/>
              </a:buClr>
              <a:buSzPts val="1200"/>
            </a:pPr>
            <a:endParaRPr lang="en-GB" sz="800" b="0" dirty="0">
              <a:solidFill>
                <a:schemeClr val="tx1">
                  <a:lumMod val="65000"/>
                  <a:lumOff val="35000"/>
                </a:schemeClr>
              </a:solidFill>
            </a:endParaRPr>
          </a:p>
          <a:p>
            <a:pPr marL="285750" indent="-285750">
              <a:lnSpc>
                <a:spcPct val="115000"/>
              </a:lnSpc>
              <a:buClr>
                <a:srgbClr val="E43794"/>
              </a:buClr>
              <a:buSzPct val="100000"/>
              <a:buFont typeface="Arial" panose="020B0604020202020204" pitchFamily="34" charset="0"/>
              <a:buChar char="•"/>
            </a:pPr>
            <a:r>
              <a:rPr lang="tr-TR" b="1" dirty="0">
                <a:latin typeface="+mn-lt"/>
                <a:cs typeface="+mn-cs"/>
              </a:rPr>
              <a:t>İşitme</a:t>
            </a:r>
            <a:r>
              <a:rPr lang="en-GB" b="1" dirty="0">
                <a:latin typeface="+mn-lt"/>
                <a:cs typeface="+mn-cs"/>
              </a:rPr>
              <a:t>- </a:t>
            </a:r>
            <a:r>
              <a:rPr lang="en-GB" dirty="0">
                <a:latin typeface="+mn-lt"/>
                <a:cs typeface="+mn-cs"/>
              </a:rPr>
              <a:t> </a:t>
            </a:r>
            <a:r>
              <a:rPr lang="en-GB" b="1" dirty="0">
                <a:latin typeface="+mn-lt"/>
                <a:cs typeface="+mn-cs"/>
                <a:hlinkClick r:id="rId4"/>
              </a:rPr>
              <a:t>Soundcloud Immersive Audio Story</a:t>
            </a:r>
            <a:endParaRPr lang="en-GB" dirty="0">
              <a:latin typeface="+mn-lt"/>
              <a:cs typeface="+mn-cs"/>
            </a:endParaRPr>
          </a:p>
          <a:p>
            <a:pPr marL="285750" indent="-285750">
              <a:lnSpc>
                <a:spcPct val="115000"/>
              </a:lnSpc>
              <a:buClr>
                <a:srgbClr val="E43794"/>
              </a:buClr>
              <a:buSzPct val="100000"/>
              <a:buFont typeface="Arial" panose="020B0604020202020204" pitchFamily="34" charset="0"/>
              <a:buChar char="•"/>
            </a:pPr>
            <a:r>
              <a:rPr lang="tr-TR" b="1" dirty="0">
                <a:latin typeface="+mn-lt"/>
                <a:cs typeface="+mn-cs"/>
              </a:rPr>
              <a:t>Dokunma</a:t>
            </a:r>
            <a:r>
              <a:rPr lang="en-GB" dirty="0">
                <a:latin typeface="+mn-lt"/>
                <a:cs typeface="+mn-cs"/>
              </a:rPr>
              <a:t> -  </a:t>
            </a:r>
            <a:r>
              <a:rPr lang="en-GB" b="1" dirty="0">
                <a:latin typeface="+mn-lt"/>
                <a:cs typeface="+mn-cs"/>
                <a:hlinkClick r:id="rId5"/>
              </a:rPr>
              <a:t>Native American Voices Exhibition</a:t>
            </a:r>
            <a:r>
              <a:rPr lang="en-GB" dirty="0">
                <a:latin typeface="+mn-lt"/>
                <a:cs typeface="+mn-cs"/>
              </a:rPr>
              <a:t>) </a:t>
            </a:r>
          </a:p>
          <a:p>
            <a:pPr marL="285750" indent="-285750">
              <a:lnSpc>
                <a:spcPct val="115000"/>
              </a:lnSpc>
              <a:buClr>
                <a:srgbClr val="E43794"/>
              </a:buClr>
              <a:buSzPct val="100000"/>
              <a:buFont typeface="Arial" panose="020B0604020202020204" pitchFamily="34" charset="0"/>
              <a:buChar char="•"/>
            </a:pPr>
            <a:r>
              <a:rPr lang="tr-TR" b="1" dirty="0">
                <a:latin typeface="+mn-lt"/>
                <a:cs typeface="+mn-cs"/>
              </a:rPr>
              <a:t>Tatma ve koklama</a:t>
            </a:r>
            <a:r>
              <a:rPr lang="en-GB" dirty="0">
                <a:latin typeface="+mn-lt"/>
                <a:cs typeface="+mn-cs"/>
              </a:rPr>
              <a:t>  - </a:t>
            </a:r>
            <a:r>
              <a:rPr lang="en-GB" b="1" dirty="0">
                <a:latin typeface="+mn-lt"/>
                <a:cs typeface="+mn-cs"/>
                <a:hlinkClick r:id="rId6"/>
              </a:rPr>
              <a:t>Combining Smell and Paintings</a:t>
            </a:r>
            <a:endParaRPr lang="en-GB" sz="1600" b="0" dirty="0">
              <a:solidFill>
                <a:srgbClr val="7F7F7F"/>
              </a:solidFill>
            </a:endParaRPr>
          </a:p>
        </p:txBody>
      </p:sp>
      <p:pic>
        <p:nvPicPr>
          <p:cNvPr id="1026" name="Picture 2" descr="Five senses of perseption Human perception infographic scheme. Five senses (sight, smell, hearing, touch, taste) as represented by organs, surrounding brain. Line icon set, vector illustration. senses stock illustrations">
            <a:hlinkClick r:id="rId7"/>
            <a:extLst>
              <a:ext uri="{FF2B5EF4-FFF2-40B4-BE49-F238E27FC236}">
                <a16:creationId xmlns:a16="http://schemas.microsoft.com/office/drawing/2014/main" id="{E37C90AB-310B-4A57-A9B0-B7BCA168ED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3999" y="1207605"/>
            <a:ext cx="3614927" cy="3614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a:extLst>
              <a:ext uri="{FF2B5EF4-FFF2-40B4-BE49-F238E27FC236}">
                <a16:creationId xmlns:a16="http://schemas.microsoft.com/office/drawing/2014/main" id="{DE2ED01E-E9F5-402E-9B2F-3AAEB15A2CAF}"/>
              </a:ext>
            </a:extLst>
          </p:cNvPr>
          <p:cNvSpPr txBox="1">
            <a:spLocks/>
          </p:cNvSpPr>
          <p:nvPr/>
        </p:nvSpPr>
        <p:spPr>
          <a:xfrm>
            <a:off x="7622850" y="4456591"/>
            <a:ext cx="4569150" cy="22518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5000"/>
              </a:lnSpc>
              <a:buClr>
                <a:srgbClr val="7F7F7F"/>
              </a:buClr>
              <a:buSzPts val="1200"/>
            </a:pPr>
            <a:r>
              <a:rPr lang="en-GB" sz="2000" dirty="0">
                <a:latin typeface="+mn-lt"/>
                <a:cs typeface="+mn-cs"/>
              </a:rPr>
              <a:t>*</a:t>
            </a:r>
            <a:r>
              <a:rPr lang="tr-TR" sz="2000" dirty="0">
                <a:latin typeface="+mn-lt"/>
                <a:cs typeface="+mn-cs"/>
              </a:rPr>
              <a:t>duyularla ilgili videoyu seyretmek için tıklayınız</a:t>
            </a:r>
            <a:endParaRPr lang="sl-SI" sz="2000" dirty="0">
              <a:latin typeface="+mn-lt"/>
              <a:cs typeface="+mn-cs"/>
            </a:endParaRPr>
          </a:p>
          <a:p>
            <a:pPr algn="ctr">
              <a:lnSpc>
                <a:spcPct val="115000"/>
              </a:lnSpc>
              <a:buClr>
                <a:srgbClr val="7F7F7F"/>
              </a:buClr>
              <a:buSzPts val="1200"/>
            </a:pPr>
            <a:r>
              <a:rPr lang="en-US" sz="2000" i="1" dirty="0">
                <a:latin typeface="+mn-lt"/>
                <a:cs typeface="+mn-cs"/>
              </a:rPr>
              <a:t>“</a:t>
            </a:r>
            <a:r>
              <a:rPr lang="sv-SE" sz="2000" i="1" dirty="0">
                <a:latin typeface="+mn-lt"/>
                <a:cs typeface="+mn-cs"/>
              </a:rPr>
              <a:t>İyi tasarım harika görünüyor, evet - ama neden aynı zamanda harika hissettirmesin, harika kokmasın ve harika ses vermesin</a:t>
            </a:r>
            <a:r>
              <a:rPr lang="en-US" sz="2000" i="1" dirty="0">
                <a:latin typeface="+mn-lt"/>
                <a:cs typeface="+mn-cs"/>
              </a:rPr>
              <a:t>? ” </a:t>
            </a:r>
            <a:endParaRPr lang="sl-SI" sz="2000" i="1" dirty="0">
              <a:latin typeface="+mn-lt"/>
              <a:cs typeface="+mn-cs"/>
            </a:endParaRPr>
          </a:p>
          <a:p>
            <a:pPr algn="ctr">
              <a:lnSpc>
                <a:spcPct val="115000"/>
              </a:lnSpc>
              <a:buClr>
                <a:srgbClr val="7F7F7F"/>
              </a:buClr>
              <a:buSzPts val="1200"/>
            </a:pPr>
            <a:r>
              <a:rPr lang="en-US" sz="2000" i="1" dirty="0" err="1">
                <a:latin typeface="+mn-lt"/>
                <a:cs typeface="+mn-cs"/>
              </a:rPr>
              <a:t>Jinsop</a:t>
            </a:r>
            <a:r>
              <a:rPr lang="en-US" sz="2000" i="1" dirty="0">
                <a:latin typeface="+mn-lt"/>
                <a:cs typeface="+mn-cs"/>
              </a:rPr>
              <a:t> Lee</a:t>
            </a:r>
            <a:endParaRPr lang="en-GB" sz="2000" i="1" dirty="0">
              <a:latin typeface="+mn-lt"/>
              <a:cs typeface="+mn-cs"/>
            </a:endParaRPr>
          </a:p>
        </p:txBody>
      </p:sp>
      <p:sp>
        <p:nvSpPr>
          <p:cNvPr id="10" name="Text Placeholder 14">
            <a:extLst>
              <a:ext uri="{FF2B5EF4-FFF2-40B4-BE49-F238E27FC236}">
                <a16:creationId xmlns:a16="http://schemas.microsoft.com/office/drawing/2014/main" id="{744C11DC-1163-451C-AEA1-1B12CD262999}"/>
              </a:ext>
            </a:extLst>
          </p:cNvPr>
          <p:cNvSpPr txBox="1">
            <a:spLocks/>
          </p:cNvSpPr>
          <p:nvPr/>
        </p:nvSpPr>
        <p:spPr>
          <a:xfrm>
            <a:off x="-1679591" y="157143"/>
            <a:ext cx="11895057" cy="11688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r>
              <a:rPr lang="tr-TR" dirty="0">
                <a:solidFill>
                  <a:schemeClr val="bg1"/>
                </a:solidFill>
              </a:rPr>
              <a:t>Beş </a:t>
            </a:r>
            <a:r>
              <a:rPr lang="en-GB" dirty="0">
                <a:solidFill>
                  <a:schemeClr val="bg1"/>
                </a:solidFill>
              </a:rPr>
              <a:t>(</a:t>
            </a:r>
            <a:r>
              <a:rPr lang="tr-TR" dirty="0">
                <a:solidFill>
                  <a:schemeClr val="bg1"/>
                </a:solidFill>
              </a:rPr>
              <a:t>ancak bunlarla sınırlı olmayan</a:t>
            </a:r>
            <a:r>
              <a:rPr lang="en-GB" dirty="0">
                <a:solidFill>
                  <a:schemeClr val="bg1"/>
                </a:solidFill>
              </a:rPr>
              <a:t>) </a:t>
            </a:r>
            <a:r>
              <a:rPr lang="tr-TR" dirty="0">
                <a:solidFill>
                  <a:schemeClr val="bg1"/>
                </a:solidFill>
              </a:rPr>
              <a:t>duyu</a:t>
            </a:r>
            <a:endParaRPr lang="en-GB" dirty="0">
              <a:solidFill>
                <a:schemeClr val="bg1"/>
              </a:solidFill>
            </a:endParaRPr>
          </a:p>
          <a:p>
            <a:pPr algn="ctr">
              <a:spcBef>
                <a:spcPts val="0"/>
              </a:spcBef>
              <a:buClr>
                <a:srgbClr val="E43794"/>
              </a:buClr>
              <a:buSzPts val="4000"/>
            </a:pPr>
            <a:r>
              <a:rPr lang="tr-TR" sz="2800" b="0" dirty="0"/>
              <a:t>          </a:t>
            </a:r>
            <a:r>
              <a:rPr lang="en-GB" sz="2800" b="0" dirty="0" err="1"/>
              <a:t>Sürükleyici</a:t>
            </a:r>
            <a:r>
              <a:rPr lang="en-GB" sz="2800" b="0" dirty="0"/>
              <a:t>, </a:t>
            </a:r>
            <a:r>
              <a:rPr lang="en-GB" sz="2800" b="0" dirty="0" err="1"/>
              <a:t>tüm</a:t>
            </a:r>
            <a:r>
              <a:rPr lang="en-GB" sz="2800" b="0" dirty="0"/>
              <a:t> </a:t>
            </a:r>
            <a:r>
              <a:rPr lang="en-GB" sz="2800" b="0" dirty="0" err="1"/>
              <a:t>duyularımızı</a:t>
            </a:r>
            <a:r>
              <a:rPr lang="en-GB" sz="2800" b="0" dirty="0"/>
              <a:t> </a:t>
            </a:r>
            <a:r>
              <a:rPr lang="en-GB" sz="2800" b="0" dirty="0" err="1"/>
              <a:t>meşgul</a:t>
            </a:r>
            <a:r>
              <a:rPr lang="en-GB" sz="2800" b="0" dirty="0"/>
              <a:t> </a:t>
            </a:r>
            <a:r>
              <a:rPr lang="en-GB" sz="2800" b="0" dirty="0" err="1"/>
              <a:t>etmek</a:t>
            </a:r>
            <a:r>
              <a:rPr lang="en-GB" sz="2800" b="0" dirty="0"/>
              <a:t> </a:t>
            </a:r>
            <a:r>
              <a:rPr lang="en-GB" sz="2800" b="0" dirty="0" err="1"/>
              <a:t>anlamına</a:t>
            </a:r>
            <a:r>
              <a:rPr lang="en-GB" sz="2800" b="0" dirty="0"/>
              <a:t> </a:t>
            </a:r>
            <a:r>
              <a:rPr lang="en-GB" sz="2800" b="0" dirty="0" err="1"/>
              <a:t>gelir</a:t>
            </a:r>
            <a:endParaRPr lang="en-GB" sz="2800" b="0" dirty="0"/>
          </a:p>
          <a:p>
            <a:pPr algn="ctr">
              <a:spcBef>
                <a:spcPts val="0"/>
              </a:spcBef>
              <a:buClr>
                <a:srgbClr val="E43794"/>
              </a:buClr>
              <a:buSzPts val="4000"/>
            </a:pPr>
            <a:endParaRPr lang="en-GB" dirty="0"/>
          </a:p>
        </p:txBody>
      </p:sp>
    </p:spTree>
    <p:extLst>
      <p:ext uri="{BB962C8B-B14F-4D97-AF65-F5344CB8AC3E}">
        <p14:creationId xmlns:p14="http://schemas.microsoft.com/office/powerpoint/2010/main" val="325416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2" cy="631527"/>
          </a:xfrm>
        </p:spPr>
        <p:txBody>
          <a:bodyPr>
            <a:normAutofit/>
          </a:bodyPr>
          <a:lstStyle/>
          <a:p>
            <a:pPr marL="0" lvl="0" indent="0" algn="ctr" rtl="0">
              <a:lnSpc>
                <a:spcPct val="90000"/>
              </a:lnSpc>
              <a:spcBef>
                <a:spcPts val="0"/>
              </a:spcBef>
              <a:spcAft>
                <a:spcPts val="0"/>
              </a:spcAft>
              <a:buNone/>
            </a:pPr>
            <a:r>
              <a:rPr lang="tr-TR" sz="3600" b="1" dirty="0">
                <a:solidFill>
                  <a:srgbClr val="E43794"/>
                </a:solidFill>
                <a:latin typeface="Avenir"/>
                <a:ea typeface="Avenir"/>
                <a:cs typeface="Avenir"/>
                <a:sym typeface="Avenir"/>
              </a:rPr>
              <a:t>İlham alın</a:t>
            </a:r>
            <a:r>
              <a:rPr lang="en-US" sz="3600" b="1" dirty="0">
                <a:solidFill>
                  <a:srgbClr val="E43794"/>
                </a:solidFill>
                <a:latin typeface="Avenir"/>
                <a:ea typeface="Avenir"/>
                <a:cs typeface="Avenir"/>
                <a:sym typeface="Avenir"/>
              </a:rPr>
              <a:t>…</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4937796" y="1951420"/>
            <a:ext cx="7101803" cy="4408740"/>
          </a:xfrm>
          <a:prstGeom prst="rect">
            <a:avLst/>
          </a:prstGeom>
          <a:noFill/>
          <a:ln>
            <a:noFill/>
          </a:ln>
        </p:spPr>
        <p:txBody>
          <a:bodyPr spcFirstLastPara="1" wrap="square" lIns="91425" tIns="45700" rIns="91425" bIns="45700" anchor="t" anchorCtr="0">
            <a:noAutofit/>
          </a:bodyPr>
          <a:lstStyle/>
          <a:p>
            <a:pPr lvl="0">
              <a:buClr>
                <a:schemeClr val="hlink"/>
              </a:buClr>
              <a:buSzPts val="1200"/>
            </a:pPr>
            <a:r>
              <a:rPr lang="en-GB" sz="2400" dirty="0">
                <a:solidFill>
                  <a:schemeClr val="bg1">
                    <a:lumMod val="50000"/>
                  </a:schemeClr>
                </a:solidFill>
                <a:latin typeface="Avenir"/>
                <a:ea typeface="Avenir"/>
                <a:cs typeface="Avenir"/>
                <a:sym typeface="Avenir"/>
              </a:rPr>
              <a:t>"Claude Monet - </a:t>
            </a:r>
            <a:r>
              <a:rPr lang="en-GB" sz="2400" dirty="0" err="1">
                <a:solidFill>
                  <a:schemeClr val="bg1">
                    <a:lumMod val="50000"/>
                  </a:schemeClr>
                </a:solidFill>
                <a:latin typeface="Avenir"/>
                <a:ea typeface="Avenir"/>
                <a:cs typeface="Avenir"/>
                <a:sym typeface="Avenir"/>
              </a:rPr>
              <a:t>Sürükleyici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Deneyim</a:t>
            </a:r>
            <a:r>
              <a:rPr lang="en-GB" sz="2400" dirty="0">
                <a:solidFill>
                  <a:schemeClr val="bg1">
                    <a:lumMod val="50000"/>
                  </a:schemeClr>
                </a:solidFill>
                <a:latin typeface="Avenir"/>
                <a:ea typeface="Avenir"/>
                <a:cs typeface="Avenir"/>
                <a:sym typeface="Avenir"/>
              </a:rPr>
              <a:t>", son </a:t>
            </a:r>
            <a:r>
              <a:rPr lang="en-GB" sz="2400" dirty="0" err="1">
                <a:solidFill>
                  <a:schemeClr val="bg1">
                    <a:lumMod val="50000"/>
                  </a:schemeClr>
                </a:solidFill>
                <a:latin typeface="Avenir"/>
                <a:ea typeface="Avenir"/>
                <a:cs typeface="Avenir"/>
                <a:sym typeface="Avenir"/>
              </a:rPr>
              <a:t>derece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başarılı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sürükleyici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kültürel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deneyimin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mükemmel</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örneğidir</a:t>
            </a:r>
            <a:r>
              <a:rPr lang="en-GB" sz="2400" dirty="0">
                <a:solidFill>
                  <a:schemeClr val="bg1">
                    <a:lumMod val="50000"/>
                  </a:schemeClr>
                </a:solidFill>
                <a:latin typeface="Avenir"/>
                <a:ea typeface="Avenir"/>
                <a:cs typeface="Avenir"/>
                <a:sym typeface="Avenir"/>
              </a:rPr>
              <a:t>. Hem </a:t>
            </a:r>
            <a:r>
              <a:rPr lang="en-GB" sz="2400" dirty="0" err="1">
                <a:solidFill>
                  <a:schemeClr val="bg1">
                    <a:lumMod val="50000"/>
                  </a:schemeClr>
                </a:solidFill>
                <a:latin typeface="Avenir"/>
                <a:ea typeface="Avenir"/>
                <a:cs typeface="Avenir"/>
                <a:sym typeface="Avenir"/>
              </a:rPr>
              <a:t>mobilya</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gibi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teknolojik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olmayan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yapı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taşlarını</a:t>
            </a:r>
            <a:r>
              <a:rPr lang="en-GB" sz="2400" dirty="0">
                <a:solidFill>
                  <a:schemeClr val="bg1">
                    <a:lumMod val="50000"/>
                  </a:schemeClr>
                </a:solidFill>
                <a:latin typeface="Avenir"/>
                <a:ea typeface="Avenir"/>
                <a:cs typeface="Avenir"/>
                <a:sym typeface="Avenir"/>
              </a:rPr>
              <a:t> hem de video </a:t>
            </a:r>
            <a:r>
              <a:rPr lang="en-GB" sz="2400" dirty="0" err="1">
                <a:solidFill>
                  <a:schemeClr val="bg1">
                    <a:lumMod val="50000"/>
                  </a:schemeClr>
                </a:solidFill>
                <a:latin typeface="Avenir"/>
                <a:ea typeface="Avenir"/>
                <a:cs typeface="Avenir"/>
                <a:sym typeface="Avenir"/>
              </a:rPr>
              <a:t>paneller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sesler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gibi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teknolojik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yapı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taşlarını</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kullanır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Bunların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birleşimi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ziyaretçinin</a:t>
            </a:r>
            <a:r>
              <a:rPr lang="en-GB" sz="2400" dirty="0">
                <a:solidFill>
                  <a:schemeClr val="bg1">
                    <a:lumMod val="50000"/>
                  </a:schemeClr>
                </a:solidFill>
                <a:latin typeface="Avenir"/>
                <a:ea typeface="Avenir"/>
                <a:cs typeface="Avenir"/>
                <a:sym typeface="Avenir"/>
              </a:rPr>
              <a:t> - </a:t>
            </a:r>
            <a:r>
              <a:rPr lang="en-GB" sz="2400" dirty="0" err="1">
                <a:solidFill>
                  <a:schemeClr val="bg1">
                    <a:lumMod val="50000"/>
                  </a:schemeClr>
                </a:solidFill>
                <a:latin typeface="Avenir"/>
                <a:ea typeface="Avenir"/>
                <a:cs typeface="Avenir"/>
                <a:sym typeface="Avenir"/>
              </a:rPr>
              <a:t>kelimenin</a:t>
            </a:r>
            <a:r>
              <a:rPr lang="en-GB" sz="2400" dirty="0">
                <a:solidFill>
                  <a:schemeClr val="bg1">
                    <a:lumMod val="50000"/>
                  </a:schemeClr>
                </a:solidFill>
                <a:latin typeface="Avenir"/>
                <a:ea typeface="Avenir"/>
                <a:cs typeface="Avenir"/>
                <a:sym typeface="Avenir"/>
              </a:rPr>
              <a:t> tam </a:t>
            </a:r>
            <a:r>
              <a:rPr lang="en-GB" sz="2400" dirty="0" err="1">
                <a:solidFill>
                  <a:schemeClr val="bg1">
                    <a:lumMod val="50000"/>
                  </a:schemeClr>
                </a:solidFill>
                <a:latin typeface="Avenir"/>
                <a:ea typeface="Avenir"/>
                <a:cs typeface="Avenir"/>
                <a:sym typeface="Avenir"/>
              </a:rPr>
              <a:t>anlamıyla</a:t>
            </a:r>
            <a:r>
              <a:rPr lang="en-GB" sz="2400" dirty="0">
                <a:solidFill>
                  <a:schemeClr val="bg1">
                    <a:lumMod val="50000"/>
                  </a:schemeClr>
                </a:solidFill>
                <a:latin typeface="Avenir"/>
                <a:ea typeface="Avenir"/>
                <a:cs typeface="Avenir"/>
                <a:sym typeface="Avenir"/>
              </a:rPr>
              <a:t> - </a:t>
            </a:r>
            <a:r>
              <a:rPr lang="en-GB" sz="2400" dirty="0" err="1">
                <a:solidFill>
                  <a:schemeClr val="bg1">
                    <a:lumMod val="50000"/>
                  </a:schemeClr>
                </a:solidFill>
                <a:latin typeface="Avenir"/>
                <a:ea typeface="Avenir"/>
                <a:cs typeface="Avenir"/>
                <a:sym typeface="Avenir"/>
              </a:rPr>
              <a:t>empresyonist</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resmin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içine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girmesine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izin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verir</a:t>
            </a:r>
            <a:r>
              <a:rPr lang="en-GB" sz="2400" dirty="0">
                <a:solidFill>
                  <a:schemeClr val="bg1">
                    <a:lumMod val="50000"/>
                  </a:schemeClr>
                </a:solidFill>
                <a:latin typeface="Avenir"/>
                <a:ea typeface="Avenir"/>
                <a:cs typeface="Avenir"/>
                <a:sym typeface="Avenir"/>
              </a:rPr>
              <a:t>.</a:t>
            </a:r>
            <a:endParaRPr lang="tr-TR" sz="2400" dirty="0">
              <a:solidFill>
                <a:schemeClr val="bg1">
                  <a:lumMod val="50000"/>
                </a:schemeClr>
              </a:solidFill>
              <a:latin typeface="Avenir"/>
              <a:ea typeface="Avenir"/>
              <a:cs typeface="Avenir"/>
              <a:sym typeface="Avenir"/>
            </a:endParaRPr>
          </a:p>
          <a:p>
            <a:pPr lvl="0">
              <a:buClr>
                <a:schemeClr val="hlink"/>
              </a:buClr>
              <a:buSzPts val="1200"/>
            </a:pPr>
            <a:r>
              <a:rPr lang="en-GB" sz="2400" dirty="0" err="1">
                <a:solidFill>
                  <a:schemeClr val="bg1">
                    <a:lumMod val="50000"/>
                  </a:schemeClr>
                </a:solidFill>
                <a:latin typeface="Avenir"/>
                <a:ea typeface="Avenir"/>
                <a:cs typeface="Avenir"/>
                <a:sym typeface="Avenir"/>
              </a:rPr>
              <a:t>Sergi</a:t>
            </a:r>
            <a:r>
              <a:rPr lang="en-GB" sz="2400"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müzenin</a:t>
            </a:r>
            <a:r>
              <a:rPr lang="en-GB" sz="2400" b="1"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ziyaretleri</a:t>
            </a:r>
            <a:r>
              <a:rPr lang="en-GB" sz="2400" b="1"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artırmasını</a:t>
            </a:r>
            <a:r>
              <a:rPr lang="en-GB" sz="2400" b="1"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profilini</a:t>
            </a:r>
            <a:r>
              <a:rPr lang="en-GB" sz="2400" b="1" dirty="0">
                <a:solidFill>
                  <a:schemeClr val="bg1">
                    <a:lumMod val="50000"/>
                  </a:schemeClr>
                </a:solidFill>
                <a:latin typeface="Avenir"/>
                <a:ea typeface="Avenir"/>
                <a:cs typeface="Avenir"/>
                <a:sym typeface="Avenir"/>
              </a:rPr>
              <a:t> </a:t>
            </a:r>
            <a:r>
              <a:rPr lang="en-GB" sz="2400" b="1" dirty="0" err="1">
                <a:solidFill>
                  <a:schemeClr val="bg1">
                    <a:lumMod val="50000"/>
                  </a:schemeClr>
                </a:solidFill>
                <a:latin typeface="Avenir"/>
                <a:ea typeface="Avenir"/>
                <a:cs typeface="Avenir"/>
                <a:sym typeface="Avenir"/>
              </a:rPr>
              <a:t>yükseltmesini</a:t>
            </a:r>
            <a:r>
              <a:rPr lang="en-GB" sz="2400" b="1"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sağla</a:t>
            </a:r>
            <a:r>
              <a:rPr lang="tr-TR" sz="2400" dirty="0" err="1">
                <a:solidFill>
                  <a:schemeClr val="bg1">
                    <a:lumMod val="50000"/>
                  </a:schemeClr>
                </a:solidFill>
                <a:latin typeface="Avenir"/>
                <a:ea typeface="Avenir"/>
                <a:cs typeface="Avenir"/>
                <a:sym typeface="Avenir"/>
              </a:rPr>
              <a:t>mıştır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ve</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tüm</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zamanların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büyük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Empresyonist</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sanatçılarından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birinin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dünyasını</a:t>
            </a:r>
            <a:r>
              <a:rPr lang="en-GB" sz="2400" dirty="0">
                <a:solidFill>
                  <a:schemeClr val="bg1">
                    <a:lumMod val="50000"/>
                  </a:schemeClr>
                </a:solidFill>
                <a:latin typeface="Avenir"/>
                <a:ea typeface="Avenir"/>
                <a:cs typeface="Avenir"/>
                <a:sym typeface="Avenir"/>
              </a:rPr>
              <a:t> tam </a:t>
            </a:r>
            <a:r>
              <a:rPr lang="en-GB" sz="2400" dirty="0" err="1">
                <a:solidFill>
                  <a:schemeClr val="bg1">
                    <a:lumMod val="50000"/>
                  </a:schemeClr>
                </a:solidFill>
                <a:latin typeface="Avenir"/>
                <a:ea typeface="Avenir"/>
                <a:cs typeface="Avenir"/>
                <a:sym typeface="Avenir"/>
              </a:rPr>
              <a:t>olarak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deneyimlemek</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için</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yenilikçi</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bir</a:t>
            </a:r>
            <a:r>
              <a:rPr lang="en-GB" sz="2400" dirty="0">
                <a:solidFill>
                  <a:schemeClr val="bg1">
                    <a:lumMod val="50000"/>
                  </a:schemeClr>
                </a:solidFill>
                <a:latin typeface="Avenir"/>
                <a:ea typeface="Avenir"/>
                <a:cs typeface="Avenir"/>
                <a:sym typeface="Avenir"/>
              </a:rPr>
              <a:t> </a:t>
            </a:r>
            <a:r>
              <a:rPr lang="en-GB" sz="2400" dirty="0" err="1">
                <a:solidFill>
                  <a:schemeClr val="bg1">
                    <a:lumMod val="50000"/>
                  </a:schemeClr>
                </a:solidFill>
                <a:latin typeface="Avenir"/>
                <a:ea typeface="Avenir"/>
                <a:cs typeface="Avenir"/>
                <a:sym typeface="Avenir"/>
              </a:rPr>
              <a:t>yol</a:t>
            </a:r>
            <a:r>
              <a:rPr lang="en-GB" sz="2400" dirty="0">
                <a:solidFill>
                  <a:schemeClr val="bg1">
                    <a:lumMod val="50000"/>
                  </a:schemeClr>
                </a:solidFill>
                <a:latin typeface="Avenir"/>
                <a:ea typeface="Avenir"/>
                <a:cs typeface="Avenir"/>
                <a:sym typeface="Avenir"/>
              </a:rPr>
              <a:t> sun</a:t>
            </a:r>
            <a:r>
              <a:rPr lang="tr-TR" sz="2400" dirty="0">
                <a:solidFill>
                  <a:schemeClr val="bg1">
                    <a:lumMod val="50000"/>
                  </a:schemeClr>
                </a:solidFill>
                <a:latin typeface="Avenir"/>
                <a:ea typeface="Avenir"/>
                <a:cs typeface="Avenir"/>
                <a:sym typeface="Avenir"/>
              </a:rPr>
              <a:t>muştur</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37796" y="1027626"/>
            <a:ext cx="5434929"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a:solidFill>
                  <a:srgbClr val="E43794"/>
                </a:solidFill>
                <a:latin typeface="Avenir"/>
                <a:ea typeface="Avenir"/>
                <a:cs typeface="Avenir"/>
                <a:sym typeface="Avenir"/>
              </a:rPr>
              <a:t>Arcimboldi </a:t>
            </a:r>
            <a:r>
              <a:rPr lang="tr-TR" sz="3200" b="1" dirty="0">
                <a:solidFill>
                  <a:srgbClr val="E43794"/>
                </a:solidFill>
                <a:latin typeface="Avenir"/>
                <a:ea typeface="Avenir"/>
                <a:cs typeface="Avenir"/>
                <a:sym typeface="Avenir"/>
              </a:rPr>
              <a:t>Müzesi</a:t>
            </a:r>
            <a:r>
              <a:rPr lang="en-US" sz="3200" b="1" dirty="0">
                <a:solidFill>
                  <a:srgbClr val="E43794"/>
                </a:solidFill>
                <a:latin typeface="Avenir"/>
                <a:ea typeface="Avenir"/>
                <a:cs typeface="Avenir"/>
                <a:sym typeface="Avenir"/>
              </a:rPr>
              <a:t>, </a:t>
            </a:r>
            <a:r>
              <a:rPr lang="tr-TR" sz="3200" b="1" i="1" dirty="0">
                <a:solidFill>
                  <a:srgbClr val="E43794"/>
                </a:solidFill>
                <a:latin typeface="Avenir"/>
                <a:ea typeface="Avenir"/>
                <a:cs typeface="Avenir"/>
                <a:sym typeface="Avenir"/>
              </a:rPr>
              <a:t>İ</a:t>
            </a:r>
            <a:r>
              <a:rPr lang="en-US" sz="3200" b="1" i="1" dirty="0" err="1">
                <a:solidFill>
                  <a:srgbClr val="E43794"/>
                </a:solidFill>
                <a:latin typeface="Avenir"/>
                <a:ea typeface="Avenir"/>
                <a:cs typeface="Avenir"/>
                <a:sym typeface="Avenir"/>
              </a:rPr>
              <a:t>taly</a:t>
            </a:r>
            <a:r>
              <a:rPr lang="tr-TR" sz="3200" b="1" i="1" dirty="0">
                <a:solidFill>
                  <a:srgbClr val="E43794"/>
                </a:solidFill>
                <a:latin typeface="Avenir"/>
                <a:ea typeface="Avenir"/>
                <a:cs typeface="Avenir"/>
                <a:sym typeface="Avenir"/>
              </a:rPr>
              <a:t>a</a:t>
            </a:r>
            <a:endParaRPr lang="en-US"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Ticketone</a:t>
            </a:r>
            <a:endParaRPr sz="900" dirty="0">
              <a:solidFill>
                <a:schemeClr val="bg1">
                  <a:lumMod val="50000"/>
                </a:schemeClr>
              </a:solidFill>
              <a:latin typeface="Avenir"/>
              <a:ea typeface="Avenir"/>
              <a:cs typeface="Avenir"/>
              <a:sym typeface="Avenir"/>
            </a:endParaRPr>
          </a:p>
        </p:txBody>
      </p:sp>
      <p:pic>
        <p:nvPicPr>
          <p:cNvPr id="14" name="Google Shape;780;p75">
            <a:hlinkClick r:id="rId4"/>
            <a:extLst>
              <a:ext uri="{FF2B5EF4-FFF2-40B4-BE49-F238E27FC236}">
                <a16:creationId xmlns:a16="http://schemas.microsoft.com/office/drawing/2014/main" id="{8CBF4D26-619D-4F5E-A1E8-090FABB14AB3}"/>
              </a:ext>
            </a:extLst>
          </p:cNvPr>
          <p:cNvPicPr preferRelativeResize="0">
            <a:picLocks/>
          </p:cNvPicPr>
          <p:nvPr/>
        </p:nvPicPr>
        <p:blipFill rotWithShape="1">
          <a:blip r:embed="rId5">
            <a:alphaModFix/>
          </a:blip>
          <a:srcRect t="3894" b="38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3CE61DA6-A742-E14B-8EB5-ADEA08DCEFE1}"/>
              </a:ext>
            </a:extLst>
          </p:cNvPr>
          <p:cNvCxnSpPr>
            <a:cxnSpLocks/>
          </p:cNvCxnSpPr>
          <p:nvPr/>
        </p:nvCxnSpPr>
        <p:spPr>
          <a:xfrm rot="10800000" flipH="1">
            <a:off x="4937796" y="758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56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71</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tr-TR" dirty="0">
                <a:solidFill>
                  <a:schemeClr val="bg1"/>
                </a:solidFill>
              </a:rPr>
              <a:t>Kaynaklar</a:t>
            </a:r>
            <a:endParaRPr lang="en-GB" dirty="0">
              <a:solidFill>
                <a:schemeClr val="bg1"/>
              </a:solidFill>
            </a:endParaRP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WWW sites and blogs:</a:t>
            </a:r>
          </a:p>
          <a:p>
            <a:endParaRPr lang="en-GB" sz="1600" dirty="0"/>
          </a:p>
          <a:p>
            <a:pPr marL="342900" indent="-342900">
              <a:buFont typeface="Arial" panose="020B0604020202020204" pitchFamily="34" charset="0"/>
              <a:buChar char="•"/>
            </a:pPr>
            <a:r>
              <a:rPr lang="en-GB" sz="1600" b="1" dirty="0"/>
              <a:t>Wikipedia: </a:t>
            </a:r>
            <a:r>
              <a:rPr lang="en-GB" sz="1600" dirty="0">
                <a:hlinkClick r:id="rId2"/>
              </a:rPr>
              <a:t>https://en.wikipedia.org/wiki/Main_Page</a:t>
            </a:r>
            <a:r>
              <a:rPr lang="en-GB" sz="1600" dirty="0"/>
              <a:t> </a:t>
            </a:r>
          </a:p>
          <a:p>
            <a:pPr marL="342900" indent="-342900">
              <a:buFont typeface="Arial" panose="020B0604020202020204" pitchFamily="34" charset="0"/>
              <a:buChar char="•"/>
            </a:pPr>
            <a:r>
              <a:rPr lang="en-GB" sz="1600" b="1" dirty="0"/>
              <a:t>Why immersion matters: </a:t>
            </a:r>
            <a:r>
              <a:rPr lang="en-GB" sz="1600" dirty="0">
                <a:hlinkClick r:id="rId3"/>
              </a:rPr>
              <a:t>https://www.cladglobal.com/architecture-design-features?codeid=31267&amp;ref=n</a:t>
            </a:r>
            <a:endParaRPr lang="en-GB" sz="1600" dirty="0"/>
          </a:p>
          <a:p>
            <a:pPr marL="342900" indent="-342900">
              <a:buFont typeface="Arial" panose="020B0604020202020204" pitchFamily="34" charset="0"/>
              <a:buChar char="•"/>
            </a:pPr>
            <a:r>
              <a:rPr lang="en-GB" sz="1600" b="1" dirty="0"/>
              <a:t>Humans have more than 5 senses: </a:t>
            </a:r>
            <a:r>
              <a:rPr lang="en-GB" sz="1600" dirty="0">
                <a:hlinkClick r:id="rId4"/>
              </a:rPr>
              <a:t>https://www.weforum.org/agenda/2017/01/humans-have-more-than-5-senses/</a:t>
            </a:r>
            <a:r>
              <a:rPr lang="en-GB" sz="1600" dirty="0"/>
              <a:t> </a:t>
            </a:r>
          </a:p>
          <a:p>
            <a:pPr marL="342900" indent="-342900">
              <a:buFont typeface="Arial" panose="020B0604020202020204" pitchFamily="34" charset="0"/>
              <a:buChar char="•"/>
            </a:pPr>
            <a:r>
              <a:rPr lang="en-GB" sz="1600" b="1" dirty="0"/>
              <a:t>Usability, Design and Content Issues of  Mobile Apps for Cultural Heritage Promotion: “The Malta Culture Guide Experience“: </a:t>
            </a:r>
            <a:r>
              <a:rPr lang="en-GB" sz="1600" dirty="0">
                <a:solidFill>
                  <a:srgbClr val="0070C0"/>
                </a:solidFill>
                <a:hlinkClick r:id="rId5">
                  <a:extLst>
                    <a:ext uri="{A12FA001-AC4F-418D-AE19-62706E023703}">
                      <ahyp:hlinkClr xmlns:ahyp="http://schemas.microsoft.com/office/drawing/2018/hyperlinkcolor" val="tx"/>
                    </a:ext>
                  </a:extLst>
                </a:hlinkClick>
              </a:rPr>
              <a:t>https://arxiv.org/ftp/arxiv/papers/1207/1207.3422.pdf</a:t>
            </a:r>
            <a:r>
              <a:rPr lang="en-GB" sz="1600" dirty="0">
                <a:solidFill>
                  <a:srgbClr val="0070C0"/>
                </a:solidFill>
              </a:rPr>
              <a:t> </a:t>
            </a:r>
            <a:r>
              <a:rPr lang="en-GB" sz="1600" b="1" dirty="0"/>
              <a:t> </a:t>
            </a:r>
          </a:p>
          <a:p>
            <a:pPr marL="342900" indent="-342900">
              <a:buFont typeface="Arial" panose="020B0604020202020204" pitchFamily="34" charset="0"/>
              <a:buChar char="•"/>
            </a:pPr>
            <a:r>
              <a:rPr lang="en-GB" sz="1600" b="1" dirty="0"/>
              <a:t>How to Use Augmented Reality in Museums: “Examples and Use Cases:“ </a:t>
            </a:r>
            <a:r>
              <a:rPr lang="en-GB" sz="1600" dirty="0">
                <a:hlinkClick r:id="rId6"/>
              </a:rPr>
              <a:t>https://jasoren.com/how-to-use-augmented-reality-in-museums-examples-and-use-cases/</a:t>
            </a:r>
            <a:r>
              <a:rPr lang="en-GB" sz="1600" dirty="0"/>
              <a:t> </a:t>
            </a:r>
          </a:p>
          <a:p>
            <a:pPr marL="342900" indent="-342900">
              <a:buFont typeface="Arial" panose="020B0604020202020204" pitchFamily="34" charset="0"/>
              <a:buChar char="•"/>
            </a:pPr>
            <a:r>
              <a:rPr lang="en-GB" sz="1600" b="1" dirty="0"/>
              <a:t>Louvre Museum Official Website (virtual tours): </a:t>
            </a:r>
            <a:r>
              <a:rPr lang="en-GB" sz="1600" dirty="0">
                <a:hlinkClick r:id="rId7"/>
              </a:rPr>
              <a:t>https://www.louvre.fr/en/online-tours#virtual-tours</a:t>
            </a:r>
            <a:r>
              <a:rPr lang="en-GB" sz="1600" dirty="0"/>
              <a:t> </a:t>
            </a:r>
          </a:p>
          <a:p>
            <a:pPr marL="342900" indent="-342900">
              <a:buFont typeface="Arial" panose="020B0604020202020204" pitchFamily="34" charset="0"/>
              <a:buChar char="•"/>
            </a:pPr>
            <a:r>
              <a:rPr lang="sl-SI" sz="1600" b="1" dirty="0"/>
              <a:t>Anne Frank </a:t>
            </a:r>
            <a:r>
              <a:rPr lang="sl-SI" sz="1600" b="1" dirty="0" err="1"/>
              <a:t>House</a:t>
            </a:r>
            <a:r>
              <a:rPr lang="sl-SI" sz="1600" b="1" dirty="0"/>
              <a:t> </a:t>
            </a:r>
            <a:r>
              <a:rPr lang="en-GB" sz="1600" b="1" dirty="0"/>
              <a:t>(virtual tour): </a:t>
            </a:r>
            <a:r>
              <a:rPr lang="en-GB" sz="1600" dirty="0">
                <a:hlinkClick r:id="rId8"/>
              </a:rPr>
              <a:t>https://www.annefrank.org/en/anne-frank/secret-annex/landing/</a:t>
            </a:r>
            <a:r>
              <a:rPr lang="en-GB" sz="1600" b="1" dirty="0"/>
              <a:t> </a:t>
            </a:r>
            <a:endParaRPr lang="sl-SI" sz="1600" b="1" dirty="0"/>
          </a:p>
          <a:p>
            <a:pPr marL="342900" indent="-342900">
              <a:buFont typeface="Arial" panose="020B0604020202020204" pitchFamily="34" charset="0"/>
              <a:buChar char="•"/>
            </a:pPr>
            <a:r>
              <a:rPr lang="en-GB" sz="1600" b="1" dirty="0"/>
              <a:t>Ullastret3D. Walking through an Iberian town from 2.200 years ago</a:t>
            </a:r>
            <a:r>
              <a:rPr lang="en-GB" sz="1600" dirty="0"/>
              <a:t>: </a:t>
            </a:r>
            <a:r>
              <a:rPr lang="en-GB" sz="1600" dirty="0">
                <a:hlinkClick r:id="rId9"/>
              </a:rPr>
              <a:t>https://heritageinmotion.eu/himentry/slug-7b0593e03133f6bba3b1245c16f4bde4</a:t>
            </a:r>
            <a:endParaRPr lang="sl-SI" sz="1600" dirty="0"/>
          </a:p>
          <a:p>
            <a:pPr marL="342900" indent="-342900">
              <a:buFont typeface="Arial" panose="020B0604020202020204" pitchFamily="34" charset="0"/>
              <a:buChar char="•"/>
            </a:pPr>
            <a:r>
              <a:rPr lang="en-GB" sz="1600" b="1" dirty="0"/>
              <a:t>An overview of audience insights</a:t>
            </a:r>
            <a:r>
              <a:rPr lang="sl-SI" sz="1600" b="1" dirty="0"/>
              <a:t> </a:t>
            </a:r>
            <a:r>
              <a:rPr lang="en-GB" sz="1600" b="1" dirty="0"/>
              <a:t>and perspectives on immersive art,</a:t>
            </a:r>
            <a:r>
              <a:rPr lang="sl-SI" sz="1600" b="1" dirty="0"/>
              <a:t> </a:t>
            </a:r>
            <a:r>
              <a:rPr lang="en-GB" sz="1600" b="1" dirty="0"/>
              <a:t>culture, and entertainment</a:t>
            </a:r>
            <a:r>
              <a:rPr lang="sl-SI" sz="1600" dirty="0"/>
              <a:t>: </a:t>
            </a:r>
            <a:r>
              <a:rPr lang="en-GB" sz="1600" dirty="0">
                <a:hlinkClick r:id="rId10"/>
              </a:rPr>
              <a:t>https://audienceofthefuture.live/wp-content/uploads/2020/07/Audience-of-the-Future_The-Immersive-Journey-Report_July-2020.pdf</a:t>
            </a:r>
            <a:r>
              <a:rPr lang="sl-SI" sz="1600" dirty="0"/>
              <a:t> </a:t>
            </a:r>
          </a:p>
          <a:p>
            <a:pPr marL="285750" indent="-285750">
              <a:buFont typeface="Arial" panose="020B0604020202020204" pitchFamily="34" charset="0"/>
              <a:buChar char="•"/>
            </a:pPr>
            <a:r>
              <a:rPr lang="en-GB" sz="1600" b="1" dirty="0"/>
              <a:t>Design methodology for 360° immersive video applications: the case</a:t>
            </a:r>
            <a:r>
              <a:rPr lang="sl-SI" sz="1600" b="1" dirty="0"/>
              <a:t> </a:t>
            </a:r>
            <a:r>
              <a:rPr lang="en-GB" sz="1600" b="1" dirty="0"/>
              <a:t>study of a cultural heritage virtual tour</a:t>
            </a:r>
            <a:r>
              <a:rPr lang="sl-SI" sz="1600" b="1" dirty="0"/>
              <a:t>: </a:t>
            </a:r>
            <a:r>
              <a:rPr lang="en-GB" sz="1600" dirty="0">
                <a:hlinkClick r:id="rId11"/>
              </a:rPr>
              <a:t>https://westminsterresearch.westminster.ac.uk/download/d990b2bc3d36de277362739f8a20d5ce3e2a0845be8f09631c6ddc1a87b8</a:t>
            </a:r>
            <a:endParaRPr lang="sl-SI" sz="1600" dirty="0"/>
          </a:p>
          <a:p>
            <a:pPr marL="285750" indent="-285750">
              <a:buFont typeface="Arial" panose="020B0604020202020204" pitchFamily="34" charset="0"/>
              <a:buChar char="•"/>
            </a:pPr>
            <a:r>
              <a:rPr lang="sl-SI" sz="1600" b="1" dirty="0"/>
              <a:t>E</a:t>
            </a:r>
            <a:r>
              <a:rPr lang="en-GB" sz="1600" b="1" dirty="0" err="1"/>
              <a:t>xperience</a:t>
            </a:r>
            <a:r>
              <a:rPr lang="en-GB" sz="1600" b="1" dirty="0"/>
              <a:t> Machu Picchu in Virtual Reality. </a:t>
            </a:r>
            <a:r>
              <a:rPr lang="en-GB" sz="1600" b="1" dirty="0" err="1"/>
              <a:t>YouVisit</a:t>
            </a:r>
            <a:r>
              <a:rPr lang="en-GB" sz="1600" b="1" dirty="0"/>
              <a:t>: </a:t>
            </a:r>
            <a:r>
              <a:rPr lang="en-GB" sz="1600" dirty="0">
                <a:hlinkClick r:id="rId12"/>
              </a:rPr>
              <a:t>https://www.youvisit.com/tour/machupicchu</a:t>
            </a:r>
            <a:r>
              <a:rPr lang="en-GB" sz="1600" dirty="0"/>
              <a:t>   </a:t>
            </a:r>
          </a:p>
          <a:p>
            <a:pPr marL="285750" indent="-285750">
              <a:buFont typeface="Arial" panose="020B0604020202020204" pitchFamily="34" charset="0"/>
              <a:buChar char="•"/>
            </a:pPr>
            <a:r>
              <a:rPr lang="en-GB" sz="1600" b="1" dirty="0"/>
              <a:t>5 Ingredients for immersive storytelling with technology and space: </a:t>
            </a:r>
            <a:r>
              <a:rPr lang="en-GB" sz="1600" dirty="0">
                <a:hlinkClick r:id="rId13"/>
              </a:rPr>
              <a:t>https://medium.com/design-voices/5-ingredients-for-immersive-storytelling-with-technology-and-space-2a4c8f73bc83</a:t>
            </a:r>
            <a:r>
              <a:rPr lang="en-GB" sz="1600" dirty="0"/>
              <a:t> </a:t>
            </a:r>
            <a:endParaRPr lang="sl-SI" sz="1600" dirty="0"/>
          </a:p>
          <a:p>
            <a:pPr marL="285750" indent="-28575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241793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72</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tr-TR" dirty="0">
                <a:solidFill>
                  <a:schemeClr val="bg1"/>
                </a:solidFill>
              </a:rPr>
              <a:t>Kaynaklar</a:t>
            </a:r>
            <a:endParaRPr lang="en-GB" dirty="0">
              <a:solidFill>
                <a:schemeClr val="bg1"/>
              </a:solidFill>
            </a:endParaRP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WWW sites and blogs:</a:t>
            </a:r>
          </a:p>
          <a:p>
            <a:endParaRPr lang="en-GB" sz="1600" dirty="0"/>
          </a:p>
          <a:p>
            <a:pPr marL="285750" indent="-285750">
              <a:buFont typeface="Arial" panose="020B0604020202020204" pitchFamily="34" charset="0"/>
              <a:buChar char="•"/>
            </a:pPr>
            <a:r>
              <a:rPr lang="en-GB" sz="1600" b="1" dirty="0"/>
              <a:t>5 best storytelling Ted Talks: </a:t>
            </a:r>
            <a:r>
              <a:rPr lang="en-GB" sz="1600" dirty="0">
                <a:hlinkClick r:id="rId2"/>
              </a:rPr>
              <a:t>https://allgoodtales.com/5-best-storytelling-ted-talks/</a:t>
            </a:r>
            <a:r>
              <a:rPr lang="en-GB" sz="1600" dirty="0"/>
              <a:t> </a:t>
            </a:r>
          </a:p>
          <a:p>
            <a:pPr marL="285750" indent="-285750">
              <a:buFont typeface="Arial" panose="020B0604020202020204" pitchFamily="34" charset="0"/>
              <a:buChar char="•"/>
            </a:pPr>
            <a:r>
              <a:rPr lang="en-GB" sz="1600" b="1" dirty="0"/>
              <a:t>Storytelling – How can we engage all the senses?: </a:t>
            </a:r>
            <a:r>
              <a:rPr lang="en-GB" sz="1600" dirty="0">
                <a:hlinkClick r:id="rId3"/>
              </a:rPr>
              <a:t>https://senseoflearning.com/2017/11/29/storytelling-how-can-we-engage-all-the-senses/</a:t>
            </a:r>
            <a:endParaRPr lang="en-GB" sz="1600" dirty="0"/>
          </a:p>
          <a:p>
            <a:pPr marL="285750" indent="-285750">
              <a:buFont typeface="Arial" panose="020B0604020202020204" pitchFamily="34" charset="0"/>
              <a:buChar char="•"/>
            </a:pPr>
            <a:r>
              <a:rPr lang="en-GB" sz="1600" b="1" dirty="0"/>
              <a:t>7 Of The Best Examples Of Digital Storytelling: </a:t>
            </a:r>
            <a:r>
              <a:rPr lang="en-GB" sz="1600" dirty="0">
                <a:hlinkClick r:id="rId4"/>
              </a:rPr>
              <a:t>https://thatsnovel.co.uk/2019/03/19/best-examples-digital-storytelling/</a:t>
            </a:r>
            <a:r>
              <a:rPr lang="en-GB" sz="1600" dirty="0"/>
              <a:t> </a:t>
            </a:r>
          </a:p>
          <a:p>
            <a:pPr marL="285750" indent="-285750">
              <a:buFont typeface="Arial" panose="020B0604020202020204" pitchFamily="34" charset="0"/>
              <a:buChar char="•"/>
            </a:pPr>
            <a:r>
              <a:rPr lang="en-GB" sz="1600" b="1" dirty="0"/>
              <a:t>7 digital storytelling tips for the cultural heritage sector: </a:t>
            </a:r>
            <a:r>
              <a:rPr lang="en-GB" sz="1600" dirty="0">
                <a:hlinkClick r:id="rId5"/>
              </a:rPr>
              <a:t>https://medium.com/digital-storytelling-festival/7-digital-storytelling-tips-for-the-cultural-heritage-sector-8e701a439dd6</a:t>
            </a:r>
            <a:r>
              <a:rPr lang="en-GB" sz="1600" dirty="0"/>
              <a:t> </a:t>
            </a:r>
          </a:p>
          <a:p>
            <a:pPr marL="285750" indent="-285750">
              <a:buFont typeface="Arial" panose="020B0604020202020204" pitchFamily="34" charset="0"/>
              <a:buChar char="•"/>
            </a:pPr>
            <a:r>
              <a:rPr lang="en-GB" sz="1600" b="1" dirty="0"/>
              <a:t>Link to “Regional development agency </a:t>
            </a:r>
            <a:r>
              <a:rPr lang="en-GB" sz="1600" b="1" dirty="0" err="1"/>
              <a:t>Posavje</a:t>
            </a:r>
            <a:r>
              <a:rPr lang="en-GB" sz="1600" b="1" dirty="0"/>
              <a:t>“ </a:t>
            </a:r>
            <a:r>
              <a:rPr lang="en-GB" sz="1600" b="1" dirty="0" err="1"/>
              <a:t>offcial</a:t>
            </a:r>
            <a:r>
              <a:rPr lang="en-GB" sz="1600" b="1" dirty="0"/>
              <a:t> web page: </a:t>
            </a:r>
            <a:r>
              <a:rPr lang="en-GB" sz="1600" dirty="0">
                <a:hlinkClick r:id="rId6"/>
              </a:rPr>
              <a:t>https://www.rra-posavje.si/</a:t>
            </a:r>
            <a:r>
              <a:rPr lang="en-GB" sz="1600" dirty="0"/>
              <a:t> </a:t>
            </a:r>
          </a:p>
          <a:p>
            <a:pPr marL="285750" indent="-285750">
              <a:buFont typeface="Arial" panose="020B0604020202020204" pitchFamily="34" charset="0"/>
              <a:buChar char="•"/>
            </a:pPr>
            <a:r>
              <a:rPr lang="en-GB" sz="1600" b="1" dirty="0"/>
              <a:t>Link to a mobile web-app called “</a:t>
            </a:r>
            <a:r>
              <a:rPr lang="en-GB" sz="1600" b="1" dirty="0" err="1"/>
              <a:t>Magnificet</a:t>
            </a:r>
            <a:r>
              <a:rPr lang="en-GB" sz="1600" b="1" dirty="0"/>
              <a:t> 7“: </a:t>
            </a:r>
            <a:r>
              <a:rPr lang="en-GB" sz="1600" dirty="0">
                <a:hlinkClick r:id="rId7"/>
              </a:rPr>
              <a:t>http://www.egradovi-posavja.si/</a:t>
            </a:r>
            <a:endParaRPr lang="en-GB" sz="1600" b="1" dirty="0"/>
          </a:p>
          <a:p>
            <a:pPr marL="285750" indent="-285750">
              <a:buFont typeface="Arial" panose="020B0604020202020204" pitchFamily="34" charset="0"/>
              <a:buChar char="•"/>
            </a:pPr>
            <a:r>
              <a:rPr lang="en-GB" sz="1600" b="1" dirty="0" err="1"/>
              <a:t>Čatež</a:t>
            </a:r>
            <a:r>
              <a:rPr lang="en-GB" sz="1600" b="1" dirty="0"/>
              <a:t> in </a:t>
            </a:r>
            <a:r>
              <a:rPr lang="en-GB" sz="1600" b="1" dirty="0" err="1"/>
              <a:t>Posavje</a:t>
            </a:r>
            <a:r>
              <a:rPr lang="en-GB" sz="1600" b="1" dirty="0"/>
              <a:t> web page: </a:t>
            </a:r>
            <a:r>
              <a:rPr lang="en-GB" sz="1600" dirty="0">
                <a:hlinkClick r:id="rId8"/>
              </a:rPr>
              <a:t>https://posavje.com/en/the-royal-seven/</a:t>
            </a:r>
            <a:r>
              <a:rPr lang="en-GB" sz="1600" dirty="0"/>
              <a:t> </a:t>
            </a:r>
          </a:p>
          <a:p>
            <a:pPr marL="285750" indent="-285750">
              <a:buFont typeface="Arial" panose="020B0604020202020204" pitchFamily="34" charset="0"/>
              <a:buChar char="•"/>
            </a:pPr>
            <a:r>
              <a:rPr lang="en-GB" sz="1600" b="1" dirty="0"/>
              <a:t>Link to the “Castles of </a:t>
            </a:r>
            <a:r>
              <a:rPr lang="en-GB" sz="1600" b="1" dirty="0" err="1"/>
              <a:t>Posavje</a:t>
            </a:r>
            <a:r>
              <a:rPr lang="en-GB" sz="1600" b="1" dirty="0"/>
              <a:t>“ official web page :  </a:t>
            </a:r>
            <a:r>
              <a:rPr lang="en-GB" sz="1600" dirty="0">
                <a:hlinkClick r:id="rId9"/>
              </a:rPr>
              <a:t>https://gradoviposavja.si/</a:t>
            </a:r>
            <a:r>
              <a:rPr lang="en-GB" sz="1600" dirty="0"/>
              <a:t> </a:t>
            </a:r>
          </a:p>
          <a:p>
            <a:pPr marL="285750" indent="-285750">
              <a:buFont typeface="Arial" panose="020B0604020202020204" pitchFamily="34" charset="0"/>
              <a:buChar char="•"/>
            </a:pPr>
            <a:r>
              <a:rPr lang="en-GB" sz="1600" b="1" dirty="0"/>
              <a:t>Virtual tours of the National Gallery: </a:t>
            </a:r>
            <a:r>
              <a:rPr lang="en-GB" sz="1600" dirty="0">
                <a:hlinkClick r:id="rId10"/>
              </a:rPr>
              <a:t>https://www.nationalgallery.org.uk/visiting/virtual-tours</a:t>
            </a:r>
            <a:endParaRPr lang="en-GB" sz="1600" dirty="0"/>
          </a:p>
          <a:p>
            <a:pPr marL="285750" indent="-285750">
              <a:buFont typeface="Arial" panose="020B0604020202020204" pitchFamily="34" charset="0"/>
              <a:buChar char="•"/>
            </a:pPr>
            <a:r>
              <a:rPr lang="en-GB" sz="1600" b="1" dirty="0"/>
              <a:t>Google virtual tour of the National Gallery: </a:t>
            </a:r>
            <a:r>
              <a:rPr lang="en-GB" sz="1600" dirty="0">
                <a:hlinkClick r:id="rId11"/>
              </a:rPr>
              <a:t>https://www.nationalgallery.org.uk/visiting/virtual-tours/google-virtual-tour</a:t>
            </a:r>
            <a:r>
              <a:rPr lang="en-GB" sz="1600" dirty="0"/>
              <a:t> </a:t>
            </a:r>
          </a:p>
          <a:p>
            <a:pPr marL="285750" indent="-285750">
              <a:buFont typeface="Arial" panose="020B0604020202020204" pitchFamily="34" charset="0"/>
              <a:buChar char="•"/>
            </a:pPr>
            <a:r>
              <a:rPr lang="en-GB" sz="1600" b="1" dirty="0"/>
              <a:t>The National Gallery: “Sensing the Unseen“, At home, An experimental, interactive experience designed for mobiles (link to a mobile App): </a:t>
            </a:r>
            <a:r>
              <a:rPr lang="en-GB" sz="1600" dirty="0">
                <a:hlinkClick r:id="rId12"/>
              </a:rPr>
              <a:t>https://www.nationalgallery.org.uk/visiting/virtual-tours/sensing-the-unseen-at-home</a:t>
            </a:r>
            <a:r>
              <a:rPr lang="en-GB" sz="1600" dirty="0"/>
              <a:t> </a:t>
            </a:r>
          </a:p>
          <a:p>
            <a:pPr marL="285750" indent="-285750">
              <a:buFont typeface="Arial" panose="020B0604020202020204" pitchFamily="34" charset="0"/>
              <a:buChar char="•"/>
            </a:pPr>
            <a:r>
              <a:rPr lang="en-GB" sz="1600" b="1" dirty="0">
                <a:solidFill>
                  <a:schemeClr val="bg1">
                    <a:lumMod val="50000"/>
                  </a:schemeClr>
                </a:solidFill>
                <a:latin typeface="Avenir"/>
                <a:ea typeface="Avenir"/>
                <a:cs typeface="Avenir"/>
                <a:sym typeface="Avenir"/>
              </a:rPr>
              <a:t>Claude Monet - The Immersive Experience: </a:t>
            </a:r>
            <a:r>
              <a:rPr lang="en-GB" sz="1600" dirty="0">
                <a:hlinkClick r:id="rId13"/>
              </a:rPr>
              <a:t>https://monet-experience.it/</a:t>
            </a:r>
            <a:endParaRPr lang="en-GB" sz="1600" dirty="0"/>
          </a:p>
          <a:p>
            <a:pPr marL="285750" indent="-285750">
              <a:buFont typeface="Arial" panose="020B0604020202020204" pitchFamily="34" charset="0"/>
              <a:buChar char="•"/>
            </a:pPr>
            <a:r>
              <a:rPr lang="en-GB" sz="1600" b="1" dirty="0" err="1">
                <a:effectLst/>
              </a:rPr>
              <a:t>teamLab</a:t>
            </a:r>
            <a:r>
              <a:rPr lang="en-GB" sz="1600" b="1" dirty="0">
                <a:effectLst/>
              </a:rPr>
              <a:t> Borderless Shanghai</a:t>
            </a:r>
            <a:r>
              <a:rPr lang="en-GB" sz="1600" b="1" dirty="0"/>
              <a:t>: </a:t>
            </a:r>
            <a:r>
              <a:rPr lang="en-GB" sz="1600" dirty="0">
                <a:hlinkClick r:id="rId14"/>
              </a:rPr>
              <a:t>https://borderless.teamlab.art/shanghai/</a:t>
            </a:r>
            <a:r>
              <a:rPr lang="en-GB" sz="1600" dirty="0"/>
              <a:t> </a:t>
            </a:r>
          </a:p>
          <a:p>
            <a:pPr marL="342900" indent="-34290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158896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73</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tr-TR" dirty="0">
                <a:solidFill>
                  <a:schemeClr val="bg1"/>
                </a:solidFill>
              </a:rPr>
              <a:t>Kaynaklar</a:t>
            </a:r>
            <a:endParaRPr lang="en-GB" dirty="0">
              <a:solidFill>
                <a:schemeClr val="bg1"/>
              </a:solidFill>
            </a:endParaRP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785495"/>
            <a:ext cx="11260666" cy="5560324"/>
          </a:xfrm>
        </p:spPr>
        <p:txBody>
          <a:bodyPr/>
          <a:lstStyle/>
          <a:p>
            <a:r>
              <a:rPr lang="en-GB" dirty="0"/>
              <a:t>⤤  Video:</a:t>
            </a:r>
          </a:p>
          <a:p>
            <a:endParaRPr lang="en-GB" sz="1600" dirty="0"/>
          </a:p>
          <a:p>
            <a:pPr marL="342900" indent="-342900">
              <a:buFont typeface="Arial" panose="020B0604020202020204" pitchFamily="34" charset="0"/>
              <a:buChar char="•"/>
            </a:pPr>
            <a:r>
              <a:rPr lang="en-GB" sz="1600" b="1" dirty="0"/>
              <a:t>Van Gogh Alive Wellington Exhibition: </a:t>
            </a:r>
            <a:r>
              <a:rPr lang="en-GB" sz="1600" dirty="0">
                <a:hlinkClick r:id="rId2"/>
              </a:rPr>
              <a:t>https://www.youtube.com/watch?v=0-ij1d8Lvbo</a:t>
            </a:r>
            <a:endParaRPr lang="en-GB" sz="1600" dirty="0"/>
          </a:p>
          <a:p>
            <a:pPr marL="342900" indent="-342900">
              <a:buFont typeface="Arial" panose="020B0604020202020204" pitchFamily="34" charset="0"/>
              <a:buChar char="•"/>
            </a:pPr>
            <a:r>
              <a:rPr lang="en-GB" sz="1600" b="1" dirty="0"/>
              <a:t>The Story of Senses Through Natural History: </a:t>
            </a:r>
            <a:r>
              <a:rPr lang="en-GB" sz="1600" dirty="0">
                <a:hlinkClick r:id="rId3"/>
              </a:rPr>
              <a:t>https://www.youtube.com/watch?v=5IOiKR3fvLs&amp;t=60s</a:t>
            </a:r>
            <a:r>
              <a:rPr lang="en-GB" sz="1600" dirty="0"/>
              <a:t> </a:t>
            </a:r>
          </a:p>
          <a:p>
            <a:pPr marL="342900" indent="-342900">
              <a:buFont typeface="Arial" panose="020B0604020202020204" pitchFamily="34" charset="0"/>
              <a:buChar char="•"/>
            </a:pPr>
            <a:r>
              <a:rPr lang="en-GB" sz="1600" b="1" dirty="0" err="1"/>
              <a:t>Bluecadet</a:t>
            </a:r>
            <a:r>
              <a:rPr lang="en-GB" sz="1600" b="1" dirty="0"/>
              <a:t> museum interactives for "Native American Voices" exhibition at the Penn Museum: </a:t>
            </a:r>
            <a:r>
              <a:rPr lang="en-GB" sz="1600" dirty="0">
                <a:hlinkClick r:id="rId4"/>
              </a:rPr>
              <a:t>https://vimeo.com/89925565/c61857150f</a:t>
            </a:r>
            <a:endParaRPr lang="en-GB" sz="1600" dirty="0"/>
          </a:p>
          <a:p>
            <a:pPr marL="342900" indent="-342900">
              <a:buFont typeface="Arial" panose="020B0604020202020204" pitchFamily="34" charset="0"/>
              <a:buChar char="•"/>
            </a:pPr>
            <a:r>
              <a:rPr lang="en-GB" sz="1600" b="1" dirty="0"/>
              <a:t>Bygone: Scents in </a:t>
            </a:r>
            <a:r>
              <a:rPr lang="en-GB" sz="1600" b="1" dirty="0" err="1"/>
              <a:t>Colors</a:t>
            </a:r>
            <a:r>
              <a:rPr lang="en-GB" sz="1600" b="1" dirty="0"/>
              <a:t> –Introduction: </a:t>
            </a:r>
            <a:r>
              <a:rPr lang="en-GB" sz="1600" dirty="0">
                <a:hlinkClick r:id="rId5"/>
              </a:rPr>
              <a:t>https://www.youtube.com/watch?v=3HaeVZCuMmQ&amp;list=TLGGkXBzOrFbF8UxMjEyMjAyMQ</a:t>
            </a:r>
            <a:endParaRPr lang="en-GB" sz="1600" dirty="0"/>
          </a:p>
          <a:p>
            <a:pPr marL="342900" indent="-342900">
              <a:buFont typeface="Arial" panose="020B0604020202020204" pitchFamily="34" charset="0"/>
              <a:buChar char="•"/>
            </a:pPr>
            <a:r>
              <a:rPr lang="en-GB" sz="1600" b="1" dirty="0"/>
              <a:t>NAUSICAA - Immersive room about global warming: </a:t>
            </a:r>
            <a:r>
              <a:rPr lang="en-GB" sz="1600" dirty="0">
                <a:hlinkClick r:id="rId6"/>
              </a:rPr>
              <a:t>https://www.youtube.com/watch?v=rfq3aCInelU&amp;t=11s</a:t>
            </a:r>
            <a:r>
              <a:rPr lang="en-GB" sz="1600" dirty="0"/>
              <a:t> </a:t>
            </a:r>
          </a:p>
          <a:p>
            <a:pPr marL="342900" indent="-342900">
              <a:buFont typeface="Arial" panose="020B0604020202020204" pitchFamily="34" charset="0"/>
              <a:buChar char="•"/>
            </a:pPr>
            <a:r>
              <a:rPr lang="en-GB" sz="1600" b="1" dirty="0"/>
              <a:t>The starry night Stereo VR experience: </a:t>
            </a:r>
            <a:r>
              <a:rPr lang="en-GB" sz="1600" dirty="0">
                <a:hlinkClick r:id="rId7"/>
              </a:rPr>
              <a:t>https://www.youtube.com/watch?v=G7Dt9ziemYA</a:t>
            </a:r>
            <a:r>
              <a:rPr lang="en-GB" sz="1600" dirty="0"/>
              <a:t> </a:t>
            </a:r>
          </a:p>
          <a:p>
            <a:pPr marL="342900" indent="-342900">
              <a:buFont typeface="Arial" panose="020B0604020202020204" pitchFamily="34" charset="0"/>
              <a:buChar char="•"/>
            </a:pPr>
            <a:r>
              <a:rPr lang="en-GB" sz="1600" b="1" dirty="0"/>
              <a:t>Barry C Smith: “We Have Far More Than Five Senses“: </a:t>
            </a:r>
            <a:r>
              <a:rPr lang="en-GB" sz="1600" dirty="0">
                <a:hlinkClick r:id="rId8"/>
              </a:rPr>
              <a:t>https://www.youtube.com/watch?v=zWdfpwCghIw</a:t>
            </a:r>
            <a:r>
              <a:rPr lang="en-GB" sz="1600" dirty="0"/>
              <a:t> </a:t>
            </a:r>
          </a:p>
          <a:p>
            <a:pPr marL="342900" indent="-342900">
              <a:buFont typeface="Arial" panose="020B0604020202020204" pitchFamily="34" charset="0"/>
              <a:buChar char="•"/>
            </a:pPr>
            <a:r>
              <a:rPr lang="en-GB" sz="1600" b="1" dirty="0"/>
              <a:t>The differences between AR, VR &amp; MR: </a:t>
            </a:r>
            <a:r>
              <a:rPr lang="en-GB" sz="1600" dirty="0">
                <a:hlinkClick r:id="rId9"/>
              </a:rPr>
              <a:t>https://www.youtube.com/watch?v=IFgGzOpjlUM</a:t>
            </a:r>
            <a:r>
              <a:rPr lang="en-GB" sz="1600" dirty="0"/>
              <a:t> </a:t>
            </a:r>
          </a:p>
          <a:p>
            <a:pPr marL="342900" indent="-342900">
              <a:buFont typeface="Arial" panose="020B0604020202020204" pitchFamily="34" charset="0"/>
              <a:buChar char="•"/>
            </a:pPr>
            <a:r>
              <a:rPr lang="en-GB" sz="1600" b="1" dirty="0"/>
              <a:t>Chinese museums roll out VR, AR exhibitions: </a:t>
            </a:r>
            <a:r>
              <a:rPr lang="en-GB" sz="1600" dirty="0">
                <a:hlinkClick r:id="rId10"/>
              </a:rPr>
              <a:t>https://www.youtube.com/watch?v=-l_bsuTv0P8</a:t>
            </a:r>
            <a:endParaRPr lang="en-GB" sz="1600" dirty="0"/>
          </a:p>
          <a:p>
            <a:pPr marL="342900" indent="-342900">
              <a:buFont typeface="Arial" panose="020B0604020202020204" pitchFamily="34" charset="0"/>
              <a:buChar char="•"/>
            </a:pPr>
            <a:r>
              <a:rPr lang="en-GB" sz="1600" b="1" dirty="0"/>
              <a:t>What is a Web App? Web App vs. Native App: </a:t>
            </a:r>
            <a:r>
              <a:rPr lang="en-GB" sz="1600" dirty="0">
                <a:hlinkClick r:id="rId11"/>
              </a:rPr>
              <a:t>https://www.youtube.com/watch?v=qt6gSW-uYKI</a:t>
            </a:r>
            <a:r>
              <a:rPr lang="en-GB" sz="1600" dirty="0"/>
              <a:t> </a:t>
            </a:r>
          </a:p>
          <a:p>
            <a:pPr marL="342900" indent="-342900">
              <a:buFont typeface="Arial" panose="020B0604020202020204" pitchFamily="34" charset="0"/>
              <a:buChar char="•"/>
            </a:pPr>
            <a:r>
              <a:rPr lang="en-GB" sz="1600" b="1" dirty="0"/>
              <a:t>Google Cultural Institute - Mobile Apps Demo: </a:t>
            </a:r>
            <a:r>
              <a:rPr lang="en-GB" sz="1600" dirty="0">
                <a:hlinkClick r:id="rId12"/>
              </a:rPr>
              <a:t>https://www.youtube.com/watch?v=hyOngqriHQI&amp;t=2s</a:t>
            </a:r>
            <a:r>
              <a:rPr lang="en-GB" sz="1600" dirty="0"/>
              <a:t>  </a:t>
            </a:r>
          </a:p>
          <a:p>
            <a:pPr marL="342900" indent="-342900">
              <a:buFont typeface="Arial" panose="020B0604020202020204" pitchFamily="34" charset="0"/>
              <a:buChar char="•"/>
            </a:pPr>
            <a:r>
              <a:rPr lang="en-GB" sz="1600" b="1" dirty="0"/>
              <a:t>What is AR?: </a:t>
            </a:r>
            <a:r>
              <a:rPr lang="en-GB" sz="1600" dirty="0">
                <a:hlinkClick r:id="rId13"/>
              </a:rPr>
              <a:t>https://www.youtube.com/watch?v=1j9BY1tBmv8</a:t>
            </a:r>
            <a:r>
              <a:rPr lang="en-GB" sz="1600" dirty="0"/>
              <a:t> </a:t>
            </a:r>
          </a:p>
          <a:p>
            <a:pPr marL="342900" indent="-342900">
              <a:buFont typeface="Arial" panose="020B0604020202020204" pitchFamily="34" charset="0"/>
              <a:buChar char="•"/>
            </a:pPr>
            <a:r>
              <a:rPr lang="en-GB" sz="1600" b="1" dirty="0"/>
              <a:t>Mobile Augmented Reality: Web vs App: </a:t>
            </a:r>
            <a:r>
              <a:rPr lang="en-GB" sz="1600" dirty="0">
                <a:hlinkClick r:id="rId14"/>
              </a:rPr>
              <a:t>https://www.youtube.com/watch?v=OgmUjDMpphc</a:t>
            </a:r>
            <a:r>
              <a:rPr lang="en-GB" sz="1600" dirty="0"/>
              <a:t> </a:t>
            </a:r>
          </a:p>
          <a:p>
            <a:pPr marL="342900" indent="-342900">
              <a:buFont typeface="Arial" panose="020B0604020202020204" pitchFamily="34" charset="0"/>
              <a:buChar char="•"/>
            </a:pPr>
            <a:r>
              <a:rPr lang="en-GB" sz="1600" b="1" dirty="0"/>
              <a:t>Augmented Reality for Tourism, </a:t>
            </a:r>
            <a:r>
              <a:rPr lang="en-GB" sz="1600" b="1" dirty="0" err="1"/>
              <a:t>Titianic</a:t>
            </a:r>
            <a:r>
              <a:rPr lang="en-GB" sz="1600" b="1" dirty="0"/>
              <a:t>: </a:t>
            </a:r>
            <a:r>
              <a:rPr lang="en-GB" sz="1600" dirty="0">
                <a:hlinkClick r:id="rId15"/>
              </a:rPr>
              <a:t>https://creativeindustriesclusters.com/ar360-augmented-reality-for-tourism/</a:t>
            </a:r>
            <a:r>
              <a:rPr lang="en-GB" sz="1600" dirty="0"/>
              <a:t>  </a:t>
            </a:r>
          </a:p>
          <a:p>
            <a:pPr marL="342900" indent="-342900">
              <a:buFont typeface="Arial" panose="020B0604020202020204" pitchFamily="34" charset="0"/>
              <a:buChar char="•"/>
            </a:pPr>
            <a:r>
              <a:rPr lang="en-GB" sz="1600" b="1" dirty="0"/>
              <a:t>Augmented Reality (AR) Applications for Museums: </a:t>
            </a:r>
            <a:r>
              <a:rPr lang="en-GB" sz="1600" dirty="0">
                <a:hlinkClick r:id="rId16"/>
              </a:rPr>
              <a:t>https://www.youtube.com/watch?v=hDRVLYsCgxA</a:t>
            </a:r>
            <a:r>
              <a:rPr lang="en-GB" sz="1600" dirty="0"/>
              <a:t> </a:t>
            </a:r>
          </a:p>
          <a:p>
            <a:pPr marL="342900" indent="-342900">
              <a:buFont typeface="Arial" panose="020B0604020202020204" pitchFamily="34" charset="0"/>
              <a:buChar char="•"/>
            </a:pPr>
            <a:r>
              <a:rPr lang="en-GB" sz="1600" b="1" dirty="0"/>
              <a:t>Exploring Cultural Heritage in Augmented Reality with </a:t>
            </a:r>
            <a:r>
              <a:rPr lang="en-GB" sz="1600" b="1" dirty="0" err="1"/>
              <a:t>GoFind</a:t>
            </a:r>
            <a:r>
              <a:rPr lang="en-GB" sz="1600" b="1" dirty="0"/>
              <a:t>!: </a:t>
            </a:r>
            <a:r>
              <a:rPr lang="en-GB" sz="1600" dirty="0">
                <a:hlinkClick r:id="rId17"/>
              </a:rPr>
              <a:t>https://www.youtube.com/watch?v=W14e8SRZGkA</a:t>
            </a:r>
            <a:r>
              <a:rPr lang="en-GB" sz="1600" dirty="0"/>
              <a:t> </a:t>
            </a:r>
          </a:p>
          <a:p>
            <a:pPr marL="342900" indent="-342900">
              <a:buFont typeface="Arial" panose="020B0604020202020204" pitchFamily="34" charset="0"/>
              <a:buChar char="•"/>
            </a:pPr>
            <a:r>
              <a:rPr lang="en-GB" sz="1600" b="1" dirty="0"/>
              <a:t>What is VR?: </a:t>
            </a:r>
            <a:r>
              <a:rPr lang="en-GB" sz="1600" dirty="0">
                <a:hlinkClick r:id="rId18"/>
              </a:rPr>
              <a:t>https://www.youtube.com/watch?v=ULdt1rEgldc</a:t>
            </a:r>
            <a:r>
              <a:rPr lang="en-GB" sz="1600" dirty="0"/>
              <a:t> </a:t>
            </a:r>
          </a:p>
          <a:p>
            <a:pPr marL="342900" indent="-342900">
              <a:buFont typeface="Arial" panose="020B0604020202020204" pitchFamily="34" charset="0"/>
              <a:buChar char="•"/>
            </a:pPr>
            <a:r>
              <a:rPr lang="en-GB" sz="1600" b="1" dirty="0"/>
              <a:t>Resonant: An Immersive Game for Connecting People to Cultural Heritage: </a:t>
            </a:r>
            <a:r>
              <a:rPr lang="en-GB" sz="1600" dirty="0">
                <a:hlinkClick r:id="rId19"/>
              </a:rPr>
              <a:t>https://www.youtube.com/watch?v=Q1kXcQMasEk</a:t>
            </a:r>
            <a:r>
              <a:rPr lang="en-GB" sz="1600" dirty="0"/>
              <a:t> </a:t>
            </a:r>
          </a:p>
          <a:p>
            <a:pPr marL="342900" indent="-34290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177463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74</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tr-TR" dirty="0">
                <a:solidFill>
                  <a:schemeClr val="bg1"/>
                </a:solidFill>
              </a:rPr>
              <a:t>Kaynaklar</a:t>
            </a:r>
            <a:endParaRPr lang="en-GB" dirty="0">
              <a:solidFill>
                <a:schemeClr val="bg1"/>
              </a:solidFill>
            </a:endParaRP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623570"/>
            <a:ext cx="11260666" cy="5560324"/>
          </a:xfrm>
        </p:spPr>
        <p:txBody>
          <a:bodyPr/>
          <a:lstStyle/>
          <a:p>
            <a:r>
              <a:rPr lang="en-GB" dirty="0"/>
              <a:t>⤤  Video:</a:t>
            </a:r>
          </a:p>
          <a:p>
            <a:pPr marL="342900" indent="-342900">
              <a:buFont typeface="Arial" panose="020B0604020202020204" pitchFamily="34" charset="0"/>
              <a:buChar char="•"/>
            </a:pPr>
            <a:r>
              <a:rPr lang="en-GB" sz="1600" b="1" dirty="0"/>
              <a:t>VR game </a:t>
            </a:r>
            <a:r>
              <a:rPr lang="en-GB" sz="1600" b="1" dirty="0" err="1"/>
              <a:t>Thermana</a:t>
            </a:r>
            <a:r>
              <a:rPr lang="en-GB" sz="1600" b="1" dirty="0"/>
              <a:t> </a:t>
            </a:r>
            <a:r>
              <a:rPr lang="en-GB" sz="1600" b="1" dirty="0" err="1"/>
              <a:t>Laško</a:t>
            </a:r>
            <a:r>
              <a:rPr lang="en-GB" sz="1600" b="1" dirty="0"/>
              <a:t> “Change the flow of the history“: </a:t>
            </a:r>
            <a:r>
              <a:rPr lang="en-GB" sz="1600" dirty="0">
                <a:hlinkClick r:id="rId2"/>
              </a:rPr>
              <a:t>https://www.youtube.com/watch?v=RjFoX0JQkmU&amp;t=80s</a:t>
            </a:r>
            <a:r>
              <a:rPr lang="en-GB" sz="1600" dirty="0"/>
              <a:t> </a:t>
            </a:r>
          </a:p>
          <a:p>
            <a:pPr marL="342900" indent="-342900">
              <a:buFont typeface="Arial" panose="020B0604020202020204" pitchFamily="34" charset="0"/>
              <a:buChar char="•"/>
            </a:pPr>
            <a:r>
              <a:rPr lang="en-GB" sz="1600" b="1" dirty="0"/>
              <a:t>Hold The World | Rift: </a:t>
            </a:r>
            <a:r>
              <a:rPr lang="en-GB" sz="1600" dirty="0">
                <a:hlinkClick r:id="rId3"/>
              </a:rPr>
              <a:t>https://www.youtube.com/watch?v=nr3l98Omm-0&amp;t=47s</a:t>
            </a:r>
            <a:r>
              <a:rPr lang="en-GB" sz="1600" dirty="0"/>
              <a:t> </a:t>
            </a:r>
          </a:p>
          <a:p>
            <a:pPr marL="342900" indent="-342900">
              <a:buFont typeface="Arial" panose="020B0604020202020204" pitchFamily="34" charset="0"/>
              <a:buChar char="•"/>
            </a:pPr>
            <a:r>
              <a:rPr lang="en-GB" sz="1600" b="1" dirty="0" err="1"/>
              <a:t>Pleito</a:t>
            </a:r>
            <a:r>
              <a:rPr lang="en-GB" sz="1600" b="1" dirty="0"/>
              <a:t> VR Concept: </a:t>
            </a:r>
            <a:r>
              <a:rPr lang="en-GB" sz="1600" dirty="0">
                <a:hlinkClick r:id="rId4"/>
              </a:rPr>
              <a:t>https://www.youtube.com/watch?v=PJRHUcC0xa8&amp;t=122s</a:t>
            </a:r>
            <a:r>
              <a:rPr lang="en-GB" sz="1600" dirty="0"/>
              <a:t> </a:t>
            </a:r>
          </a:p>
          <a:p>
            <a:pPr marL="342900" indent="-342900">
              <a:buFont typeface="Arial" panose="020B0604020202020204" pitchFamily="34" charset="0"/>
              <a:buChar char="•"/>
            </a:pPr>
            <a:r>
              <a:rPr lang="en-GB" sz="1600" b="1" dirty="0"/>
              <a:t>Interactive Table with Object Recognition: </a:t>
            </a:r>
            <a:r>
              <a:rPr lang="en-GB" sz="1600" dirty="0">
                <a:hlinkClick r:id="rId5"/>
              </a:rPr>
              <a:t>https://www.youtube.com/watch?v=ELlqqgKEy8M</a:t>
            </a:r>
            <a:r>
              <a:rPr lang="en-GB" sz="1600" dirty="0"/>
              <a:t> </a:t>
            </a:r>
          </a:p>
          <a:p>
            <a:pPr marL="342900" indent="-342900">
              <a:buFont typeface="Arial" panose="020B0604020202020204" pitchFamily="34" charset="0"/>
              <a:buChar char="•"/>
            </a:pPr>
            <a:r>
              <a:rPr lang="en-GB" sz="1600" b="1" dirty="0"/>
              <a:t>Planes of Fame Air Museum Interactive Touch Table Exhibit: </a:t>
            </a:r>
            <a:r>
              <a:rPr lang="en-GB" sz="1600" dirty="0">
                <a:hlinkClick r:id="rId6"/>
              </a:rPr>
              <a:t>https://www.youtube.com/watch?v=0fU9Z6svUFA&amp;t=16s</a:t>
            </a:r>
            <a:r>
              <a:rPr lang="en-GB" sz="1600" dirty="0"/>
              <a:t> </a:t>
            </a:r>
          </a:p>
          <a:p>
            <a:pPr marL="342900" indent="-342900">
              <a:buFont typeface="Arial" panose="020B0604020202020204" pitchFamily="34" charset="0"/>
              <a:buChar char="•"/>
            </a:pPr>
            <a:r>
              <a:rPr lang="en-GB" sz="1600" b="1" dirty="0" err="1"/>
              <a:t>WildLife</a:t>
            </a:r>
            <a:r>
              <a:rPr lang="en-GB" sz="1600" b="1" dirty="0"/>
              <a:t> Interactive Exhibition 2017: </a:t>
            </a:r>
            <a:r>
              <a:rPr lang="en-GB" sz="1600" dirty="0">
                <a:hlinkClick r:id="rId7"/>
              </a:rPr>
              <a:t>https://www.youtube.com/watch?v=TdUo4yK8wj8</a:t>
            </a:r>
            <a:r>
              <a:rPr lang="en-GB" sz="1600" dirty="0"/>
              <a:t> </a:t>
            </a:r>
          </a:p>
          <a:p>
            <a:pPr marL="342900" indent="-342900">
              <a:buFont typeface="Arial" panose="020B0604020202020204" pitchFamily="34" charset="0"/>
              <a:buChar char="•"/>
            </a:pPr>
            <a:r>
              <a:rPr lang="en-GB" sz="1600" b="1" dirty="0"/>
              <a:t>ARTLENS Gallery: Create, Engage, Connect | The Cleveland Museum of Art: </a:t>
            </a:r>
            <a:r>
              <a:rPr lang="en-GB" sz="1600" dirty="0">
                <a:hlinkClick r:id="rId8"/>
              </a:rPr>
              <a:t>https://www.youtube.com/watch?v=XYRjaZl08lQ&amp;t=85s</a:t>
            </a:r>
            <a:r>
              <a:rPr lang="en-GB" sz="1600" dirty="0"/>
              <a:t> </a:t>
            </a:r>
          </a:p>
          <a:p>
            <a:pPr marL="342900" indent="-342900">
              <a:buFont typeface="Arial" panose="020B0604020202020204" pitchFamily="34" charset="0"/>
              <a:buChar char="•"/>
            </a:pPr>
            <a:r>
              <a:rPr lang="en-GB" sz="1600" b="1" dirty="0"/>
              <a:t>Cleveland Museum of Art, Gallery One (12/12/12 – 6/21/17): </a:t>
            </a:r>
            <a:r>
              <a:rPr lang="en-GB" sz="1600" dirty="0">
                <a:hlinkClick r:id="rId9"/>
              </a:rPr>
              <a:t>https://www.youtube.com/watch?v=qWJqd6lyJ-E&amp;t=55s</a:t>
            </a:r>
            <a:r>
              <a:rPr lang="en-GB" sz="1600" dirty="0"/>
              <a:t> </a:t>
            </a:r>
          </a:p>
          <a:p>
            <a:pPr marL="342900" indent="-342900">
              <a:buFont typeface="Arial" panose="020B0604020202020204" pitchFamily="34" charset="0"/>
              <a:buChar char="•"/>
            </a:pPr>
            <a:r>
              <a:rPr lang="en-GB" sz="1600" b="1" dirty="0"/>
              <a:t>10 Most Advanced Holograms that are CRAZY!: </a:t>
            </a:r>
            <a:r>
              <a:rPr lang="en-GB" sz="1600" dirty="0">
                <a:hlinkClick r:id="rId10"/>
              </a:rPr>
              <a:t>https://www.youtube.com/watch?v=f7fffZ_k9ow</a:t>
            </a:r>
            <a:r>
              <a:rPr lang="en-GB" sz="1600" dirty="0"/>
              <a:t> </a:t>
            </a:r>
          </a:p>
          <a:p>
            <a:pPr marL="342900" indent="-342900">
              <a:buFont typeface="Arial" panose="020B0604020202020204" pitchFamily="34" charset="0"/>
              <a:buChar char="•"/>
            </a:pPr>
            <a:r>
              <a:rPr lang="en-GB" sz="1600" b="1" dirty="0"/>
              <a:t>Build a 3D Hologram Projector: </a:t>
            </a:r>
            <a:r>
              <a:rPr lang="en-GB" sz="1600" dirty="0">
                <a:hlinkClick r:id="rId11"/>
              </a:rPr>
              <a:t>https://www.youtube.com/watch?v=z9OEpAsosFw</a:t>
            </a:r>
            <a:r>
              <a:rPr lang="en-GB" sz="1600" dirty="0"/>
              <a:t> </a:t>
            </a:r>
          </a:p>
          <a:p>
            <a:pPr marL="342900" indent="-342900">
              <a:buFont typeface="Arial" panose="020B0604020202020204" pitchFamily="34" charset="0"/>
              <a:buChar char="•"/>
            </a:pPr>
            <a:r>
              <a:rPr lang="en-GB" sz="1600" b="1" dirty="0"/>
              <a:t>How to Make 3D Hologram Projector with Resin (Super Clear) - Resin DIY: </a:t>
            </a:r>
            <a:r>
              <a:rPr lang="en-GB" sz="1600" dirty="0">
                <a:hlinkClick r:id="rId12"/>
              </a:rPr>
              <a:t>https://www.youtube.com/watch?v=qNceVquu02o</a:t>
            </a:r>
            <a:r>
              <a:rPr lang="en-GB" sz="1600" dirty="0"/>
              <a:t> </a:t>
            </a:r>
          </a:p>
          <a:p>
            <a:pPr marL="342900" indent="-342900">
              <a:buFont typeface="Arial" panose="020B0604020202020204" pitchFamily="34" charset="0"/>
              <a:buChar char="•"/>
            </a:pPr>
            <a:r>
              <a:rPr lang="en-GB" sz="1600" b="1" dirty="0"/>
              <a:t>Castle </a:t>
            </a:r>
            <a:r>
              <a:rPr lang="en-GB" sz="1600" b="1" dirty="0" err="1"/>
              <a:t>Rajhenburg</a:t>
            </a:r>
            <a:r>
              <a:rPr lang="en-GB" sz="1600" b="1" dirty="0"/>
              <a:t> - 3D model: </a:t>
            </a:r>
            <a:r>
              <a:rPr lang="en-GB" sz="1600" dirty="0">
                <a:hlinkClick r:id="rId13"/>
              </a:rPr>
              <a:t>https://www.youtube.com/watch?v=Y3LiqDvXcwE&amp;t=64s</a:t>
            </a:r>
            <a:r>
              <a:rPr lang="en-GB" sz="1600" dirty="0"/>
              <a:t>  </a:t>
            </a:r>
          </a:p>
          <a:p>
            <a:pPr marL="342900" indent="-342900">
              <a:buFont typeface="Arial" panose="020B0604020202020204" pitchFamily="34" charset="0"/>
              <a:buChar char="•"/>
            </a:pPr>
            <a:r>
              <a:rPr lang="en-GB" sz="1600" b="1" dirty="0"/>
              <a:t>German Circus With Hologram Technology 2019: </a:t>
            </a:r>
            <a:r>
              <a:rPr lang="en-GB" sz="1600" dirty="0">
                <a:hlinkClick r:id="rId14"/>
              </a:rPr>
              <a:t>https://www.youtube.com/watch?v=bR_By2jEEcw</a:t>
            </a:r>
            <a:r>
              <a:rPr lang="en-GB" sz="1600" dirty="0"/>
              <a:t> </a:t>
            </a:r>
          </a:p>
          <a:p>
            <a:pPr marL="342900" indent="-342900">
              <a:buFont typeface="Arial" panose="020B0604020202020204" pitchFamily="34" charset="0"/>
              <a:buChar char="•"/>
            </a:pPr>
            <a:r>
              <a:rPr lang="en-GB" sz="1600" b="1" dirty="0"/>
              <a:t>Da Vinci Museum Rome 3D Hologram: </a:t>
            </a:r>
            <a:r>
              <a:rPr lang="en-GB" sz="1600" dirty="0">
                <a:hlinkClick r:id="rId15"/>
              </a:rPr>
              <a:t>https://www.youtube.com/watch?v=BVym6-BJ78c</a:t>
            </a:r>
            <a:r>
              <a:rPr lang="en-GB" sz="1600" dirty="0"/>
              <a:t> </a:t>
            </a:r>
          </a:p>
          <a:p>
            <a:pPr marL="342900" indent="-342900">
              <a:buFont typeface="Arial" panose="020B0604020202020204" pitchFamily="34" charset="0"/>
              <a:buChar char="•"/>
            </a:pPr>
            <a:r>
              <a:rPr lang="en-GB" sz="1600" b="1" dirty="0"/>
              <a:t>REAL holograms are finally here! (And they look very cool): </a:t>
            </a:r>
            <a:r>
              <a:rPr lang="en-GB" sz="1600" dirty="0">
                <a:hlinkClick r:id="rId16"/>
              </a:rPr>
              <a:t>https://www.youtube.com/watch?v=7oGtgbsmmg8&amp;t=103s</a:t>
            </a:r>
            <a:r>
              <a:rPr lang="en-GB" sz="1600" dirty="0"/>
              <a:t> </a:t>
            </a:r>
          </a:p>
          <a:p>
            <a:pPr marL="342900" indent="-342900">
              <a:buFont typeface="Arial" panose="020B0604020202020204" pitchFamily="34" charset="0"/>
              <a:buChar char="•"/>
            </a:pPr>
            <a:r>
              <a:rPr lang="en-GB" sz="1600" b="1" dirty="0"/>
              <a:t>Van Gogh, Atelier des </a:t>
            </a:r>
            <a:r>
              <a:rPr lang="en-GB" sz="1600" b="1" dirty="0" err="1"/>
              <a:t>Lumières</a:t>
            </a:r>
            <a:r>
              <a:rPr lang="en-GB" sz="1600" b="1" dirty="0"/>
              <a:t>, PARIS: </a:t>
            </a:r>
            <a:r>
              <a:rPr lang="en-GB" sz="1600" dirty="0">
                <a:hlinkClick r:id="rId17"/>
              </a:rPr>
              <a:t>https://www.youtube.com/watch?v=lNXzwzyo9xE</a:t>
            </a:r>
            <a:r>
              <a:rPr lang="en-GB" sz="1600" dirty="0"/>
              <a:t> </a:t>
            </a:r>
          </a:p>
          <a:p>
            <a:pPr marL="342900" indent="-342900">
              <a:buFont typeface="Arial" panose="020B0604020202020204" pitchFamily="34" charset="0"/>
              <a:buChar char="•"/>
            </a:pPr>
            <a:r>
              <a:rPr lang="en-GB" sz="1600" b="1" dirty="0"/>
              <a:t>Da Vinci Experience Multimedia Room: </a:t>
            </a:r>
            <a:r>
              <a:rPr lang="en-GB" sz="1600" dirty="0">
                <a:hlinkClick r:id="rId18"/>
              </a:rPr>
              <a:t>https://www.youtube.com/watch?v=-UjF0QhiOMM</a:t>
            </a:r>
            <a:r>
              <a:rPr lang="en-GB" sz="1600" dirty="0"/>
              <a:t> </a:t>
            </a:r>
          </a:p>
          <a:p>
            <a:pPr marL="342900" indent="-342900">
              <a:buFont typeface="Arial" panose="020B0604020202020204" pitchFamily="34" charset="0"/>
              <a:buChar char="•"/>
            </a:pPr>
            <a:r>
              <a:rPr lang="en-GB" sz="1600" b="1" dirty="0"/>
              <a:t>How to create immersive storytelling experiences - Gamification in Tourism Case Study: </a:t>
            </a:r>
            <a:r>
              <a:rPr lang="en-GB" sz="1600" dirty="0">
                <a:hlinkClick r:id="rId19"/>
              </a:rPr>
              <a:t>https://www.youtube.com/watch?v=CwLkqILkuSo</a:t>
            </a:r>
            <a:r>
              <a:rPr lang="en-GB" sz="1600" dirty="0"/>
              <a:t> </a:t>
            </a:r>
          </a:p>
        </p:txBody>
      </p:sp>
    </p:spTree>
    <p:extLst>
      <p:ext uri="{BB962C8B-B14F-4D97-AF65-F5344CB8AC3E}">
        <p14:creationId xmlns:p14="http://schemas.microsoft.com/office/powerpoint/2010/main" val="258459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75</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tr-TR" dirty="0">
                <a:solidFill>
                  <a:schemeClr val="bg1"/>
                </a:solidFill>
              </a:rPr>
              <a:t>Kaynaklar</a:t>
            </a:r>
            <a:endParaRPr lang="en-GB" dirty="0">
              <a:solidFill>
                <a:schemeClr val="bg1"/>
              </a:solidFill>
            </a:endParaRP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Video:</a:t>
            </a:r>
          </a:p>
          <a:p>
            <a:endParaRPr lang="en-GB" sz="1600" b="1" dirty="0"/>
          </a:p>
          <a:p>
            <a:pPr marL="285750" indent="-285750">
              <a:buFont typeface="Arial" panose="020B0604020202020204" pitchFamily="34" charset="0"/>
              <a:buChar char="•"/>
            </a:pPr>
            <a:r>
              <a:rPr lang="en-GB" sz="1600" b="1" dirty="0"/>
              <a:t> Getting to “Wow!” | John Nottingham | </a:t>
            </a:r>
            <a:r>
              <a:rPr lang="en-GB" sz="1600" b="1" dirty="0" err="1"/>
              <a:t>TEDxAsburyPark</a:t>
            </a:r>
            <a:r>
              <a:rPr lang="en-GB" sz="1600" b="1" dirty="0"/>
              <a:t>: </a:t>
            </a:r>
            <a:r>
              <a:rPr lang="en-GB" sz="1600" dirty="0">
                <a:hlinkClick r:id="rId2"/>
              </a:rPr>
              <a:t>https://www.youtube.com/watch?v=jupM4Nc0Y_k</a:t>
            </a:r>
            <a:r>
              <a:rPr lang="en-GB" sz="1600" dirty="0"/>
              <a:t> </a:t>
            </a:r>
          </a:p>
          <a:p>
            <a:pPr marL="342900" indent="-342900">
              <a:buFont typeface="Arial" panose="020B0604020202020204" pitchFamily="34" charset="0"/>
              <a:buChar char="•"/>
            </a:pPr>
            <a:r>
              <a:rPr lang="en-GB" sz="1600" b="1" dirty="0"/>
              <a:t>5 best storytelling Ted Talks: </a:t>
            </a:r>
            <a:r>
              <a:rPr lang="en-GB" sz="1600" dirty="0">
                <a:hlinkClick r:id="rId3"/>
              </a:rPr>
              <a:t>https://allgoodtales.com/5-best-storytelling-ted-talks/</a:t>
            </a:r>
            <a:r>
              <a:rPr lang="en-GB" sz="1600" dirty="0"/>
              <a:t> </a:t>
            </a:r>
            <a:endParaRPr lang="sl-SI" sz="1600" dirty="0"/>
          </a:p>
          <a:p>
            <a:pPr marL="285750" indent="-285750">
              <a:buFont typeface="Arial" panose="020B0604020202020204" pitchFamily="34" charset="0"/>
              <a:buChar char="•"/>
            </a:pPr>
            <a:r>
              <a:rPr lang="sl-SI" sz="1600" b="1" dirty="0"/>
              <a:t> </a:t>
            </a:r>
            <a:r>
              <a:rPr lang="en-GB" sz="1600" b="1" dirty="0"/>
              <a:t>How to Make 360° Video (VR) : Basic Workflow Explained</a:t>
            </a:r>
            <a:r>
              <a:rPr lang="sl-SI" sz="1600" b="1" dirty="0"/>
              <a:t>:  </a:t>
            </a:r>
            <a:r>
              <a:rPr lang="sl-SI" sz="1600" dirty="0">
                <a:hlinkClick r:id="rId4"/>
              </a:rPr>
              <a:t>https://www.youtube.com/watch?v=84a8dsQSGB4</a:t>
            </a:r>
            <a:r>
              <a:rPr lang="sl-SI" sz="1600" dirty="0"/>
              <a:t> </a:t>
            </a:r>
          </a:p>
          <a:p>
            <a:pPr marL="285750" indent="-285750">
              <a:buFont typeface="Arial" panose="020B0604020202020204" pitchFamily="34" charset="0"/>
              <a:buChar char="•"/>
            </a:pPr>
            <a:r>
              <a:rPr lang="sl-SI" sz="1600" dirty="0"/>
              <a:t> </a:t>
            </a:r>
            <a:r>
              <a:rPr lang="en-GB" sz="1600" b="1" dirty="0"/>
              <a:t>e-</a:t>
            </a:r>
            <a:r>
              <a:rPr lang="en-GB" sz="1600" b="1" dirty="0" err="1"/>
              <a:t>Gradovi</a:t>
            </a:r>
            <a:r>
              <a:rPr lang="en-GB" sz="1600" b="1" dirty="0"/>
              <a:t> </a:t>
            </a:r>
            <a:r>
              <a:rPr lang="en-GB" sz="1600" b="1" dirty="0" err="1"/>
              <a:t>Posavja</a:t>
            </a:r>
            <a:r>
              <a:rPr lang="en-GB" sz="1600" b="1" dirty="0"/>
              <a:t> – trailer</a:t>
            </a:r>
            <a:r>
              <a:rPr lang="sl-SI" sz="1600" b="1" dirty="0"/>
              <a:t> video:</a:t>
            </a:r>
            <a:r>
              <a:rPr lang="sl-SI" sz="1200" b="1" dirty="0"/>
              <a:t> </a:t>
            </a:r>
            <a:r>
              <a:rPr lang="sl-SI" sz="1600" dirty="0">
                <a:hlinkClick r:id="rId5"/>
              </a:rPr>
              <a:t>https://www.youtube.com/watch?v=KNC-Ohlmt3U</a:t>
            </a:r>
            <a:r>
              <a:rPr lang="sl-SI" sz="1600" dirty="0"/>
              <a:t> </a:t>
            </a:r>
            <a:endParaRPr lang="en-GB" sz="1600" dirty="0"/>
          </a:p>
          <a:p>
            <a:pPr marL="342900" indent="-342900">
              <a:buFont typeface="Arial" panose="020B0604020202020204" pitchFamily="34" charset="0"/>
              <a:buChar char="•"/>
            </a:pPr>
            <a:r>
              <a:rPr lang="en-GB" sz="1600" b="1" dirty="0" err="1"/>
              <a:t>teamLab</a:t>
            </a:r>
            <a:r>
              <a:rPr lang="en-GB" sz="1600" b="1" dirty="0"/>
              <a:t> Borderless Shanghai, Digest Movie: </a:t>
            </a:r>
            <a:r>
              <a:rPr lang="en-GB" sz="1600" dirty="0">
                <a:hlinkClick r:id="rId6"/>
              </a:rPr>
              <a:t>https://www.youtube.com/watch?v=jRjLBK9-ZZ0</a:t>
            </a:r>
            <a:r>
              <a:rPr lang="en-GB" sz="1600" dirty="0"/>
              <a:t> </a:t>
            </a:r>
          </a:p>
          <a:p>
            <a:endParaRPr lang="en-GB" sz="1600" b="1" dirty="0"/>
          </a:p>
          <a:p>
            <a:r>
              <a:rPr lang="en-GB" dirty="0"/>
              <a:t>⤤ Audio:</a:t>
            </a:r>
          </a:p>
          <a:p>
            <a:endParaRPr lang="en-GB" sz="1600" dirty="0"/>
          </a:p>
          <a:p>
            <a:pPr marL="285750" indent="-285750">
              <a:buFont typeface="Arial" panose="020B0604020202020204" pitchFamily="34" charset="0"/>
              <a:buChar char="•"/>
            </a:pPr>
            <a:r>
              <a:rPr lang="en-GB" sz="1600" b="1" dirty="0"/>
              <a:t>TE MET, To See the King (audio): </a:t>
            </a:r>
            <a:r>
              <a:rPr lang="en-GB" sz="1600" dirty="0">
                <a:hlinkClick r:id="rId7"/>
              </a:rPr>
              <a:t>https://soundcloud.com/metmuseum/505-the-king?utm_source=clipboard&amp;utm_campaign=wtshare&amp;utm_medium=widget&amp;utm_content=https%253A%252F%252Fsoundcloud.com%252Fmetmuseum%252F505-the-king</a:t>
            </a:r>
            <a:endParaRPr lang="en-GB" sz="1600" dirty="0"/>
          </a:p>
          <a:p>
            <a:pPr marL="285750" indent="-285750">
              <a:buFont typeface="Arial" panose="020B0604020202020204" pitchFamily="34" charset="0"/>
              <a:buChar char="•"/>
            </a:pPr>
            <a:r>
              <a:rPr lang="en-GB" sz="1600" b="1" dirty="0"/>
              <a:t>Inside the Circle of Fire: A Sheffield Sound Map by Chris Watson (2020 stereo version): </a:t>
            </a:r>
            <a:r>
              <a:rPr lang="en-GB" sz="1600" dirty="0">
                <a:hlinkClick r:id="rId8"/>
              </a:rPr>
              <a:t>https://www.youtube.com/watch?v=5hfoEDTn_fQ&amp;t=434s</a:t>
            </a:r>
            <a:r>
              <a:rPr lang="en-GB" sz="1600" dirty="0"/>
              <a:t> </a:t>
            </a:r>
          </a:p>
          <a:p>
            <a:endParaRPr lang="sl-SI" dirty="0"/>
          </a:p>
          <a:p>
            <a:r>
              <a:rPr lang="en-GB" dirty="0"/>
              <a:t>Canvas examples:</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User </a:t>
            </a:r>
            <a:r>
              <a:rPr lang="en-GB" sz="1600" b="1" dirty="0" err="1">
                <a:solidFill>
                  <a:schemeClr val="bg1">
                    <a:lumMod val="50000"/>
                  </a:schemeClr>
                </a:solidFill>
              </a:rPr>
              <a:t>Centered</a:t>
            </a:r>
            <a:r>
              <a:rPr lang="en-GB" sz="1600" b="1" dirty="0">
                <a:solidFill>
                  <a:schemeClr val="bg1">
                    <a:lumMod val="50000"/>
                  </a:schemeClr>
                </a:solidFill>
              </a:rPr>
              <a:t> Design Canvas, accessible at: </a:t>
            </a:r>
            <a:r>
              <a:rPr lang="en-GB" sz="1600" dirty="0">
                <a:solidFill>
                  <a:srgbClr val="0070C0"/>
                </a:solidFill>
                <a:hlinkClick r:id="rId9">
                  <a:extLst>
                    <a:ext uri="{A12FA001-AC4F-418D-AE19-62706E023703}">
                      <ahyp:hlinkClr xmlns:ahyp="http://schemas.microsoft.com/office/drawing/2018/hyperlinkcolor" val="tx"/>
                    </a:ext>
                  </a:extLst>
                </a:hlinkClick>
              </a:rPr>
              <a:t>https://cutt.ly/jnTvcjG</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Unique Selling Proposition Canvas, accessible at: </a:t>
            </a:r>
            <a:r>
              <a:rPr lang="en-GB" sz="1600" dirty="0">
                <a:solidFill>
                  <a:srgbClr val="0070C0"/>
                </a:solidFill>
                <a:hlinkClick r:id="rId10">
                  <a:extLst>
                    <a:ext uri="{A12FA001-AC4F-418D-AE19-62706E023703}">
                      <ahyp:hlinkClr xmlns:ahyp="http://schemas.microsoft.com/office/drawing/2018/hyperlinkcolor" val="tx"/>
                    </a:ext>
                  </a:extLst>
                </a:hlinkClick>
              </a:rPr>
              <a:t>https://cutt.ly/DnTvKTb</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Persona Canvas, accessible at: </a:t>
            </a:r>
            <a:r>
              <a:rPr lang="en-GB" sz="1600" dirty="0">
                <a:solidFill>
                  <a:srgbClr val="0070C0"/>
                </a:solidFill>
                <a:hlinkClick r:id="rId11">
                  <a:extLst>
                    <a:ext uri="{A12FA001-AC4F-418D-AE19-62706E023703}">
                      <ahyp:hlinkClr xmlns:ahyp="http://schemas.microsoft.com/office/drawing/2018/hyperlinkcolor" val="tx"/>
                    </a:ext>
                  </a:extLst>
                </a:hlinkClick>
              </a:rPr>
              <a:t>https://cutt.ly/2nTbpgn</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Storytelling Canvas, accessible at: </a:t>
            </a:r>
            <a:r>
              <a:rPr lang="en-GB" sz="1600" dirty="0">
                <a:solidFill>
                  <a:srgbClr val="0070C0"/>
                </a:solidFill>
                <a:hlinkClick r:id="rId12">
                  <a:extLst>
                    <a:ext uri="{A12FA001-AC4F-418D-AE19-62706E023703}">
                      <ahyp:hlinkClr xmlns:ahyp="http://schemas.microsoft.com/office/drawing/2018/hyperlinkcolor" val="tx"/>
                    </a:ext>
                  </a:extLst>
                </a:hlinkClick>
              </a:rPr>
              <a:t>https://cutt.ly/BnTbfPZ</a:t>
            </a:r>
            <a:r>
              <a:rPr lang="en-GB" sz="1600" dirty="0">
                <a:solidFill>
                  <a:srgbClr val="0070C0"/>
                </a:solidFill>
              </a:rPr>
              <a:t>  </a:t>
            </a:r>
          </a:p>
          <a:p>
            <a:endParaRPr lang="en-GB" sz="1600" b="1" dirty="0"/>
          </a:p>
          <a:p>
            <a:pPr marL="342900" indent="-342900">
              <a:buFont typeface="Arial" panose="020B0604020202020204" pitchFamily="34" charset="0"/>
              <a:buChar char="•"/>
            </a:pPr>
            <a:endParaRPr lang="en-GB" sz="1600" dirty="0"/>
          </a:p>
        </p:txBody>
      </p:sp>
    </p:spTree>
    <p:extLst>
      <p:ext uri="{BB962C8B-B14F-4D97-AF65-F5344CB8AC3E}">
        <p14:creationId xmlns:p14="http://schemas.microsoft.com/office/powerpoint/2010/main" val="99515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en-GB" sz="270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en-GB" smtClean="0"/>
              <a:pPr/>
              <a:t>8</a:t>
            </a:fld>
            <a:endParaRPr lang="en-GB"/>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1133475" y="1547180"/>
            <a:ext cx="9925050" cy="4871366"/>
          </a:xfrm>
        </p:spPr>
        <p:txBody>
          <a:bodyPr/>
          <a:lstStyle/>
          <a:p>
            <a:pPr algn="just">
              <a:lnSpc>
                <a:spcPct val="115000"/>
              </a:lnSpc>
              <a:buClr>
                <a:srgbClr val="7F7F7F"/>
              </a:buClr>
              <a:buSzPts val="1200"/>
            </a:pPr>
            <a:r>
              <a:rPr lang="en-GB" b="1" dirty="0" err="1"/>
              <a:t>Bir</a:t>
            </a:r>
            <a:r>
              <a:rPr lang="en-GB" b="1" dirty="0"/>
              <a:t> </a:t>
            </a:r>
            <a:r>
              <a:rPr lang="en-GB" b="1" dirty="0" err="1"/>
              <a:t>deneyim</a:t>
            </a:r>
            <a:r>
              <a:rPr lang="en-GB" b="1" dirty="0"/>
              <a:t> ne </a:t>
            </a:r>
            <a:r>
              <a:rPr lang="en-GB" b="1" dirty="0" err="1"/>
              <a:t>kadar</a:t>
            </a:r>
            <a:r>
              <a:rPr lang="en-GB" b="1" dirty="0"/>
              <a:t> </a:t>
            </a:r>
            <a:r>
              <a:rPr lang="en-GB" b="1" dirty="0" err="1"/>
              <a:t>çok</a:t>
            </a:r>
            <a:r>
              <a:rPr lang="en-GB" b="1" dirty="0"/>
              <a:t> </a:t>
            </a:r>
            <a:r>
              <a:rPr lang="en-GB" b="1" dirty="0" err="1"/>
              <a:t>duyu</a:t>
            </a:r>
            <a:r>
              <a:rPr lang="en-GB" b="1" dirty="0"/>
              <a:t> </a:t>
            </a:r>
            <a:r>
              <a:rPr lang="en-GB" b="1" dirty="0" err="1"/>
              <a:t>içerir</a:t>
            </a:r>
            <a:r>
              <a:rPr lang="en-GB" b="1" dirty="0"/>
              <a:t> </a:t>
            </a:r>
            <a:r>
              <a:rPr lang="en-GB" b="1" dirty="0" err="1"/>
              <a:t>ve</a:t>
            </a:r>
            <a:r>
              <a:rPr lang="en-GB" b="1" dirty="0"/>
              <a:t> </a:t>
            </a:r>
            <a:r>
              <a:rPr lang="en-GB" b="1" dirty="0" err="1"/>
              <a:t>aktardıkları</a:t>
            </a:r>
            <a:r>
              <a:rPr lang="en-GB" b="1" dirty="0"/>
              <a:t> </a:t>
            </a:r>
            <a:r>
              <a:rPr lang="en-GB" b="1" dirty="0" err="1"/>
              <a:t>bir</a:t>
            </a:r>
            <a:r>
              <a:rPr lang="en-GB" b="1" dirty="0"/>
              <a:t> </a:t>
            </a:r>
            <a:r>
              <a:rPr lang="en-GB" b="1" dirty="0" err="1"/>
              <a:t>temsil</a:t>
            </a:r>
            <a:r>
              <a:rPr lang="en-GB" b="1" dirty="0"/>
              <a:t> ne </a:t>
            </a:r>
            <a:r>
              <a:rPr lang="en-GB" b="1" dirty="0" err="1"/>
              <a:t>kadar</a:t>
            </a:r>
            <a:r>
              <a:rPr lang="en-GB" b="1" dirty="0"/>
              <a:t> </a:t>
            </a:r>
            <a:r>
              <a:rPr lang="en-GB" b="1" dirty="0" err="1"/>
              <a:t>gerçekçi</a:t>
            </a:r>
            <a:r>
              <a:rPr lang="en-GB" b="1" dirty="0"/>
              <a:t> </a:t>
            </a:r>
            <a:r>
              <a:rPr lang="en-GB" b="1" dirty="0" err="1"/>
              <a:t>olursa</a:t>
            </a:r>
            <a:r>
              <a:rPr lang="en-GB" b="1" dirty="0"/>
              <a:t>, </a:t>
            </a:r>
            <a:r>
              <a:rPr lang="en-GB" b="1" dirty="0" err="1"/>
              <a:t>sürükleyici</a:t>
            </a:r>
            <a:r>
              <a:rPr lang="en-GB" b="1" dirty="0"/>
              <a:t> </a:t>
            </a:r>
            <a:r>
              <a:rPr lang="en-GB" b="1" dirty="0" err="1"/>
              <a:t>deneyiminiz</a:t>
            </a:r>
            <a:r>
              <a:rPr lang="en-GB" b="1" dirty="0"/>
              <a:t> o </a:t>
            </a:r>
            <a:r>
              <a:rPr lang="en-GB" b="1" dirty="0" err="1"/>
              <a:t>kadar</a:t>
            </a:r>
            <a:r>
              <a:rPr lang="en-GB" b="1" dirty="0"/>
              <a:t> </a:t>
            </a:r>
            <a:r>
              <a:rPr lang="en-GB" b="1" dirty="0" err="1"/>
              <a:t>gerçekçi</a:t>
            </a:r>
            <a:r>
              <a:rPr lang="en-GB" b="1" dirty="0"/>
              <a:t> </a:t>
            </a:r>
            <a:r>
              <a:rPr lang="en-GB" b="1" dirty="0" err="1"/>
              <a:t>olur</a:t>
            </a:r>
            <a:r>
              <a:rPr lang="en-GB" dirty="0"/>
              <a:t>.</a:t>
            </a:r>
            <a:endParaRPr lang="en-GB" b="0" dirty="0">
              <a:solidFill>
                <a:srgbClr val="7F7F7F"/>
              </a:solidFill>
            </a:endParaRPr>
          </a:p>
          <a:p>
            <a:pPr marL="0" lvl="0" indent="0" algn="just" rtl="0">
              <a:lnSpc>
                <a:spcPct val="115000"/>
              </a:lnSpc>
              <a:spcBef>
                <a:spcPts val="0"/>
              </a:spcBef>
              <a:spcAft>
                <a:spcPts val="0"/>
              </a:spcAft>
              <a:buClr>
                <a:srgbClr val="7F7F7F"/>
              </a:buClr>
              <a:buSzPts val="1200"/>
              <a:buNone/>
            </a:pPr>
            <a:endParaRPr lang="en-GB" b="0" dirty="0">
              <a:solidFill>
                <a:srgbClr val="7F7F7F"/>
              </a:solidFill>
            </a:endParaRPr>
          </a:p>
          <a:p>
            <a:pPr marL="0" lvl="0" indent="0" algn="just" rtl="0">
              <a:lnSpc>
                <a:spcPct val="115000"/>
              </a:lnSpc>
              <a:spcBef>
                <a:spcPts val="0"/>
              </a:spcBef>
              <a:spcAft>
                <a:spcPts val="0"/>
              </a:spcAft>
              <a:buClr>
                <a:srgbClr val="7F7F7F"/>
              </a:buClr>
              <a:buSzPts val="1200"/>
              <a:buNone/>
            </a:pPr>
            <a:r>
              <a:rPr lang="tr-TR" b="0" dirty="0">
                <a:solidFill>
                  <a:schemeClr val="bg1">
                    <a:lumMod val="50000"/>
                  </a:schemeClr>
                </a:solidFill>
              </a:rPr>
              <a:t>Sürükleyici Turizm Deneyimleri</a:t>
            </a:r>
            <a:r>
              <a:rPr lang="en-GB" dirty="0">
                <a:solidFill>
                  <a:schemeClr val="bg1">
                    <a:lumMod val="50000"/>
                  </a:schemeClr>
                </a:solidFill>
              </a:rPr>
              <a:t>:</a:t>
            </a:r>
          </a:p>
          <a:p>
            <a:pPr marL="0" lvl="0" indent="0" algn="just" rtl="0">
              <a:lnSpc>
                <a:spcPct val="115000"/>
              </a:lnSpc>
              <a:spcBef>
                <a:spcPts val="0"/>
              </a:spcBef>
              <a:spcAft>
                <a:spcPts val="0"/>
              </a:spcAft>
              <a:buClr>
                <a:srgbClr val="7F7F7F"/>
              </a:buClr>
              <a:buSzPts val="1200"/>
              <a:buNone/>
            </a:pPr>
            <a:endParaRPr lang="en-GB" sz="1200" b="0" dirty="0">
              <a:solidFill>
                <a:schemeClr val="bg1">
                  <a:lumMod val="50000"/>
                </a:schemeClr>
              </a:solidFill>
            </a:endParaRPr>
          </a:p>
          <a:p>
            <a:pPr marL="342900" indent="-342900" algn="just">
              <a:lnSpc>
                <a:spcPct val="115000"/>
              </a:lnSpc>
              <a:buClr>
                <a:srgbClr val="E43794"/>
              </a:buClr>
              <a:buSzPct val="100000"/>
              <a:buFont typeface="Arial" panose="020B0604020202020204" pitchFamily="34" charset="0"/>
              <a:buChar char="•"/>
            </a:pPr>
            <a:r>
              <a:rPr lang="en-GB" dirty="0" err="1">
                <a:solidFill>
                  <a:schemeClr val="bg1">
                    <a:lumMod val="50000"/>
                  </a:schemeClr>
                </a:solidFill>
              </a:rPr>
              <a:t>Duyularımızı</a:t>
            </a:r>
            <a:r>
              <a:rPr lang="en-GB" dirty="0">
                <a:solidFill>
                  <a:schemeClr val="bg1">
                    <a:lumMod val="50000"/>
                  </a:schemeClr>
                </a:solidFill>
              </a:rPr>
              <a:t> </a:t>
            </a:r>
            <a:r>
              <a:rPr lang="en-GB" dirty="0" err="1">
                <a:solidFill>
                  <a:schemeClr val="bg1">
                    <a:lumMod val="50000"/>
                  </a:schemeClr>
                </a:solidFill>
              </a:rPr>
              <a:t>harekete</a:t>
            </a:r>
            <a:r>
              <a:rPr lang="en-GB" dirty="0">
                <a:solidFill>
                  <a:schemeClr val="bg1">
                    <a:lumMod val="50000"/>
                  </a:schemeClr>
                </a:solidFill>
              </a:rPr>
              <a:t> </a:t>
            </a:r>
            <a:r>
              <a:rPr lang="en-GB" dirty="0" err="1">
                <a:solidFill>
                  <a:schemeClr val="bg1">
                    <a:lumMod val="50000"/>
                  </a:schemeClr>
                </a:solidFill>
              </a:rPr>
              <a:t>geçirmek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çevremizdeki</a:t>
            </a:r>
            <a:r>
              <a:rPr lang="en-GB" dirty="0">
                <a:solidFill>
                  <a:schemeClr val="bg1">
                    <a:lumMod val="50000"/>
                  </a:schemeClr>
                </a:solidFill>
              </a:rPr>
              <a:t> </a:t>
            </a:r>
            <a:r>
              <a:rPr lang="en-GB" dirty="0" err="1">
                <a:solidFill>
                  <a:schemeClr val="bg1">
                    <a:lumMod val="50000"/>
                  </a:schemeClr>
                </a:solidFill>
              </a:rPr>
              <a:t>dünyayı</a:t>
            </a:r>
            <a:r>
              <a:rPr lang="en-GB" dirty="0">
                <a:solidFill>
                  <a:schemeClr val="bg1">
                    <a:lumMod val="50000"/>
                  </a:schemeClr>
                </a:solidFill>
              </a:rPr>
              <a:t> </a:t>
            </a:r>
            <a:r>
              <a:rPr lang="en-GB" dirty="0" err="1">
                <a:solidFill>
                  <a:schemeClr val="bg1">
                    <a:lumMod val="50000"/>
                  </a:schemeClr>
                </a:solidFill>
              </a:rPr>
              <a:t>taklit</a:t>
            </a:r>
            <a:r>
              <a:rPr lang="en-GB" dirty="0">
                <a:solidFill>
                  <a:schemeClr val="bg1">
                    <a:lumMod val="50000"/>
                  </a:schemeClr>
                </a:solidFill>
              </a:rPr>
              <a:t> </a:t>
            </a:r>
            <a:r>
              <a:rPr lang="tr-TR" dirty="0">
                <a:solidFill>
                  <a:schemeClr val="bg1">
                    <a:lumMod val="50000"/>
                  </a:schemeClr>
                </a:solidFill>
              </a:rPr>
              <a:t>etmek - </a:t>
            </a:r>
            <a:r>
              <a:rPr lang="en-GB" b="0" dirty="0">
                <a:solidFill>
                  <a:schemeClr val="bg1">
                    <a:lumMod val="50000"/>
                  </a:schemeClr>
                </a:solidFill>
              </a:rPr>
              <a:t>  </a:t>
            </a:r>
            <a:r>
              <a:rPr lang="tr-TR" b="1" dirty="0">
                <a:solidFill>
                  <a:schemeClr val="bg1">
                    <a:lumMod val="50000"/>
                  </a:schemeClr>
                </a:solidFill>
                <a:hlinkClick r:id="rId2"/>
              </a:rPr>
              <a:t>Doğaya Kapılmış</a:t>
            </a:r>
            <a:endParaRPr lang="en-GB" dirty="0">
              <a:solidFill>
                <a:schemeClr val="bg1">
                  <a:lumMod val="50000"/>
                </a:schemeClr>
              </a:solidFill>
            </a:endParaRPr>
          </a:p>
          <a:p>
            <a:pPr lvl="0" algn="just" rtl="0">
              <a:lnSpc>
                <a:spcPct val="115000"/>
              </a:lnSpc>
              <a:spcBef>
                <a:spcPts val="0"/>
              </a:spcBef>
              <a:spcAft>
                <a:spcPts val="0"/>
              </a:spcAft>
              <a:buClr>
                <a:srgbClr val="E43794"/>
              </a:buClr>
              <a:buSzPct val="100000"/>
            </a:pPr>
            <a:endParaRPr lang="en-GB" sz="1200" dirty="0">
              <a:solidFill>
                <a:schemeClr val="bg1">
                  <a:lumMod val="50000"/>
                </a:schemeClr>
              </a:solidFill>
            </a:endParaRPr>
          </a:p>
          <a:p>
            <a:pPr marL="342900" lvl="0" indent="-342900" algn="just">
              <a:lnSpc>
                <a:spcPct val="115000"/>
              </a:lnSpc>
              <a:buClr>
                <a:srgbClr val="E43794"/>
              </a:buClr>
              <a:buSzPct val="100000"/>
              <a:buFont typeface="Arial" panose="020B0604020202020204" pitchFamily="34" charset="0"/>
              <a:buChar char="•"/>
            </a:pPr>
            <a:r>
              <a:rPr lang="tr-TR" b="1" dirty="0">
                <a:solidFill>
                  <a:schemeClr val="bg1">
                    <a:lumMod val="50000"/>
                  </a:schemeClr>
                </a:solidFill>
              </a:rPr>
              <a:t>A</a:t>
            </a:r>
            <a:r>
              <a:rPr lang="en-GB" b="1" dirty="0" err="1">
                <a:solidFill>
                  <a:schemeClr val="bg1">
                    <a:lumMod val="50000"/>
                  </a:schemeClr>
                </a:solidFill>
              </a:rPr>
              <a:t>bartmak</a:t>
            </a:r>
            <a:r>
              <a:rPr lang="en-GB" b="1" dirty="0">
                <a:solidFill>
                  <a:schemeClr val="bg1">
                    <a:lumMod val="50000"/>
                  </a:schemeClr>
                </a:solidFill>
              </a:rPr>
              <a:t>, </a:t>
            </a:r>
            <a:r>
              <a:rPr lang="en-GB" b="1" dirty="0" err="1">
                <a:solidFill>
                  <a:schemeClr val="bg1">
                    <a:lumMod val="50000"/>
                  </a:schemeClr>
                </a:solidFill>
              </a:rPr>
              <a:t>var</a:t>
            </a:r>
            <a:r>
              <a:rPr lang="en-GB" b="1" dirty="0">
                <a:solidFill>
                  <a:schemeClr val="bg1">
                    <a:lumMod val="50000"/>
                  </a:schemeClr>
                </a:solidFill>
              </a:rPr>
              <a:t> </a:t>
            </a:r>
            <a:r>
              <a:rPr lang="en-GB" b="1" dirty="0" err="1">
                <a:solidFill>
                  <a:schemeClr val="bg1">
                    <a:lumMod val="50000"/>
                  </a:schemeClr>
                </a:solidFill>
              </a:rPr>
              <a:t>olmayan</a:t>
            </a:r>
            <a:r>
              <a:rPr lang="en-GB" b="1" dirty="0">
                <a:solidFill>
                  <a:schemeClr val="bg1">
                    <a:lumMod val="50000"/>
                  </a:schemeClr>
                </a:solidFill>
              </a:rPr>
              <a:t> (</a:t>
            </a:r>
            <a:r>
              <a:rPr lang="en-GB" b="1" dirty="0" err="1">
                <a:solidFill>
                  <a:schemeClr val="bg1">
                    <a:lumMod val="50000"/>
                  </a:schemeClr>
                </a:solidFill>
              </a:rPr>
              <a:t>artık</a:t>
            </a:r>
            <a:r>
              <a:rPr lang="en-GB" b="1" dirty="0">
                <a:solidFill>
                  <a:schemeClr val="bg1">
                    <a:lumMod val="50000"/>
                  </a:schemeClr>
                </a:solidFill>
              </a:rPr>
              <a:t>/</a:t>
            </a:r>
            <a:r>
              <a:rPr lang="en-GB" b="1" dirty="0" err="1">
                <a:solidFill>
                  <a:schemeClr val="bg1">
                    <a:lumMod val="50000"/>
                  </a:schemeClr>
                </a:solidFill>
              </a:rPr>
              <a:t>henüz</a:t>
            </a:r>
            <a:r>
              <a:rPr lang="en-GB" b="1" dirty="0">
                <a:solidFill>
                  <a:schemeClr val="bg1">
                    <a:lumMod val="50000"/>
                  </a:schemeClr>
                </a:solidFill>
              </a:rPr>
              <a:t>) </a:t>
            </a:r>
            <a:r>
              <a:rPr lang="en-GB" b="1" dirty="0" err="1">
                <a:solidFill>
                  <a:schemeClr val="bg1">
                    <a:lumMod val="50000"/>
                  </a:schemeClr>
                </a:solidFill>
              </a:rPr>
              <a:t>dünyalar</a:t>
            </a:r>
            <a:r>
              <a:rPr lang="en-GB" b="1" dirty="0">
                <a:solidFill>
                  <a:schemeClr val="bg1">
                    <a:lumMod val="50000"/>
                  </a:schemeClr>
                </a:solidFill>
              </a:rPr>
              <a:t> </a:t>
            </a:r>
            <a:r>
              <a:rPr lang="en-GB" b="1" dirty="0" err="1">
                <a:solidFill>
                  <a:schemeClr val="bg1">
                    <a:lumMod val="50000"/>
                  </a:schemeClr>
                </a:solidFill>
              </a:rPr>
              <a:t>yaratmak</a:t>
            </a:r>
            <a:r>
              <a:rPr lang="en-GB" b="1" dirty="0">
                <a:solidFill>
                  <a:schemeClr val="bg1">
                    <a:lumMod val="50000"/>
                  </a:schemeClr>
                </a:solidFill>
              </a:rPr>
              <a:t>, </a:t>
            </a:r>
            <a:r>
              <a:rPr lang="en-GB" b="1" dirty="0" err="1">
                <a:solidFill>
                  <a:schemeClr val="bg1">
                    <a:lumMod val="50000"/>
                  </a:schemeClr>
                </a:solidFill>
              </a:rPr>
              <a:t>bazı</a:t>
            </a:r>
            <a:r>
              <a:rPr lang="en-GB" b="1" dirty="0">
                <a:solidFill>
                  <a:schemeClr val="bg1">
                    <a:lumMod val="50000"/>
                  </a:schemeClr>
                </a:solidFill>
              </a:rPr>
              <a:t> </a:t>
            </a:r>
            <a:r>
              <a:rPr lang="en-GB" b="1" dirty="0" err="1">
                <a:solidFill>
                  <a:schemeClr val="bg1">
                    <a:lumMod val="50000"/>
                  </a:schemeClr>
                </a:solidFill>
              </a:rPr>
              <a:t>yönleri</a:t>
            </a:r>
            <a:r>
              <a:rPr lang="en-GB" b="1" dirty="0">
                <a:solidFill>
                  <a:schemeClr val="bg1">
                    <a:lumMod val="50000"/>
                  </a:schemeClr>
                </a:solidFill>
              </a:rPr>
              <a:t> (</a:t>
            </a:r>
            <a:r>
              <a:rPr lang="en-GB" b="1" dirty="0" err="1">
                <a:solidFill>
                  <a:schemeClr val="bg1">
                    <a:lumMod val="50000"/>
                  </a:schemeClr>
                </a:solidFill>
              </a:rPr>
              <a:t>duyuları</a:t>
            </a:r>
            <a:r>
              <a:rPr lang="en-GB" b="1" dirty="0">
                <a:solidFill>
                  <a:schemeClr val="bg1">
                    <a:lumMod val="50000"/>
                  </a:schemeClr>
                </a:solidFill>
              </a:rPr>
              <a:t>) </a:t>
            </a:r>
            <a:r>
              <a:rPr lang="en-GB" b="1" dirty="0" err="1">
                <a:solidFill>
                  <a:schemeClr val="bg1">
                    <a:lumMod val="50000"/>
                  </a:schemeClr>
                </a:solidFill>
              </a:rPr>
              <a:t>diğerleri</a:t>
            </a:r>
            <a:r>
              <a:rPr lang="en-GB" b="1" dirty="0">
                <a:solidFill>
                  <a:schemeClr val="bg1">
                    <a:lumMod val="50000"/>
                  </a:schemeClr>
                </a:solidFill>
              </a:rPr>
              <a:t> </a:t>
            </a:r>
            <a:r>
              <a:rPr lang="en-GB" b="1" dirty="0" err="1">
                <a:solidFill>
                  <a:schemeClr val="bg1">
                    <a:lumMod val="50000"/>
                  </a:schemeClr>
                </a:solidFill>
              </a:rPr>
              <a:t>üzerinde</a:t>
            </a:r>
            <a:r>
              <a:rPr lang="en-GB" b="1" dirty="0">
                <a:solidFill>
                  <a:schemeClr val="bg1">
                    <a:lumMod val="50000"/>
                  </a:schemeClr>
                </a:solidFill>
              </a:rPr>
              <a:t> </a:t>
            </a:r>
            <a:r>
              <a:rPr lang="en-GB" b="1" dirty="0" err="1">
                <a:solidFill>
                  <a:schemeClr val="bg1">
                    <a:lumMod val="50000"/>
                  </a:schemeClr>
                </a:solidFill>
              </a:rPr>
              <a:t>büyütmek</a:t>
            </a:r>
            <a:r>
              <a:rPr lang="tr-TR" b="1" dirty="0">
                <a:solidFill>
                  <a:schemeClr val="bg1">
                    <a:lumMod val="50000"/>
                  </a:schemeClr>
                </a:solidFill>
              </a:rPr>
              <a:t> - </a:t>
            </a:r>
            <a:r>
              <a:rPr lang="en-GB" b="1" dirty="0">
                <a:solidFill>
                  <a:schemeClr val="bg1">
                    <a:lumMod val="50000"/>
                  </a:schemeClr>
                </a:solidFill>
                <a:hlinkClick r:id="rId3"/>
              </a:rPr>
              <a:t>Starry Night Stereo VR Experience</a:t>
            </a:r>
            <a:r>
              <a:rPr lang="en-GB" b="1" dirty="0">
                <a:solidFill>
                  <a:schemeClr val="bg1">
                    <a:lumMod val="50000"/>
                  </a:schemeClr>
                </a:solidFill>
              </a:rPr>
              <a:t> </a:t>
            </a:r>
            <a:r>
              <a:rPr lang="en-GB" dirty="0">
                <a:solidFill>
                  <a:schemeClr val="bg1">
                    <a:lumMod val="50000"/>
                  </a:schemeClr>
                </a:solidFill>
              </a:rPr>
              <a:t>- </a:t>
            </a:r>
            <a:r>
              <a:rPr lang="en-GB" dirty="0" err="1">
                <a:solidFill>
                  <a:schemeClr val="bg1">
                    <a:lumMod val="50000"/>
                  </a:schemeClr>
                </a:solidFill>
              </a:rPr>
              <a:t>tıklayın</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video</a:t>
            </a:r>
            <a:r>
              <a:rPr lang="tr-TR" dirty="0" err="1">
                <a:solidFill>
                  <a:schemeClr val="bg1">
                    <a:lumMod val="50000"/>
                  </a:schemeClr>
                </a:solidFill>
              </a:rPr>
              <a:t>yu</a:t>
            </a:r>
            <a:r>
              <a:rPr lang="tr-TR" dirty="0">
                <a:solidFill>
                  <a:schemeClr val="bg1">
                    <a:lumMod val="50000"/>
                  </a:schemeClr>
                </a:solidFill>
              </a:rPr>
              <a:t> inceleyin</a:t>
            </a:r>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313266" y="67649"/>
            <a:ext cx="11260668" cy="1168875"/>
          </a:xfrm>
        </p:spPr>
        <p:txBody>
          <a:bodyPr>
            <a:normAutofit/>
          </a:bodyPr>
          <a:lstStyle/>
          <a:p>
            <a:pPr algn="ctr">
              <a:spcBef>
                <a:spcPts val="0"/>
              </a:spcBef>
              <a:buClr>
                <a:srgbClr val="E43794"/>
              </a:buClr>
              <a:buSzPts val="4000"/>
            </a:pPr>
            <a:r>
              <a:rPr lang="tr-TR" dirty="0">
                <a:solidFill>
                  <a:schemeClr val="bg1"/>
                </a:solidFill>
              </a:rPr>
              <a:t>Beş </a:t>
            </a:r>
            <a:r>
              <a:rPr lang="en-GB" dirty="0">
                <a:solidFill>
                  <a:schemeClr val="bg1"/>
                </a:solidFill>
              </a:rPr>
              <a:t>(</a:t>
            </a:r>
            <a:r>
              <a:rPr lang="tr-TR" dirty="0">
                <a:solidFill>
                  <a:schemeClr val="bg1"/>
                </a:solidFill>
              </a:rPr>
              <a:t>ancak bunlarla sınırlı olmayan</a:t>
            </a:r>
            <a:r>
              <a:rPr lang="en-GB" dirty="0">
                <a:solidFill>
                  <a:schemeClr val="bg1"/>
                </a:solidFill>
              </a:rPr>
              <a:t>) </a:t>
            </a:r>
            <a:r>
              <a:rPr lang="tr-TR" dirty="0">
                <a:solidFill>
                  <a:schemeClr val="bg1"/>
                </a:solidFill>
              </a:rPr>
              <a:t>duyu</a:t>
            </a:r>
            <a:endParaRPr lang="en-GB" dirty="0">
              <a:solidFill>
                <a:schemeClr val="bg1"/>
              </a:solidFill>
            </a:endParaRPr>
          </a:p>
          <a:p>
            <a:pPr algn="ctr">
              <a:spcBef>
                <a:spcPts val="0"/>
              </a:spcBef>
              <a:buClr>
                <a:srgbClr val="E43794"/>
              </a:buClr>
              <a:buSzPts val="4000"/>
            </a:pPr>
            <a:endParaRPr lang="en-GB" sz="1800" b="0" dirty="0"/>
          </a:p>
          <a:p>
            <a:pPr algn="ctr">
              <a:spcBef>
                <a:spcPts val="0"/>
              </a:spcBef>
              <a:buClr>
                <a:srgbClr val="E43794"/>
              </a:buClr>
              <a:buSzPts val="4000"/>
            </a:pPr>
            <a:r>
              <a:rPr lang="tr-TR" sz="2400" b="0" dirty="0"/>
              <a:t> </a:t>
            </a:r>
            <a:r>
              <a:rPr lang="en-GB" sz="2400" b="0" dirty="0" err="1"/>
              <a:t>Sürükleyici</a:t>
            </a:r>
            <a:r>
              <a:rPr lang="en-GB" sz="2400" b="0" dirty="0"/>
              <a:t>, </a:t>
            </a:r>
            <a:r>
              <a:rPr lang="en-GB" sz="2400" b="0" dirty="0" err="1"/>
              <a:t>tüm</a:t>
            </a:r>
            <a:r>
              <a:rPr lang="en-GB" sz="2400" b="0" dirty="0"/>
              <a:t> </a:t>
            </a:r>
            <a:r>
              <a:rPr lang="en-GB" sz="2400" b="0" dirty="0" err="1"/>
              <a:t>duyularımızı</a:t>
            </a:r>
            <a:r>
              <a:rPr lang="en-GB" sz="2400" b="0" dirty="0"/>
              <a:t> </a:t>
            </a:r>
            <a:r>
              <a:rPr lang="en-GB" sz="2400" b="0" dirty="0" err="1"/>
              <a:t>meşgul</a:t>
            </a:r>
            <a:r>
              <a:rPr lang="en-GB" sz="2400" b="0" dirty="0"/>
              <a:t> </a:t>
            </a:r>
            <a:r>
              <a:rPr lang="en-GB" sz="2400" b="0" dirty="0" err="1"/>
              <a:t>etmek</a:t>
            </a:r>
            <a:r>
              <a:rPr lang="en-GB" sz="2400" b="0" dirty="0"/>
              <a:t> </a:t>
            </a:r>
            <a:r>
              <a:rPr lang="en-GB" sz="2400" b="0" dirty="0" err="1"/>
              <a:t>anlamına</a:t>
            </a:r>
            <a:r>
              <a:rPr lang="en-GB" sz="2400" b="0" dirty="0"/>
              <a:t> </a:t>
            </a:r>
            <a:r>
              <a:rPr lang="en-GB" sz="2400" b="0" dirty="0" err="1"/>
              <a:t>gelir</a:t>
            </a:r>
            <a:endParaRPr lang="en-GB" dirty="0"/>
          </a:p>
        </p:txBody>
      </p:sp>
    </p:spTree>
    <p:extLst>
      <p:ext uri="{BB962C8B-B14F-4D97-AF65-F5344CB8AC3E}">
        <p14:creationId xmlns:p14="http://schemas.microsoft.com/office/powerpoint/2010/main" val="420574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9</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73435" y="67649"/>
            <a:ext cx="11260668" cy="681759"/>
          </a:xfrm>
        </p:spPr>
        <p:txBody>
          <a:bodyPr>
            <a:normAutofit/>
          </a:bodyPr>
          <a:lstStyle/>
          <a:p>
            <a:pPr marL="0" lvl="0" indent="0" algn="ctr" rtl="0">
              <a:lnSpc>
                <a:spcPct val="90000"/>
              </a:lnSpc>
              <a:spcBef>
                <a:spcPts val="0"/>
              </a:spcBef>
              <a:spcAft>
                <a:spcPts val="0"/>
              </a:spcAft>
              <a:buClr>
                <a:srgbClr val="E43794"/>
              </a:buClr>
              <a:buSzPts val="4000"/>
              <a:buNone/>
            </a:pPr>
            <a:r>
              <a:rPr lang="tr-TR" dirty="0">
                <a:solidFill>
                  <a:schemeClr val="bg1"/>
                </a:solidFill>
              </a:rPr>
              <a:t>Ses haritaları</a:t>
            </a:r>
            <a:endParaRPr lang="sl-SI" sz="1800" b="0" dirty="0">
              <a:solidFill>
                <a:schemeClr val="bg1"/>
              </a:solidFill>
            </a:endParaRPr>
          </a:p>
          <a:p>
            <a:pPr marL="0" lvl="0" indent="0" algn="ctr" rtl="0">
              <a:lnSpc>
                <a:spcPct val="90000"/>
              </a:lnSpc>
              <a:spcBef>
                <a:spcPts val="0"/>
              </a:spcBef>
              <a:spcAft>
                <a:spcPts val="0"/>
              </a:spcAft>
              <a:buClr>
                <a:srgbClr val="E43794"/>
              </a:buClr>
              <a:buSzPts val="4000"/>
              <a:buNone/>
            </a:pPr>
            <a:endParaRPr lang="en-US"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7" y="1064860"/>
            <a:ext cx="11260666" cy="5495925"/>
          </a:xfrm>
        </p:spPr>
        <p:txBody>
          <a:bodyPr/>
          <a:lstStyle/>
          <a:p>
            <a:pPr algn="just">
              <a:lnSpc>
                <a:spcPct val="115000"/>
              </a:lnSpc>
              <a:buClr>
                <a:srgbClr val="7F7F7F"/>
              </a:buClr>
              <a:buSzPts val="1200"/>
            </a:pPr>
            <a:r>
              <a:rPr lang="en-GB" dirty="0">
                <a:solidFill>
                  <a:schemeClr val="bg1">
                    <a:lumMod val="50000"/>
                  </a:schemeClr>
                </a:solidFill>
              </a:rPr>
              <a:t>Bu </a:t>
            </a:r>
            <a:r>
              <a:rPr lang="en-GB" dirty="0" err="1">
                <a:solidFill>
                  <a:schemeClr val="bg1">
                    <a:lumMod val="50000"/>
                  </a:schemeClr>
                </a:solidFill>
              </a:rPr>
              <a:t>ilgi</a:t>
            </a:r>
            <a:r>
              <a:rPr lang="en-GB" dirty="0">
                <a:solidFill>
                  <a:schemeClr val="bg1">
                    <a:lumMod val="50000"/>
                  </a:schemeClr>
                </a:solidFill>
              </a:rPr>
              <a:t> </a:t>
            </a:r>
            <a:r>
              <a:rPr lang="en-GB" dirty="0" err="1">
                <a:solidFill>
                  <a:schemeClr val="bg1">
                    <a:lumMod val="50000"/>
                  </a:schemeClr>
                </a:solidFill>
              </a:rPr>
              <a:t>çekici</a:t>
            </a:r>
            <a:r>
              <a:rPr lang="en-GB" dirty="0">
                <a:solidFill>
                  <a:schemeClr val="bg1">
                    <a:lumMod val="50000"/>
                  </a:schemeClr>
                </a:solidFill>
              </a:rPr>
              <a:t> </a:t>
            </a:r>
            <a:r>
              <a:rPr lang="en-GB" dirty="0" err="1">
                <a:solidFill>
                  <a:schemeClr val="bg1">
                    <a:lumMod val="50000"/>
                  </a:schemeClr>
                </a:solidFill>
              </a:rPr>
              <a:t>duyular</a:t>
            </a:r>
            <a:r>
              <a:rPr lang="en-GB" dirty="0">
                <a:solidFill>
                  <a:schemeClr val="bg1">
                    <a:lumMod val="50000"/>
                  </a:schemeClr>
                </a:solidFill>
              </a:rPr>
              <a:t> </a:t>
            </a:r>
            <a:r>
              <a:rPr lang="en-GB" dirty="0" err="1">
                <a:solidFill>
                  <a:schemeClr val="bg1">
                    <a:lumMod val="50000"/>
                  </a:schemeClr>
                </a:solidFill>
              </a:rPr>
              <a:t>örneğinde</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şehir</a:t>
            </a:r>
            <a:r>
              <a:rPr lang="en-GB" dirty="0">
                <a:solidFill>
                  <a:schemeClr val="bg1">
                    <a:lumMod val="50000"/>
                  </a:schemeClr>
                </a:solidFill>
              </a:rPr>
              <a:t> </a:t>
            </a:r>
            <a:r>
              <a:rPr lang="en-GB" dirty="0" err="1">
                <a:solidFill>
                  <a:schemeClr val="bg1">
                    <a:lumMod val="50000"/>
                  </a:schemeClr>
                </a:solidFill>
              </a:rPr>
              <a:t>ses</a:t>
            </a:r>
            <a:r>
              <a:rPr lang="en-GB" dirty="0">
                <a:solidFill>
                  <a:schemeClr val="bg1">
                    <a:lumMod val="50000"/>
                  </a:schemeClr>
                </a:solidFill>
              </a:rPr>
              <a:t> </a:t>
            </a:r>
            <a:r>
              <a:rPr lang="en-GB" dirty="0" err="1">
                <a:solidFill>
                  <a:schemeClr val="bg1">
                    <a:lumMod val="50000"/>
                  </a:schemeClr>
                </a:solidFill>
              </a:rPr>
              <a:t>haritası</a:t>
            </a:r>
            <a:r>
              <a:rPr lang="en-GB" dirty="0">
                <a:solidFill>
                  <a:schemeClr val="bg1">
                    <a:lumMod val="50000"/>
                  </a:schemeClr>
                </a:solidFill>
              </a:rPr>
              <a:t>, </a:t>
            </a:r>
            <a:r>
              <a:rPr lang="en-GB" dirty="0" err="1">
                <a:solidFill>
                  <a:schemeClr val="bg1">
                    <a:lumMod val="50000"/>
                  </a:schemeClr>
                </a:solidFill>
              </a:rPr>
              <a:t>konumla</a:t>
            </a:r>
            <a:r>
              <a:rPr lang="en-GB" dirty="0">
                <a:solidFill>
                  <a:schemeClr val="bg1">
                    <a:lumMod val="50000"/>
                  </a:schemeClr>
                </a:solidFill>
              </a:rPr>
              <a:t> </a:t>
            </a:r>
            <a:r>
              <a:rPr lang="en-GB" dirty="0" err="1">
                <a:solidFill>
                  <a:schemeClr val="bg1">
                    <a:lumMod val="50000"/>
                  </a:schemeClr>
                </a:solidFill>
              </a:rPr>
              <a:t>ilgili</a:t>
            </a:r>
            <a:r>
              <a:rPr lang="en-GB" dirty="0">
                <a:solidFill>
                  <a:schemeClr val="bg1">
                    <a:lumMod val="50000"/>
                  </a:schemeClr>
                </a:solidFill>
              </a:rPr>
              <a:t> </a:t>
            </a: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zengin</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daha</a:t>
            </a:r>
            <a:r>
              <a:rPr lang="en-GB" dirty="0">
                <a:solidFill>
                  <a:schemeClr val="bg1">
                    <a:lumMod val="50000"/>
                  </a:schemeClr>
                </a:solidFill>
              </a:rPr>
              <a:t> </a:t>
            </a:r>
            <a:r>
              <a:rPr lang="en-GB" dirty="0" err="1">
                <a:solidFill>
                  <a:schemeClr val="bg1">
                    <a:lumMod val="50000"/>
                  </a:schemeClr>
                </a:solidFill>
              </a:rPr>
              <a:t>derin</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deneyim</a:t>
            </a:r>
            <a:r>
              <a:rPr lang="en-GB" dirty="0">
                <a:solidFill>
                  <a:schemeClr val="bg1">
                    <a:lumMod val="50000"/>
                  </a:schemeClr>
                </a:solidFill>
              </a:rPr>
              <a:t> </a:t>
            </a:r>
            <a:r>
              <a:rPr lang="en-GB" dirty="0" err="1">
                <a:solidFill>
                  <a:schemeClr val="bg1">
                    <a:lumMod val="50000"/>
                  </a:schemeClr>
                </a:solidFill>
              </a:rPr>
              <a:t>sağlamak</a:t>
            </a:r>
            <a:r>
              <a:rPr lang="en-GB" dirty="0">
                <a:solidFill>
                  <a:schemeClr val="bg1">
                    <a:lumMod val="50000"/>
                  </a:schemeClr>
                </a:solidFill>
              </a:rPr>
              <a:t> </a:t>
            </a:r>
            <a:r>
              <a:rPr lang="en-GB" dirty="0" err="1">
                <a:solidFill>
                  <a:schemeClr val="bg1">
                    <a:lumMod val="50000"/>
                  </a:schemeClr>
                </a:solidFill>
              </a:rPr>
              <a:t>için</a:t>
            </a:r>
            <a:r>
              <a:rPr lang="en-GB" dirty="0">
                <a:solidFill>
                  <a:schemeClr val="bg1">
                    <a:lumMod val="50000"/>
                  </a:schemeClr>
                </a:solidFill>
              </a:rPr>
              <a:t> </a:t>
            </a:r>
            <a:r>
              <a:rPr lang="en-GB" dirty="0" err="1">
                <a:solidFill>
                  <a:schemeClr val="bg1">
                    <a:lumMod val="50000"/>
                  </a:schemeClr>
                </a:solidFill>
              </a:rPr>
              <a:t>fotoğrafları</a:t>
            </a:r>
            <a:r>
              <a:rPr lang="en-GB" dirty="0">
                <a:solidFill>
                  <a:schemeClr val="bg1">
                    <a:lumMod val="50000"/>
                  </a:schemeClr>
                </a:solidFill>
              </a:rPr>
              <a:t> </a:t>
            </a:r>
            <a:r>
              <a:rPr lang="en-GB" dirty="0" err="1">
                <a:solidFill>
                  <a:schemeClr val="bg1">
                    <a:lumMod val="50000"/>
                  </a:schemeClr>
                </a:solidFill>
              </a:rPr>
              <a:t>ve</a:t>
            </a:r>
            <a:r>
              <a:rPr lang="en-GB" dirty="0">
                <a:solidFill>
                  <a:schemeClr val="bg1">
                    <a:lumMod val="50000"/>
                  </a:schemeClr>
                </a:solidFill>
              </a:rPr>
              <a:t> </a:t>
            </a:r>
            <a:r>
              <a:rPr lang="en-GB" dirty="0" err="1">
                <a:solidFill>
                  <a:schemeClr val="bg1">
                    <a:lumMod val="50000"/>
                  </a:schemeClr>
                </a:solidFill>
              </a:rPr>
              <a:t>sesleri</a:t>
            </a:r>
            <a:r>
              <a:rPr lang="en-GB" dirty="0">
                <a:solidFill>
                  <a:schemeClr val="bg1">
                    <a:lumMod val="50000"/>
                  </a:schemeClr>
                </a:solidFill>
              </a:rPr>
              <a:t> </a:t>
            </a:r>
            <a:r>
              <a:rPr lang="en-GB" dirty="0" err="1">
                <a:solidFill>
                  <a:schemeClr val="bg1">
                    <a:lumMod val="50000"/>
                  </a:schemeClr>
                </a:solidFill>
              </a:rPr>
              <a:t>bir</a:t>
            </a:r>
            <a:r>
              <a:rPr lang="en-GB" dirty="0">
                <a:solidFill>
                  <a:schemeClr val="bg1">
                    <a:lumMod val="50000"/>
                  </a:schemeClr>
                </a:solidFill>
              </a:rPr>
              <a:t> </a:t>
            </a:r>
            <a:r>
              <a:rPr lang="en-GB" dirty="0" err="1">
                <a:solidFill>
                  <a:schemeClr val="bg1">
                    <a:lumMod val="50000"/>
                  </a:schemeClr>
                </a:solidFill>
              </a:rPr>
              <a:t>araya</a:t>
            </a:r>
            <a:r>
              <a:rPr lang="en-GB" dirty="0">
                <a:solidFill>
                  <a:schemeClr val="bg1">
                    <a:lumMod val="50000"/>
                  </a:schemeClr>
                </a:solidFill>
              </a:rPr>
              <a:t> </a:t>
            </a:r>
            <a:r>
              <a:rPr lang="en-GB" dirty="0" err="1">
                <a:solidFill>
                  <a:schemeClr val="bg1">
                    <a:lumMod val="50000"/>
                  </a:schemeClr>
                </a:solidFill>
              </a:rPr>
              <a:t>getirir</a:t>
            </a:r>
            <a:r>
              <a:rPr lang="en-GB" dirty="0">
                <a:solidFill>
                  <a:schemeClr val="bg1">
                    <a:lumMod val="50000"/>
                  </a:schemeClr>
                </a:solidFill>
              </a:rPr>
              <a:t>.</a:t>
            </a:r>
            <a:endParaRPr lang="sl-SI" b="0" dirty="0">
              <a:solidFill>
                <a:schemeClr val="bg1">
                  <a:lumMod val="50000"/>
                </a:schemeClr>
              </a:solidFill>
            </a:endParaRPr>
          </a:p>
          <a:p>
            <a:pPr algn="just">
              <a:lnSpc>
                <a:spcPct val="115000"/>
              </a:lnSpc>
              <a:buClr>
                <a:srgbClr val="7F7F7F"/>
              </a:buClr>
              <a:buSzPts val="1200"/>
            </a:pPr>
            <a:endParaRPr lang="sl-SI"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r>
              <a:rPr lang="tr-TR" dirty="0">
                <a:solidFill>
                  <a:schemeClr val="bg1">
                    <a:lumMod val="50000"/>
                  </a:schemeClr>
                </a:solidFill>
              </a:rPr>
              <a:t>Daha az belirgin kombinasyonlar kullanmak, örneğin endüstriyel mirasa bakarken doğanın sesi, endüstriyel miras ile doğal miras arasındaki ilişkiyi yükseltebilir. Hoş sesler potansiyel uyumdan bahsederken, gürültü ikisi arasındaki çatışmayı işaret ederdi.</a:t>
            </a:r>
            <a:endParaRPr lang="en-GB" b="0" dirty="0">
              <a:solidFill>
                <a:srgbClr val="7F7F7F"/>
              </a:solidFill>
            </a:endParaRPr>
          </a:p>
          <a:p>
            <a:pPr algn="just">
              <a:lnSpc>
                <a:spcPct val="115000"/>
              </a:lnSpc>
              <a:buClr>
                <a:srgbClr val="7F7F7F"/>
              </a:buClr>
              <a:buSzPts val="1200"/>
            </a:pPr>
            <a:endParaRPr lang="en-GB" sz="1800" i="1" dirty="0">
              <a:solidFill>
                <a:schemeClr val="bg1">
                  <a:lumMod val="50000"/>
                </a:schemeClr>
              </a:solidFill>
              <a:highlight>
                <a:srgbClr val="FFFF00"/>
              </a:highlight>
            </a:endParaRPr>
          </a:p>
          <a:p>
            <a:pPr algn="just">
              <a:lnSpc>
                <a:spcPct val="115000"/>
              </a:lnSpc>
              <a:buClr>
                <a:srgbClr val="7F7F7F"/>
              </a:buClr>
              <a:buSzPts val="1200"/>
            </a:pPr>
            <a:endParaRPr lang="en-GB" sz="1800" b="0" i="1" dirty="0">
              <a:solidFill>
                <a:schemeClr val="bg1">
                  <a:lumMod val="50000"/>
                </a:schemeClr>
              </a:solidFill>
              <a:highlight>
                <a:srgbClr val="FFFF00"/>
              </a:highlight>
            </a:endParaRPr>
          </a:p>
          <a:p>
            <a:pPr algn="just">
              <a:lnSpc>
                <a:spcPct val="115000"/>
              </a:lnSpc>
              <a:buClr>
                <a:srgbClr val="7F7F7F"/>
              </a:buClr>
              <a:buSzPts val="1200"/>
            </a:pPr>
            <a:endParaRPr lang="en-GB" sz="1600" b="0" dirty="0">
              <a:solidFill>
                <a:schemeClr val="bg1">
                  <a:lumMod val="50000"/>
                </a:schemeClr>
              </a:solidFill>
            </a:endParaRPr>
          </a:p>
        </p:txBody>
      </p:sp>
      <p:pic>
        <p:nvPicPr>
          <p:cNvPr id="6" name="Slika 5">
            <a:hlinkClick r:id="rId2"/>
            <a:extLst>
              <a:ext uri="{FF2B5EF4-FFF2-40B4-BE49-F238E27FC236}">
                <a16:creationId xmlns:a16="http://schemas.microsoft.com/office/drawing/2014/main" id="{779BA13C-E831-4417-A7FB-119EBC023162}"/>
              </a:ext>
            </a:extLst>
          </p:cNvPr>
          <p:cNvPicPr>
            <a:picLocks noChangeAspect="1"/>
          </p:cNvPicPr>
          <p:nvPr/>
        </p:nvPicPr>
        <p:blipFill>
          <a:blip r:embed="rId3"/>
          <a:stretch>
            <a:fillRect/>
          </a:stretch>
        </p:blipFill>
        <p:spPr>
          <a:xfrm>
            <a:off x="2915061" y="2200314"/>
            <a:ext cx="6361878" cy="2407197"/>
          </a:xfrm>
          <a:prstGeom prst="rect">
            <a:avLst/>
          </a:prstGeom>
        </p:spPr>
      </p:pic>
      <p:sp>
        <p:nvSpPr>
          <p:cNvPr id="5" name="PoljeZBesedilom 4">
            <a:extLst>
              <a:ext uri="{FF2B5EF4-FFF2-40B4-BE49-F238E27FC236}">
                <a16:creationId xmlns:a16="http://schemas.microsoft.com/office/drawing/2014/main" id="{F949BF9B-C937-4CB6-80E0-6588DFD5470E}"/>
              </a:ext>
            </a:extLst>
          </p:cNvPr>
          <p:cNvSpPr txBox="1"/>
          <p:nvPr/>
        </p:nvSpPr>
        <p:spPr>
          <a:xfrm>
            <a:off x="9317780" y="3999633"/>
            <a:ext cx="2518620" cy="646331"/>
          </a:xfrm>
          <a:prstGeom prst="rect">
            <a:avLst/>
          </a:prstGeom>
          <a:noFill/>
        </p:spPr>
        <p:txBody>
          <a:bodyPr wrap="square" rtlCol="0">
            <a:spAutoFit/>
          </a:bodyPr>
          <a:lstStyle/>
          <a:p>
            <a:r>
              <a:rPr lang="en-GB" dirty="0">
                <a:solidFill>
                  <a:schemeClr val="bg1">
                    <a:lumMod val="50000"/>
                  </a:schemeClr>
                </a:solidFill>
              </a:rPr>
              <a:t>*</a:t>
            </a:r>
            <a:r>
              <a:rPr lang="tr-TR" dirty="0">
                <a:solidFill>
                  <a:schemeClr val="bg1">
                    <a:lumMod val="50000"/>
                  </a:schemeClr>
                </a:solidFill>
              </a:rPr>
              <a:t>seyretmek ve dinlemek için resme tıklayın</a:t>
            </a:r>
            <a:endParaRPr lang="en-GB" dirty="0"/>
          </a:p>
        </p:txBody>
      </p:sp>
    </p:spTree>
    <p:extLst>
      <p:ext uri="{BB962C8B-B14F-4D97-AF65-F5344CB8AC3E}">
        <p14:creationId xmlns:p14="http://schemas.microsoft.com/office/powerpoint/2010/main" val="398536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67631</TotalTime>
  <Words>6624</Words>
  <Application>Microsoft Office PowerPoint</Application>
  <PresentationFormat>Geniş ekran</PresentationFormat>
  <Paragraphs>707</Paragraphs>
  <Slides>75</Slides>
  <Notes>13</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75</vt:i4>
      </vt:variant>
    </vt:vector>
  </HeadingPairs>
  <TitlesOfParts>
    <vt:vector size="85" baseType="lpstr">
      <vt:lpstr>Arial</vt:lpstr>
      <vt:lpstr>Avenir</vt:lpstr>
      <vt:lpstr>Avenir Black</vt:lpstr>
      <vt:lpstr>Avenir Book</vt:lpstr>
      <vt:lpstr>Calibri</vt:lpstr>
      <vt:lpstr>Calibri Light</vt:lpstr>
      <vt:lpstr>Montserrat</vt:lpstr>
      <vt:lpstr>Noto Sans</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Lenovo</cp:lastModifiedBy>
  <cp:revision>3809</cp:revision>
  <dcterms:created xsi:type="dcterms:W3CDTF">2016-05-11T14:31:01Z</dcterms:created>
  <dcterms:modified xsi:type="dcterms:W3CDTF">2022-07-17T15:55:25Z</dcterms:modified>
</cp:coreProperties>
</file>