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94"/>
      <p:regular r:id="rId10"/>
      <p:bold r:id="rId11"/>
      <p:italic r:id="rId12"/>
      <p:boldItalic r:id="rId13"/>
    </p:embeddedFont>
    <p:embeddedFont>
      <p:font typeface="Poppins" panose="00000500000000000000" pitchFamily="2" charset="-94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pos="461">
          <p15:clr>
            <a:srgbClr val="A4A3A4"/>
          </p15:clr>
        </p15:guide>
        <p15:guide id="5" orient="horz" pos="50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B51F0D-17CB-A9D8-26CB-00B4B693B144}" name="Maire Gaffney" initials="MG" userId="S::maire@bdelonline.com::53deb49e-ea2b-4ef2-8af7-6a10eca33c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pos="3840"/>
        <p:guide pos="7219"/>
        <p:guide orient="horz" pos="3906"/>
        <p:guide pos="461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20df28f97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020df28f9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r="44449"/>
          <a:stretch/>
        </p:blipFill>
        <p:spPr>
          <a:xfrm>
            <a:off x="10119859" y="6038628"/>
            <a:ext cx="1709881" cy="3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363657" y="6088831"/>
            <a:ext cx="5714414" cy="6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Slide ">
  <p:cSld name="One Column Slide 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465666" y="1247754"/>
            <a:ext cx="11260668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65668" y="2020959"/>
            <a:ext cx="11260666" cy="41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1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">
  <p:cSld name="Two Column Slide 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2"/>
          <p:cNvSpPr/>
          <p:nvPr/>
        </p:nvSpPr>
        <p:spPr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465666" y="1264687"/>
            <a:ext cx="11260668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465668" y="2170587"/>
            <a:ext cx="11260666" cy="41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Slide - Pink Heading">
  <p:cSld name="One Column Slide - Pink Heading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-1" y="1"/>
            <a:ext cx="12192000" cy="1889435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1"/>
          </p:nvPr>
        </p:nvSpPr>
        <p:spPr>
          <a:xfrm>
            <a:off x="465666" y="440268"/>
            <a:ext cx="11260668" cy="128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2"/>
          </p:nvPr>
        </p:nvSpPr>
        <p:spPr>
          <a:xfrm>
            <a:off x="465668" y="2087459"/>
            <a:ext cx="11260666" cy="41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1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5070" r="24004" b="52268"/>
          <a:stretch/>
        </p:blipFill>
        <p:spPr>
          <a:xfrm>
            <a:off x="11184467" y="1296816"/>
            <a:ext cx="685800" cy="58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 - Pink Heading">
  <p:cSld name="Two Column Slide - Pink Head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-1" y="1"/>
            <a:ext cx="12192000" cy="1889435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65666" y="440268"/>
            <a:ext cx="11260668" cy="120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465668" y="2170587"/>
            <a:ext cx="11260666" cy="41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5070" r="24004" b="52268"/>
          <a:stretch/>
        </p:blipFill>
        <p:spPr>
          <a:xfrm>
            <a:off x="11184467" y="1296816"/>
            <a:ext cx="685800" cy="58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- Yelllow">
  <p:cSld name="Phone Slide - Yelllow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6577123" y="0"/>
            <a:ext cx="5614877" cy="6858000"/>
          </a:xfrm>
          <a:custGeom>
            <a:avLst/>
            <a:gdLst/>
            <a:ahLst/>
            <a:cxnLst/>
            <a:rect l="l" t="t" r="r" b="b"/>
            <a:pathLst>
              <a:path w="3580946" h="10907713" extrusionOk="0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7123" y="1619604"/>
            <a:ext cx="4625130" cy="5238394"/>
          </a:xfrm>
          <a:custGeom>
            <a:avLst/>
            <a:gdLst/>
            <a:ahLst/>
            <a:cxnLst/>
            <a:rect l="l" t="t" r="r" b="b"/>
            <a:pathLst>
              <a:path w="4991918" h="5653816" extrusionOk="0">
                <a:moveTo>
                  <a:pt x="0" y="0"/>
                </a:moveTo>
                <a:lnTo>
                  <a:pt x="4991918" y="0"/>
                </a:lnTo>
                <a:lnTo>
                  <a:pt x="4991918" y="5653816"/>
                </a:lnTo>
                <a:lnTo>
                  <a:pt x="0" y="56538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3" name="Google Shape;123;p15"/>
          <p:cNvSpPr>
            <a:spLocks noGrp="1"/>
          </p:cNvSpPr>
          <p:nvPr>
            <p:ph type="pic" idx="2"/>
          </p:nvPr>
        </p:nvSpPr>
        <p:spPr>
          <a:xfrm>
            <a:off x="7020057" y="3028280"/>
            <a:ext cx="3691822" cy="3829719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481122" y="807487"/>
            <a:ext cx="5614878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3"/>
          </p:nvPr>
        </p:nvSpPr>
        <p:spPr>
          <a:xfrm>
            <a:off x="481124" y="1580692"/>
            <a:ext cx="5614877" cy="41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Slide">
  <p:cSld name="Laptop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flipH="1">
            <a:off x="0" y="0"/>
            <a:ext cx="5614877" cy="6858000"/>
          </a:xfrm>
          <a:custGeom>
            <a:avLst/>
            <a:gdLst/>
            <a:ahLst/>
            <a:cxnLst/>
            <a:rect l="l" t="t" r="r" b="b"/>
            <a:pathLst>
              <a:path w="3580946" h="10907713" extrusionOk="0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6381835" y="761961"/>
            <a:ext cx="5339109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6381838" y="1535166"/>
            <a:ext cx="5339108" cy="468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2">
            <a:alphaModFix/>
          </a:blip>
          <a:srcRect b="8549"/>
          <a:stretch/>
        </p:blipFill>
        <p:spPr>
          <a:xfrm>
            <a:off x="1102425" y="1054225"/>
            <a:ext cx="4761625" cy="5803775"/>
          </a:xfrm>
          <a:custGeom>
            <a:avLst/>
            <a:gdLst/>
            <a:ahLst/>
            <a:cxnLst/>
            <a:rect l="l" t="t" r="r" b="b"/>
            <a:pathLst>
              <a:path w="3809685" h="4643489" extrusionOk="0">
                <a:moveTo>
                  <a:pt x="0" y="0"/>
                </a:moveTo>
                <a:lnTo>
                  <a:pt x="3809685" y="0"/>
                </a:lnTo>
                <a:lnTo>
                  <a:pt x="3809685" y="4643489"/>
                </a:lnTo>
                <a:lnTo>
                  <a:pt x="0" y="464348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1" name="Google Shape;131;p16"/>
          <p:cNvSpPr>
            <a:spLocks noGrp="1"/>
          </p:cNvSpPr>
          <p:nvPr>
            <p:ph type="pic" idx="3"/>
          </p:nvPr>
        </p:nvSpPr>
        <p:spPr>
          <a:xfrm>
            <a:off x="1493398" y="1538952"/>
            <a:ext cx="4106403" cy="529762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>
            <a:off x="2260356" y="5548861"/>
            <a:ext cx="2556720" cy="541171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145425" tIns="72700" rIns="145425" bIns="72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9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4"/>
          </p:nvPr>
        </p:nvSpPr>
        <p:spPr>
          <a:xfrm>
            <a:off x="1069978" y="5644074"/>
            <a:ext cx="4826517" cy="44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>
            <a:spLocks noGrp="1"/>
          </p:cNvSpPr>
          <p:nvPr>
            <p:ph type="pic" idx="2"/>
          </p:nvPr>
        </p:nvSpPr>
        <p:spPr>
          <a:xfrm>
            <a:off x="2" y="3203071"/>
            <a:ext cx="12192000" cy="365493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0" y="697078"/>
            <a:ext cx="12192000" cy="70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4000"/>
              <a:buNone/>
              <a:defRPr sz="40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3"/>
          </p:nvPr>
        </p:nvSpPr>
        <p:spPr>
          <a:xfrm>
            <a:off x="0" y="1420135"/>
            <a:ext cx="12192000" cy="6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4"/>
          </p:nvPr>
        </p:nvSpPr>
        <p:spPr>
          <a:xfrm>
            <a:off x="0" y="2515750"/>
            <a:ext cx="12192000" cy="32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2000"/>
              <a:buNone/>
              <a:defRPr sz="20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9" name="Google Shape;139;p17"/>
          <p:cNvGrpSpPr/>
          <p:nvPr/>
        </p:nvGrpSpPr>
        <p:grpSpPr>
          <a:xfrm>
            <a:off x="5333990" y="3125600"/>
            <a:ext cx="1457520" cy="373805"/>
            <a:chOff x="3244859" y="9754633"/>
            <a:chExt cx="1936439" cy="496630"/>
          </a:xfrm>
        </p:grpSpPr>
        <p:sp>
          <p:nvSpPr>
            <p:cNvPr id="140" name="Google Shape;140;p17"/>
            <p:cNvSpPr/>
            <p:nvPr/>
          </p:nvSpPr>
          <p:spPr>
            <a:xfrm>
              <a:off x="3244859" y="9797084"/>
              <a:ext cx="206694" cy="420436"/>
            </a:xfrm>
            <a:custGeom>
              <a:avLst/>
              <a:gdLst/>
              <a:ahLst/>
              <a:cxnLst/>
              <a:rect l="l" t="t" r="r" b="b"/>
              <a:pathLst>
                <a:path w="30" h="64" extrusionOk="0">
                  <a:moveTo>
                    <a:pt x="6" y="13"/>
                  </a:moveTo>
                  <a:cubicBezTo>
                    <a:pt x="6" y="14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27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20" y="21"/>
                    <a:pt x="20" y="15"/>
                    <a:pt x="20" y="14"/>
                  </a:cubicBezTo>
                  <a:cubicBezTo>
                    <a:pt x="20" y="13"/>
                    <a:pt x="21" y="11"/>
                    <a:pt x="23" y="11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0"/>
                    <a:pt x="30" y="5"/>
                    <a:pt x="30" y="0"/>
                  </a:cubicBezTo>
                  <a:cubicBezTo>
                    <a:pt x="26" y="0"/>
                    <a:pt x="22" y="0"/>
                    <a:pt x="20" y="0"/>
                  </a:cubicBezTo>
                  <a:cubicBezTo>
                    <a:pt x="6" y="0"/>
                    <a:pt x="6" y="11"/>
                    <a:pt x="6" y="13"/>
                  </a:cubicBezTo>
                  <a:close/>
                </a:path>
              </a:pathLst>
            </a:custGeom>
            <a:solidFill>
              <a:srgbClr val="FBE000"/>
            </a:solidFill>
            <a:ln>
              <a:noFill/>
            </a:ln>
          </p:spPr>
          <p:txBody>
            <a:bodyPr spcFirstLastPara="1" wrap="square" lIns="145425" tIns="72700" rIns="145425" bIns="72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7"/>
            <p:cNvGrpSpPr/>
            <p:nvPr/>
          </p:nvGrpSpPr>
          <p:grpSpPr>
            <a:xfrm>
              <a:off x="4439081" y="9754633"/>
              <a:ext cx="742217" cy="453319"/>
              <a:chOff x="89" y="268"/>
              <a:chExt cx="316" cy="193"/>
            </a:xfrm>
          </p:grpSpPr>
          <p:sp>
            <p:nvSpPr>
              <p:cNvPr id="142" name="Google Shape;142;p17"/>
              <p:cNvSpPr/>
              <p:nvPr/>
            </p:nvSpPr>
            <p:spPr>
              <a:xfrm>
                <a:off x="89" y="268"/>
                <a:ext cx="184" cy="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5425" tIns="72700" rIns="145425" bIns="72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9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227" y="290"/>
                <a:ext cx="178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37"/>
                    </a:moveTo>
                    <a:cubicBezTo>
                      <a:pt x="64" y="61"/>
                      <a:pt x="64" y="61"/>
                      <a:pt x="64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4"/>
                      <a:pt x="48" y="30"/>
                      <a:pt x="43" y="30"/>
                    </a:cubicBezTo>
                    <a:cubicBezTo>
                      <a:pt x="40" y="30"/>
                      <a:pt x="37" y="32"/>
                      <a:pt x="36" y="35"/>
                    </a:cubicBezTo>
                    <a:cubicBezTo>
                      <a:pt x="36" y="36"/>
                      <a:pt x="36" y="37"/>
                      <a:pt x="36" y="3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24"/>
                      <a:pt x="2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8" y="23"/>
                      <a:pt x="41" y="19"/>
                      <a:pt x="48" y="19"/>
                    </a:cubicBezTo>
                    <a:cubicBezTo>
                      <a:pt x="57" y="19"/>
                      <a:pt x="64" y="25"/>
                      <a:pt x="64" y="37"/>
                    </a:cubicBezTo>
                    <a:close/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lose/>
                    <a:moveTo>
                      <a:pt x="1" y="61"/>
                    </a:move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" y="20"/>
                      <a:pt x="1" y="20"/>
                      <a:pt x="1" y="20"/>
                    </a:cubicBezTo>
                    <a:lnTo>
                      <a:pt x="1" y="61"/>
                    </a:lnTo>
                    <a:close/>
                  </a:path>
                </a:pathLst>
              </a:custGeom>
              <a:solidFill>
                <a:srgbClr val="FBE000"/>
              </a:solidFill>
              <a:ln>
                <a:noFill/>
              </a:ln>
            </p:spPr>
            <p:txBody>
              <a:bodyPr spcFirstLastPara="1" wrap="square" lIns="145425" tIns="72700" rIns="145425" bIns="72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94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7"/>
            <p:cNvSpPr/>
            <p:nvPr/>
          </p:nvSpPr>
          <p:spPr>
            <a:xfrm>
              <a:off x="3844999" y="9812041"/>
              <a:ext cx="521431" cy="439223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7" y="20"/>
                  </a:moveTo>
                  <a:cubicBezTo>
                    <a:pt x="60" y="19"/>
                    <a:pt x="63" y="18"/>
                    <a:pt x="64" y="16"/>
                  </a:cubicBezTo>
                  <a:cubicBezTo>
                    <a:pt x="62" y="16"/>
                    <a:pt x="58" y="17"/>
                    <a:pt x="56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4" y="9"/>
                    <a:pt x="48" y="4"/>
                    <a:pt x="42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3"/>
                    <a:pt x="48" y="3"/>
                    <a:pt x="48" y="1"/>
                  </a:cubicBezTo>
                  <a:cubicBezTo>
                    <a:pt x="47" y="0"/>
                    <a:pt x="42" y="2"/>
                    <a:pt x="42" y="3"/>
                  </a:cubicBezTo>
                  <a:cubicBezTo>
                    <a:pt x="43" y="2"/>
                    <a:pt x="45" y="1"/>
                    <a:pt x="45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36" y="4"/>
                    <a:pt x="33" y="10"/>
                    <a:pt x="31" y="16"/>
                  </a:cubicBezTo>
                  <a:cubicBezTo>
                    <a:pt x="29" y="14"/>
                    <a:pt x="27" y="13"/>
                    <a:pt x="26" y="12"/>
                  </a:cubicBezTo>
                  <a:cubicBezTo>
                    <a:pt x="22" y="10"/>
                    <a:pt x="17" y="8"/>
                    <a:pt x="10" y="5"/>
                  </a:cubicBezTo>
                  <a:cubicBezTo>
                    <a:pt x="9" y="7"/>
                    <a:pt x="11" y="11"/>
                    <a:pt x="15" y="13"/>
                  </a:cubicBezTo>
                  <a:cubicBezTo>
                    <a:pt x="14" y="13"/>
                    <a:pt x="12" y="13"/>
                    <a:pt x="11" y="13"/>
                  </a:cubicBezTo>
                  <a:cubicBezTo>
                    <a:pt x="12" y="16"/>
                    <a:pt x="13" y="19"/>
                    <a:pt x="18" y="20"/>
                  </a:cubicBezTo>
                  <a:cubicBezTo>
                    <a:pt x="16" y="20"/>
                    <a:pt x="15" y="20"/>
                    <a:pt x="14" y="21"/>
                  </a:cubicBezTo>
                  <a:cubicBezTo>
                    <a:pt x="15" y="23"/>
                    <a:pt x="17" y="26"/>
                    <a:pt x="22" y="25"/>
                  </a:cubicBezTo>
                  <a:cubicBezTo>
                    <a:pt x="17" y="27"/>
                    <a:pt x="20" y="31"/>
                    <a:pt x="24" y="31"/>
                  </a:cubicBezTo>
                  <a:cubicBezTo>
                    <a:pt x="17" y="38"/>
                    <a:pt x="6" y="37"/>
                    <a:pt x="0" y="31"/>
                  </a:cubicBezTo>
                  <a:cubicBezTo>
                    <a:pt x="16" y="53"/>
                    <a:pt x="51" y="44"/>
                    <a:pt x="56" y="23"/>
                  </a:cubicBezTo>
                  <a:cubicBezTo>
                    <a:pt x="60" y="23"/>
                    <a:pt x="63" y="22"/>
                    <a:pt x="64" y="20"/>
                  </a:cubicBezTo>
                  <a:cubicBezTo>
                    <a:pt x="62" y="21"/>
                    <a:pt x="58" y="20"/>
                    <a:pt x="57" y="20"/>
                  </a:cubicBezTo>
                  <a:close/>
                </a:path>
              </a:pathLst>
            </a:custGeom>
            <a:solidFill>
              <a:srgbClr val="FBE000"/>
            </a:solidFill>
            <a:ln>
              <a:noFill/>
            </a:ln>
          </p:spPr>
          <p:txBody>
            <a:bodyPr spcFirstLastPara="1" wrap="square" lIns="145425" tIns="72700" rIns="145425" bIns="72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28624" y="513518"/>
            <a:ext cx="6811615" cy="42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3200"/>
              <a:buNone/>
              <a:defRPr sz="32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528624" y="1834272"/>
            <a:ext cx="558216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1435986" y="1834272"/>
            <a:ext cx="5885809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3" y="6356353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3" y="6356353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 rot="-5400000">
            <a:off x="6245069" y="918313"/>
            <a:ext cx="6856550" cy="5051565"/>
          </a:xfrm>
          <a:custGeom>
            <a:avLst/>
            <a:gdLst/>
            <a:ahLst/>
            <a:cxnLst/>
            <a:rect l="l" t="t" r="r" b="b"/>
            <a:pathLst>
              <a:path w="7775575" h="7985044" extrusionOk="0">
                <a:moveTo>
                  <a:pt x="7775575" y="0"/>
                </a:moveTo>
                <a:lnTo>
                  <a:pt x="7775575" y="2286116"/>
                </a:lnTo>
                <a:lnTo>
                  <a:pt x="3591296" y="7985044"/>
                </a:lnTo>
                <a:lnTo>
                  <a:pt x="0" y="7985044"/>
                </a:lnTo>
                <a:lnTo>
                  <a:pt x="0" y="3577812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716" y="3694831"/>
            <a:ext cx="2389841" cy="218202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body" idx="4"/>
          </p:nvPr>
        </p:nvSpPr>
        <p:spPr>
          <a:xfrm>
            <a:off x="528624" y="2728857"/>
            <a:ext cx="558216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5"/>
          </p:nvPr>
        </p:nvSpPr>
        <p:spPr>
          <a:xfrm>
            <a:off x="1435986" y="2728857"/>
            <a:ext cx="5885809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420482" y="2585039"/>
            <a:ext cx="7093819" cy="0"/>
          </a:xfrm>
          <a:prstGeom prst="straightConnector1">
            <a:avLst/>
          </a:prstGeom>
          <a:noFill/>
          <a:ln w="19050" cap="flat" cmpd="sng">
            <a:solidFill>
              <a:srgbClr val="FBE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530560" y="3609976"/>
            <a:ext cx="558216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7"/>
          </p:nvPr>
        </p:nvSpPr>
        <p:spPr>
          <a:xfrm>
            <a:off x="1437922" y="3609976"/>
            <a:ext cx="5885809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3"/>
          <p:cNvCxnSpPr/>
          <p:nvPr/>
        </p:nvCxnSpPr>
        <p:spPr>
          <a:xfrm>
            <a:off x="422418" y="3466158"/>
            <a:ext cx="7093819" cy="0"/>
          </a:xfrm>
          <a:prstGeom prst="straightConnector1">
            <a:avLst/>
          </a:prstGeom>
          <a:noFill/>
          <a:ln w="19050" cap="flat" cmpd="sng">
            <a:solidFill>
              <a:srgbClr val="FBE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3"/>
          <p:cNvSpPr txBox="1">
            <a:spLocks noGrp="1"/>
          </p:cNvSpPr>
          <p:nvPr>
            <p:ph type="body" idx="8"/>
          </p:nvPr>
        </p:nvSpPr>
        <p:spPr>
          <a:xfrm>
            <a:off x="528624" y="4504561"/>
            <a:ext cx="558216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9"/>
          </p:nvPr>
        </p:nvSpPr>
        <p:spPr>
          <a:xfrm>
            <a:off x="1435986" y="4504561"/>
            <a:ext cx="5885809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3"/>
          <p:cNvCxnSpPr/>
          <p:nvPr/>
        </p:nvCxnSpPr>
        <p:spPr>
          <a:xfrm>
            <a:off x="420482" y="4360743"/>
            <a:ext cx="7093819" cy="0"/>
          </a:xfrm>
          <a:prstGeom prst="straightConnector1">
            <a:avLst/>
          </a:prstGeom>
          <a:noFill/>
          <a:ln w="19050" cap="flat" cmpd="sng">
            <a:solidFill>
              <a:srgbClr val="FBE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3"/>
          <p:cNvSpPr txBox="1">
            <a:spLocks noGrp="1"/>
          </p:cNvSpPr>
          <p:nvPr>
            <p:ph type="body" idx="13"/>
          </p:nvPr>
        </p:nvSpPr>
        <p:spPr>
          <a:xfrm>
            <a:off x="530560" y="5385680"/>
            <a:ext cx="558216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4"/>
          </p:nvPr>
        </p:nvSpPr>
        <p:spPr>
          <a:xfrm>
            <a:off x="1437922" y="5385680"/>
            <a:ext cx="5885809" cy="67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53"/>
              <a:buNone/>
              <a:defRPr sz="2053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3"/>
          <p:cNvCxnSpPr/>
          <p:nvPr/>
        </p:nvCxnSpPr>
        <p:spPr>
          <a:xfrm>
            <a:off x="422418" y="5241862"/>
            <a:ext cx="7093819" cy="0"/>
          </a:xfrm>
          <a:prstGeom prst="straightConnector1">
            <a:avLst/>
          </a:prstGeom>
          <a:noFill/>
          <a:ln w="19050" cap="flat" cmpd="sng">
            <a:solidFill>
              <a:srgbClr val="FBE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with logo">
  <p:cSld name="Photo Slide with log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0" y="1837056"/>
            <a:ext cx="12192000" cy="4571999"/>
          </a:xfrm>
          <a:custGeom>
            <a:avLst/>
            <a:gdLst/>
            <a:ahLst/>
            <a:cxnLst/>
            <a:rect l="l" t="t" r="r" b="b"/>
            <a:pathLst>
              <a:path w="7775575" h="7985044" extrusionOk="0">
                <a:moveTo>
                  <a:pt x="7775575" y="0"/>
                </a:moveTo>
                <a:lnTo>
                  <a:pt x="7775575" y="2286116"/>
                </a:lnTo>
                <a:lnTo>
                  <a:pt x="3591296" y="7985044"/>
                </a:lnTo>
                <a:lnTo>
                  <a:pt x="0" y="7985044"/>
                </a:lnTo>
                <a:lnTo>
                  <a:pt x="0" y="3577812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2" y="2285999"/>
            <a:ext cx="12192000" cy="4571999"/>
          </a:xfrm>
          <a:custGeom>
            <a:avLst/>
            <a:gdLst/>
            <a:ahLst/>
            <a:cxnLst/>
            <a:rect l="l" t="t" r="r" b="b"/>
            <a:pathLst>
              <a:path w="7775575" h="7985044" extrusionOk="0">
                <a:moveTo>
                  <a:pt x="7775575" y="0"/>
                </a:moveTo>
                <a:lnTo>
                  <a:pt x="7775575" y="2286116"/>
                </a:lnTo>
                <a:lnTo>
                  <a:pt x="3591296" y="7985044"/>
                </a:lnTo>
                <a:lnTo>
                  <a:pt x="0" y="7985044"/>
                </a:lnTo>
                <a:lnTo>
                  <a:pt x="0" y="3577812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-2" y="11714"/>
            <a:ext cx="12191998" cy="6246227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4838095" y="388754"/>
            <a:ext cx="3350570" cy="44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3"/>
          </p:nvPr>
        </p:nvSpPr>
        <p:spPr>
          <a:xfrm>
            <a:off x="4838095" y="1014676"/>
            <a:ext cx="6863977" cy="111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458" y="4317283"/>
            <a:ext cx="2389841" cy="218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1">
  <p:cSld name="Photo Slide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>
            <a:spLocks noGrp="1"/>
          </p:cNvSpPr>
          <p:nvPr>
            <p:ph type="pic" idx="2"/>
          </p:nvPr>
        </p:nvSpPr>
        <p:spPr>
          <a:xfrm>
            <a:off x="2" y="1"/>
            <a:ext cx="12192003" cy="685800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 rot="5400000">
            <a:off x="4521648" y="3345325"/>
            <a:ext cx="932469" cy="1063536"/>
          </a:xfrm>
          <a:prstGeom prst="rtTriangle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4456115" y="4071511"/>
            <a:ext cx="7735886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3"/>
          </p:nvPr>
        </p:nvSpPr>
        <p:spPr>
          <a:xfrm>
            <a:off x="4456114" y="4834680"/>
            <a:ext cx="7735885" cy="1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2">
  <p:cSld name="Photo Slide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2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-1" y="3635354"/>
            <a:ext cx="12192002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0" y="4398523"/>
            <a:ext cx="12192000" cy="1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3">
  <p:cSld name="Photo Slide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>
            <a:spLocks noGrp="1"/>
          </p:cNvSpPr>
          <p:nvPr>
            <p:ph type="pic" idx="2"/>
          </p:nvPr>
        </p:nvSpPr>
        <p:spPr>
          <a:xfrm>
            <a:off x="0" y="3695700"/>
            <a:ext cx="3886199" cy="31623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>
            <a:spLocks noGrp="1"/>
          </p:cNvSpPr>
          <p:nvPr>
            <p:ph type="pic" idx="3"/>
          </p:nvPr>
        </p:nvSpPr>
        <p:spPr>
          <a:xfrm>
            <a:off x="4165600" y="4170099"/>
            <a:ext cx="3886199" cy="26879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"/>
          <p:cNvSpPr>
            <a:spLocks noGrp="1"/>
          </p:cNvSpPr>
          <p:nvPr>
            <p:ph type="pic" idx="4"/>
          </p:nvPr>
        </p:nvSpPr>
        <p:spPr>
          <a:xfrm>
            <a:off x="8305801" y="3695700"/>
            <a:ext cx="3886199" cy="31623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-2" y="735521"/>
            <a:ext cx="12192002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5"/>
          </p:nvPr>
        </p:nvSpPr>
        <p:spPr>
          <a:xfrm>
            <a:off x="-1" y="1498690"/>
            <a:ext cx="12192000" cy="1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4">
  <p:cSld name="Photo Slide 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>
            <a:spLocks noGrp="1"/>
          </p:cNvSpPr>
          <p:nvPr>
            <p:ph type="pic" idx="2"/>
          </p:nvPr>
        </p:nvSpPr>
        <p:spPr>
          <a:xfrm>
            <a:off x="-1" y="1"/>
            <a:ext cx="12192000" cy="313668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-1" y="3635354"/>
            <a:ext cx="12192002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3"/>
          </p:nvPr>
        </p:nvSpPr>
        <p:spPr>
          <a:xfrm>
            <a:off x="0" y="4398523"/>
            <a:ext cx="12192000" cy="1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uropean Map Slide">
  <p:cSld name="European Map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91065" y="655087"/>
            <a:ext cx="11260668" cy="63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  <a:defRPr sz="3600" b="1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491067" y="1428292"/>
            <a:ext cx="11260666" cy="1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2012"/>
              <a:buNone/>
              <a:defRPr sz="2012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 slide">
  <p:cSld name="3 steps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7722665" y="6668596"/>
            <a:ext cx="4301302" cy="2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475" tIns="28725" rIns="57475" bIns="28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92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92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0"/>
          <p:cNvGrpSpPr/>
          <p:nvPr/>
        </p:nvGrpSpPr>
        <p:grpSpPr>
          <a:xfrm>
            <a:off x="357723" y="-208143"/>
            <a:ext cx="4932460" cy="6763905"/>
            <a:chOff x="860491" y="886917"/>
            <a:chExt cx="7689486" cy="10544624"/>
          </a:xfrm>
        </p:grpSpPr>
        <p:sp>
          <p:nvSpPr>
            <p:cNvPr id="78" name="Google Shape;78;p10"/>
            <p:cNvSpPr/>
            <p:nvPr/>
          </p:nvSpPr>
          <p:spPr>
            <a:xfrm>
              <a:off x="1653962" y="3711811"/>
              <a:ext cx="6057411" cy="3010980"/>
            </a:xfrm>
            <a:custGeom>
              <a:avLst/>
              <a:gdLst/>
              <a:ahLst/>
              <a:cxnLst/>
              <a:rect l="l" t="t" r="r" b="b"/>
              <a:pathLst>
                <a:path w="4470" h="2222" extrusionOk="0">
                  <a:moveTo>
                    <a:pt x="4005" y="0"/>
                  </a:moveTo>
                  <a:lnTo>
                    <a:pt x="0" y="1376"/>
                  </a:lnTo>
                  <a:lnTo>
                    <a:pt x="464" y="2221"/>
                  </a:lnTo>
                  <a:lnTo>
                    <a:pt x="4469" y="845"/>
                  </a:lnTo>
                  <a:lnTo>
                    <a:pt x="4005" y="0"/>
                  </a:lnTo>
                </a:path>
              </a:pathLst>
            </a:custGeom>
            <a:solidFill>
              <a:srgbClr val="FBE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7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657137" y="5575750"/>
              <a:ext cx="6057411" cy="3010980"/>
            </a:xfrm>
            <a:custGeom>
              <a:avLst/>
              <a:gdLst/>
              <a:ahLst/>
              <a:cxnLst/>
              <a:rect l="l" t="t" r="r" b="b"/>
              <a:pathLst>
                <a:path w="4470" h="2222" extrusionOk="0">
                  <a:moveTo>
                    <a:pt x="4005" y="0"/>
                  </a:moveTo>
                  <a:lnTo>
                    <a:pt x="0" y="1376"/>
                  </a:lnTo>
                  <a:lnTo>
                    <a:pt x="464" y="2221"/>
                  </a:lnTo>
                  <a:lnTo>
                    <a:pt x="4469" y="845"/>
                  </a:lnTo>
                  <a:lnTo>
                    <a:pt x="4005" y="0"/>
                  </a:lnTo>
                </a:path>
              </a:pathLst>
            </a:custGeom>
            <a:solidFill>
              <a:srgbClr val="FBE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7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653963" y="5575750"/>
              <a:ext cx="6057411" cy="1147041"/>
            </a:xfrm>
            <a:custGeom>
              <a:avLst/>
              <a:gdLst/>
              <a:ahLst/>
              <a:cxnLst/>
              <a:rect l="l" t="t" r="r" b="b"/>
              <a:pathLst>
                <a:path w="4470" h="846" extrusionOk="0">
                  <a:moveTo>
                    <a:pt x="4469" y="845"/>
                  </a:moveTo>
                  <a:lnTo>
                    <a:pt x="464" y="845"/>
                  </a:lnTo>
                  <a:lnTo>
                    <a:pt x="0" y="0"/>
                  </a:lnTo>
                  <a:lnTo>
                    <a:pt x="4005" y="0"/>
                  </a:lnTo>
                  <a:lnTo>
                    <a:pt x="4469" y="845"/>
                  </a:lnTo>
                </a:path>
              </a:pathLst>
            </a:custGeom>
            <a:solidFill>
              <a:srgbClr val="E437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7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 rot="2700000">
              <a:off x="1788346" y="2040155"/>
              <a:ext cx="5249585" cy="4798821"/>
            </a:xfrm>
            <a:custGeom>
              <a:avLst/>
              <a:gdLst/>
              <a:ahLst/>
              <a:cxnLst/>
              <a:rect l="l" t="t" r="r" b="b"/>
              <a:pathLst>
                <a:path w="5249585" h="4798821" extrusionOk="0">
                  <a:moveTo>
                    <a:pt x="167165" y="3836291"/>
                  </a:moveTo>
                  <a:lnTo>
                    <a:pt x="4003456" y="0"/>
                  </a:lnTo>
                  <a:lnTo>
                    <a:pt x="5249585" y="357220"/>
                  </a:lnTo>
                  <a:lnTo>
                    <a:pt x="968840" y="4637966"/>
                  </a:lnTo>
                  <a:lnTo>
                    <a:pt x="500393" y="4655092"/>
                  </a:lnTo>
                  <a:lnTo>
                    <a:pt x="500393" y="4715420"/>
                  </a:lnTo>
                  <a:cubicBezTo>
                    <a:pt x="500393" y="4761481"/>
                    <a:pt x="463053" y="4798821"/>
                    <a:pt x="416992" y="4798821"/>
                  </a:cubicBezTo>
                  <a:lnTo>
                    <a:pt x="83401" y="4798821"/>
                  </a:lnTo>
                  <a:cubicBezTo>
                    <a:pt x="37340" y="4798821"/>
                    <a:pt x="0" y="4761481"/>
                    <a:pt x="0" y="4715420"/>
                  </a:cubicBezTo>
                  <a:lnTo>
                    <a:pt x="0" y="4381829"/>
                  </a:lnTo>
                  <a:cubicBezTo>
                    <a:pt x="0" y="4335768"/>
                    <a:pt x="37340" y="4298428"/>
                    <a:pt x="83401" y="4298428"/>
                  </a:cubicBezTo>
                  <a:lnTo>
                    <a:pt x="153575" y="4298428"/>
                  </a:lnTo>
                  <a:close/>
                </a:path>
              </a:pathLst>
            </a:custGeom>
            <a:solidFill>
              <a:srgbClr val="E437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 rot="2700000">
              <a:off x="2334467" y="5438623"/>
              <a:ext cx="5279488" cy="4834306"/>
            </a:xfrm>
            <a:custGeom>
              <a:avLst/>
              <a:gdLst/>
              <a:ahLst/>
              <a:cxnLst/>
              <a:rect l="l" t="t" r="r" b="b"/>
              <a:pathLst>
                <a:path w="5279488" h="4834306" extrusionOk="0">
                  <a:moveTo>
                    <a:pt x="0" y="4468463"/>
                  </a:moveTo>
                  <a:lnTo>
                    <a:pt x="4279052" y="189410"/>
                  </a:lnTo>
                  <a:lnTo>
                    <a:pt x="4779095" y="162291"/>
                  </a:lnTo>
                  <a:lnTo>
                    <a:pt x="4779095" y="83401"/>
                  </a:lnTo>
                  <a:cubicBezTo>
                    <a:pt x="4779095" y="37340"/>
                    <a:pt x="4816435" y="0"/>
                    <a:pt x="4862496" y="0"/>
                  </a:cubicBezTo>
                  <a:lnTo>
                    <a:pt x="5196087" y="0"/>
                  </a:lnTo>
                  <a:cubicBezTo>
                    <a:pt x="5242148" y="0"/>
                    <a:pt x="5279488" y="37340"/>
                    <a:pt x="5279488" y="83401"/>
                  </a:cubicBezTo>
                  <a:lnTo>
                    <a:pt x="5279488" y="416992"/>
                  </a:lnTo>
                  <a:cubicBezTo>
                    <a:pt x="5279488" y="463053"/>
                    <a:pt x="5242148" y="500393"/>
                    <a:pt x="5196087" y="500393"/>
                  </a:cubicBezTo>
                  <a:lnTo>
                    <a:pt x="5115654" y="500393"/>
                  </a:lnTo>
                  <a:lnTo>
                    <a:pt x="5089174" y="999532"/>
                  </a:lnTo>
                  <a:lnTo>
                    <a:pt x="1254399" y="4834306"/>
                  </a:lnTo>
                  <a:close/>
                </a:path>
              </a:pathLst>
            </a:custGeom>
            <a:solidFill>
              <a:srgbClr val="E437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692269" y="1694852"/>
            <a:ext cx="3885557" cy="55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825603" y="2916909"/>
            <a:ext cx="3885557" cy="55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884203" y="4114433"/>
            <a:ext cx="3885557" cy="55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4"/>
          </p:nvPr>
        </p:nvSpPr>
        <p:spPr>
          <a:xfrm>
            <a:off x="7061665" y="2083751"/>
            <a:ext cx="4571737" cy="62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/>
          <p:nvPr/>
        </p:nvSpPr>
        <p:spPr>
          <a:xfrm rot="-8100000">
            <a:off x="6204560" y="1620333"/>
            <a:ext cx="524170" cy="524172"/>
          </a:xfrm>
          <a:prstGeom prst="rtTriangle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5"/>
          </p:nvPr>
        </p:nvSpPr>
        <p:spPr>
          <a:xfrm>
            <a:off x="7062327" y="1671782"/>
            <a:ext cx="4571737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0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6"/>
          </p:nvPr>
        </p:nvSpPr>
        <p:spPr>
          <a:xfrm>
            <a:off x="7061665" y="3412851"/>
            <a:ext cx="4571737" cy="62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8100000">
            <a:off x="6204560" y="2949433"/>
            <a:ext cx="524170" cy="524172"/>
          </a:xfrm>
          <a:prstGeom prst="rtTriangle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7"/>
          </p:nvPr>
        </p:nvSpPr>
        <p:spPr>
          <a:xfrm>
            <a:off x="7062327" y="3000882"/>
            <a:ext cx="4571737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0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8"/>
          </p:nvPr>
        </p:nvSpPr>
        <p:spPr>
          <a:xfrm>
            <a:off x="7051128" y="4844883"/>
            <a:ext cx="4571737" cy="62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 rot="-8100000">
            <a:off x="6194023" y="4381465"/>
            <a:ext cx="524170" cy="524172"/>
          </a:xfrm>
          <a:prstGeom prst="rtTriangle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9"/>
          </p:nvPr>
        </p:nvSpPr>
        <p:spPr>
          <a:xfrm>
            <a:off x="7051790" y="4432914"/>
            <a:ext cx="4571737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2400"/>
              <a:buNone/>
              <a:defRPr sz="2400" b="0" i="0">
                <a:solidFill>
                  <a:srgbClr val="E437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None/>
              <a:defRPr sz="3200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A person standing in front of a building with columns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962" b="29962"/>
          <a:stretch/>
        </p:blipFill>
        <p:spPr>
          <a:xfrm>
            <a:off x="2" y="0"/>
            <a:ext cx="12192000" cy="685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1" y="0"/>
            <a:ext cx="12191998" cy="6858000"/>
          </a:xfrm>
          <a:custGeom>
            <a:avLst/>
            <a:gdLst/>
            <a:ahLst/>
            <a:cxnLst/>
            <a:rect l="l" t="t" r="r" b="b"/>
            <a:pathLst>
              <a:path w="12191998" h="6858000" extrusionOk="0">
                <a:moveTo>
                  <a:pt x="0" y="6530621"/>
                </a:moveTo>
                <a:lnTo>
                  <a:pt x="12191998" y="6530621"/>
                </a:lnTo>
                <a:lnTo>
                  <a:pt x="1219199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5881800"/>
                </a:lnTo>
                <a:lnTo>
                  <a:pt x="0" y="5881800"/>
                </a:lnTo>
                <a:close/>
              </a:path>
            </a:pathLst>
          </a:custGeom>
          <a:gradFill>
            <a:gsLst>
              <a:gs pos="0">
                <a:srgbClr val="E43794"/>
              </a:gs>
              <a:gs pos="58999">
                <a:srgbClr val="E43794">
                  <a:alpha val="52941"/>
                </a:srgbClr>
              </a:gs>
              <a:gs pos="100000">
                <a:srgbClr val="E43794">
                  <a:alpha val="5294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8636" y="1059326"/>
            <a:ext cx="3014729" cy="2752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-2" y="4269725"/>
            <a:ext cx="12192000" cy="44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0" y="5103167"/>
            <a:ext cx="12192000" cy="39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tr-TR" sz="36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Müfredat</a:t>
            </a:r>
            <a:r>
              <a:rPr lang="en-US" sz="36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(CV) </a:t>
            </a:r>
            <a:r>
              <a:rPr lang="tr-TR" sz="36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Yapısı</a:t>
            </a:r>
            <a:endParaRPr sz="36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3651634" y="1"/>
            <a:ext cx="4888733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4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389466" y="921292"/>
            <a:ext cx="112608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</a:pPr>
            <a:r>
              <a:rPr lang="tr-TR" dirty="0"/>
              <a:t>Bir Bakışta Modül İçeriği</a:t>
            </a:r>
            <a:endParaRPr dirty="0"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2"/>
          </p:nvPr>
        </p:nvSpPr>
        <p:spPr>
          <a:xfrm>
            <a:off x="389466" y="1792324"/>
            <a:ext cx="5667600" cy="2275225"/>
          </a:xfrm>
          <a:prstGeom prst="rect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rgbClr val="D32B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1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Deneyimsel Ve Kültürel Turizm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Dijital Kültürel Miras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Kültürel Mirasın Dijitalleştirilmesi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Kitle Evrimi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Genişletilmiş Kültürel Deneyim</a:t>
            </a: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2"/>
          </p:nvPr>
        </p:nvSpPr>
        <p:spPr>
          <a:xfrm>
            <a:off x="380038" y="4176563"/>
            <a:ext cx="5667600" cy="2275200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tr-T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3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Sürükleyici Turizm Deneyimleri (</a:t>
            </a:r>
            <a:r>
              <a:rPr lang="tr-T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ITE'ler</a:t>
            </a: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 için yapı taşları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Değerli bir kültürel ITE tasarlamak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Turizm Deneyimini </a:t>
            </a:r>
            <a:r>
              <a:rPr lang="tr-T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ITE'ye</a:t>
            </a: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Dönüştürmek</a:t>
            </a:r>
          </a:p>
          <a:p>
            <a:pPr marL="228600" indent="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2"/>
          </p:nvPr>
        </p:nvSpPr>
        <p:spPr>
          <a:xfrm>
            <a:off x="6144363" y="4176563"/>
            <a:ext cx="5667600" cy="2275200"/>
          </a:xfrm>
          <a:prstGeom prst="rect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rgbClr val="D32B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4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Kültürel izleyicileri anlama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Dijital yerliler ve dijital göçmenler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Hedef kitlenize odaklanmak</a:t>
            </a:r>
            <a:endParaRPr sz="2200" b="1"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2"/>
          </p:nvPr>
        </p:nvSpPr>
        <p:spPr>
          <a:xfrm>
            <a:off x="6144363" y="1792350"/>
            <a:ext cx="5667600" cy="2275200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2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Dijitalleşmenin Önündeki Engelleri Aşmak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İlham, Vizyon Ve Strateji Eksikliği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Teknolojiye Güven Eksikliği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Beceri Ve Kaynak Eksikliği</a:t>
            </a:r>
          </a:p>
          <a:p>
            <a:pPr marL="228600" indent="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>
            <a:off x="3651634" y="1"/>
            <a:ext cx="4888800" cy="681900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7722020" y="6560800"/>
            <a:ext cx="43014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389466" y="921292"/>
            <a:ext cx="112608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3794"/>
              </a:buClr>
              <a:buSzPts val="3600"/>
              <a:buNone/>
            </a:pPr>
            <a:r>
              <a:rPr lang="tr-TR" dirty="0"/>
              <a:t>Bir Bakışta Modül İçeriği</a:t>
            </a:r>
            <a:endParaRPr dirty="0"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380038" y="1792350"/>
            <a:ext cx="5667600" cy="2275200"/>
          </a:xfrm>
          <a:prstGeom prst="rect">
            <a:avLst/>
          </a:prstGeom>
          <a:solidFill>
            <a:srgbClr val="FBE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rgbClr val="D32B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5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Dijital Kültürel Miras için Dijital Pazarlama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Dijital Hikaye Anlatımında Öne Çıkanlar ​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Kullanıcı Tarafından Oluşturulan İçeriğin Potansiyelinden Yararlanma​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2"/>
          </p:nvPr>
        </p:nvSpPr>
        <p:spPr>
          <a:xfrm>
            <a:off x="380038" y="4176563"/>
            <a:ext cx="5667600" cy="2275200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Sürükleyici Turizm Deneyimi Tuvali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2"/>
          </p:nvPr>
        </p:nvSpPr>
        <p:spPr>
          <a:xfrm>
            <a:off x="6144363" y="1792350"/>
            <a:ext cx="5667600" cy="2275200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07000"/>
              </a:lnSpc>
              <a:spcAft>
                <a:spcPts val="800"/>
              </a:spcAft>
            </a:pPr>
            <a:r>
              <a:rPr lang="tr-T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Modül 6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İşbirlikçi süreçlere giriş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Paydaşlarınızı dahil etmek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işbirlikçi stratejiler</a:t>
            </a:r>
            <a:endParaRPr sz="2200" b="1" dirty="0">
              <a:solidFill>
                <a:schemeClr val="bg1"/>
              </a:solidFill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538" y="4219950"/>
            <a:ext cx="3381032" cy="21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126</Words>
  <Application>Microsoft Office PowerPoint</Application>
  <PresentationFormat>Geniş ekran</PresentationFormat>
  <Paragraphs>38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Montserrat</vt:lpstr>
      <vt:lpstr>Arial</vt:lpstr>
      <vt:lpstr>Avenir</vt:lpstr>
      <vt:lpstr>Poppins</vt:lpstr>
      <vt:lpstr>Calibri</vt:lpstr>
      <vt:lpstr>Office Theme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</cp:revision>
  <dcterms:modified xsi:type="dcterms:W3CDTF">2022-07-17T15:50:17Z</dcterms:modified>
</cp:coreProperties>
</file>