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301"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8" r:id="rId27"/>
    <p:sldId id="289" r:id="rId28"/>
    <p:sldId id="290" r:id="rId29"/>
    <p:sldId id="291" r:id="rId30"/>
  </p:sldIdLst>
  <p:sldSz cx="7775575" cy="10907713"/>
  <p:notesSz cx="6858000" cy="9144000"/>
  <p:embeddedFontLst>
    <p:embeddedFont>
      <p:font typeface="Avenir" panose="02000503020000020003" pitchFamily="2" charset="0"/>
      <p:regular r:id="rId32"/>
      <p:italic r:id="rId33"/>
    </p:embeddedFont>
    <p:embeddedFont>
      <p:font typeface="Avenir Book" panose="02000503020000020003" pitchFamily="2" charset="0"/>
      <p:regular r:id="rId34"/>
      <p:italic r:id="rId35"/>
    </p:embeddedFont>
    <p:embeddedFont>
      <p:font typeface="Calibri" panose="020F0502020204030204" pitchFamily="34" charset="0"/>
      <p:regular r:id="rId36"/>
      <p:bold r:id="rId37"/>
      <p:italic r:id="rId38"/>
      <p:boldItalic r:id="rId39"/>
    </p:embeddedFont>
    <p:embeddedFont>
      <p:font typeface="Montserrat" pitchFamily="2" charset="77"/>
      <p:regular r:id="rId40"/>
      <p:bold r:id="rId41"/>
      <p:italic r:id="rId42"/>
      <p:boldItalic r:id="rId43"/>
    </p:embeddedFont>
    <p:embeddedFont>
      <p:font typeface="Poppins" pitchFamily="2" charset="77"/>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2449">
          <p15:clr>
            <a:srgbClr val="A4A3A4"/>
          </p15:clr>
        </p15:guide>
        <p15:guide id="2" pos="4604">
          <p15:clr>
            <a:srgbClr val="A4A3A4"/>
          </p15:clr>
        </p15:guide>
        <p15:guide id="3" orient="horz" pos="6213">
          <p15:clr>
            <a:srgbClr val="A4A3A4"/>
          </p15:clr>
        </p15:guide>
        <p15:guide id="4" pos="294">
          <p15:clr>
            <a:srgbClr val="A4A3A4"/>
          </p15:clr>
        </p15:guide>
        <p15:guide id="5" orient="horz" pos="802">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8" roundtripDataSignature="AMtx7mgkMcEwl10mPlvtVxG4VQoR9xgRr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FF23D06-D717-154B-0D23-ECE054FDEF20}" name="Maire Gafney" initials="MG" userId="No621/eGfKai4pT8vySUB5KU2sxIGYBpu4wAnAXEmcE=" providerId="None"/>
  <p188:author id="{70B51F0D-17CB-A9D8-26CB-00B4B693B144}" name="Maire Gaffney" initials="MG" userId="S::maire@bdelonline.com::53deb49e-ea2b-4ef2-8af7-6a10eca33ca8" providerId="AD"/>
  <p188:author id="{C0D36FA2-3AD6-24A2-A5DC-BCC5A791ECDE}" name="Arctur  d.o.o. Industrijska cesta 1 a, 5000 Nova Gorica" initials="AG" userId="d8Fv3C2iu2z4doZcXIA5bJcmBgSoz+rBL7ANHfCFXak="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19E545C-40B9-49DD-BA96-1F7088CFF707}">
  <a:tblStyle styleId="{719E545C-40B9-49DD-BA96-1F7088CFF707}"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86"/>
    <p:restoredTop sz="94626"/>
  </p:normalViewPr>
  <p:slideViewPr>
    <p:cSldViewPr snapToGrid="0">
      <p:cViewPr varScale="1">
        <p:scale>
          <a:sx n="76" d="100"/>
          <a:sy n="76" d="100"/>
        </p:scale>
        <p:origin x="3560" y="200"/>
      </p:cViewPr>
      <p:guideLst>
        <p:guide pos="2449"/>
        <p:guide pos="4604"/>
        <p:guide orient="horz" pos="6213"/>
        <p:guide pos="294"/>
        <p:guide orient="horz" pos="80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3" Type="http://schemas.microsoft.com/office/2018/10/relationships/authors" Target="author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customschemas.google.com/relationships/presentationmetadata" Target="meta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0" Type="http://schemas.openxmlformats.org/officeDocument/2006/relationships/slide" Target="slides/slide19.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328863" y="1143000"/>
            <a:ext cx="22002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3" name="Google Shape;203;p1:notes"/>
          <p:cNvSpPr>
            <a:spLocks noGrp="1" noRot="1" noChangeAspect="1"/>
          </p:cNvSpPr>
          <p:nvPr>
            <p:ph type="sldImg" idx="2"/>
          </p:nvPr>
        </p:nvSpPr>
        <p:spPr>
          <a:xfrm>
            <a:off x="2328863" y="1143000"/>
            <a:ext cx="22002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05" name="Google Shape;305;p10:notes"/>
          <p:cNvSpPr>
            <a:spLocks noGrp="1" noRot="1" noChangeAspect="1"/>
          </p:cNvSpPr>
          <p:nvPr>
            <p:ph type="sldImg" idx="2"/>
          </p:nvPr>
        </p:nvSpPr>
        <p:spPr>
          <a:xfrm>
            <a:off x="2328863" y="1143000"/>
            <a:ext cx="22002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08535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6" name="Google Shape;376;p11:notes"/>
          <p:cNvSpPr>
            <a:spLocks noGrp="1" noRot="1" noChangeAspect="1"/>
          </p:cNvSpPr>
          <p:nvPr>
            <p:ph type="sldImg" idx="2"/>
          </p:nvPr>
        </p:nvSpPr>
        <p:spPr>
          <a:xfrm>
            <a:off x="2328863" y="1143000"/>
            <a:ext cx="22002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12:notes"/>
          <p:cNvSpPr>
            <a:spLocks noGrp="1" noRot="1" noChangeAspect="1"/>
          </p:cNvSpPr>
          <p:nvPr>
            <p:ph type="sldImg" idx="2"/>
          </p:nvPr>
        </p:nvSpPr>
        <p:spPr>
          <a:xfrm>
            <a:off x="2328863" y="1143000"/>
            <a:ext cx="22002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9" name="Google Shape;389;p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90" name="Google Shape;390;p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pPr marL="0" lvl="0" indent="0" algn="r" rtl="0">
                <a:lnSpc>
                  <a:spcPct val="100000"/>
                </a:lnSpc>
                <a:spcBef>
                  <a:spcPts val="0"/>
                </a:spcBef>
                <a:spcAft>
                  <a:spcPts val="0"/>
                </a:spcAft>
                <a:buClr>
                  <a:srgbClr val="000000"/>
                </a:buClr>
                <a:buSzPts val="1400"/>
                <a:buFont typeface="Arial"/>
                <a:buNone/>
              </a:pP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13:notes"/>
          <p:cNvSpPr>
            <a:spLocks noGrp="1" noRot="1" noChangeAspect="1"/>
          </p:cNvSpPr>
          <p:nvPr>
            <p:ph type="sldImg" idx="2"/>
          </p:nvPr>
        </p:nvSpPr>
        <p:spPr>
          <a:xfrm>
            <a:off x="2328863" y="1143000"/>
            <a:ext cx="22002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8" name="Google Shape;398;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99" name="Google Shape;399;p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14:notes"/>
          <p:cNvSpPr>
            <a:spLocks noGrp="1" noRot="1" noChangeAspect="1"/>
          </p:cNvSpPr>
          <p:nvPr>
            <p:ph type="sldImg" idx="2"/>
          </p:nvPr>
        </p:nvSpPr>
        <p:spPr>
          <a:xfrm>
            <a:off x="2328863" y="1143000"/>
            <a:ext cx="22002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5" name="Google Shape;405;p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06" name="Google Shape;406;p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4" name="Google Shape;414;p15:notes"/>
          <p:cNvSpPr>
            <a:spLocks noGrp="1" noRot="1" noChangeAspect="1"/>
          </p:cNvSpPr>
          <p:nvPr>
            <p:ph type="sldImg" idx="2"/>
          </p:nvPr>
        </p:nvSpPr>
        <p:spPr>
          <a:xfrm>
            <a:off x="2328863" y="1143000"/>
            <a:ext cx="22002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7" name="Google Shape;427;p16:notes"/>
          <p:cNvSpPr>
            <a:spLocks noGrp="1" noRot="1" noChangeAspect="1"/>
          </p:cNvSpPr>
          <p:nvPr>
            <p:ph type="sldImg" idx="2"/>
          </p:nvPr>
        </p:nvSpPr>
        <p:spPr>
          <a:xfrm>
            <a:off x="2328863" y="1143000"/>
            <a:ext cx="22002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37" name="Google Shape;437;p17:notes"/>
          <p:cNvSpPr>
            <a:spLocks noGrp="1" noRot="1" noChangeAspect="1"/>
          </p:cNvSpPr>
          <p:nvPr>
            <p:ph type="sldImg" idx="2"/>
          </p:nvPr>
        </p:nvSpPr>
        <p:spPr>
          <a:xfrm>
            <a:off x="2328863" y="1143000"/>
            <a:ext cx="22002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5" name="Google Shape;445;p18:notes"/>
          <p:cNvSpPr>
            <a:spLocks noGrp="1" noRot="1" noChangeAspect="1"/>
          </p:cNvSpPr>
          <p:nvPr>
            <p:ph type="sldImg" idx="2"/>
          </p:nvPr>
        </p:nvSpPr>
        <p:spPr>
          <a:xfrm>
            <a:off x="2328863" y="1143000"/>
            <a:ext cx="22002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53" name="Google Shape;453;p19:notes"/>
          <p:cNvSpPr>
            <a:spLocks noGrp="1" noRot="1" noChangeAspect="1"/>
          </p:cNvSpPr>
          <p:nvPr>
            <p:ph type="sldImg" idx="2"/>
          </p:nvPr>
        </p:nvSpPr>
        <p:spPr>
          <a:xfrm>
            <a:off x="2328863" y="1143000"/>
            <a:ext cx="22002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2:notes"/>
          <p:cNvSpPr>
            <a:spLocks noGrp="1" noRot="1" noChangeAspect="1"/>
          </p:cNvSpPr>
          <p:nvPr>
            <p:ph type="sldImg" idx="2"/>
          </p:nvPr>
        </p:nvSpPr>
        <p:spPr>
          <a:xfrm>
            <a:off x="2330450" y="1143000"/>
            <a:ext cx="21971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3" name="Google Shape;21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1" name="Google Shape;461;p20:notes"/>
          <p:cNvSpPr>
            <a:spLocks noGrp="1" noRot="1" noChangeAspect="1"/>
          </p:cNvSpPr>
          <p:nvPr>
            <p:ph type="sldImg" idx="2"/>
          </p:nvPr>
        </p:nvSpPr>
        <p:spPr>
          <a:xfrm>
            <a:off x="2328863" y="1143000"/>
            <a:ext cx="22002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9" name="Google Shape;469;p21:notes"/>
          <p:cNvSpPr>
            <a:spLocks noGrp="1" noRot="1" noChangeAspect="1"/>
          </p:cNvSpPr>
          <p:nvPr>
            <p:ph type="sldImg" idx="2"/>
          </p:nvPr>
        </p:nvSpPr>
        <p:spPr>
          <a:xfrm>
            <a:off x="2328863" y="1143000"/>
            <a:ext cx="22002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7" name="Google Shape;477;p22:notes"/>
          <p:cNvSpPr>
            <a:spLocks noGrp="1" noRot="1" noChangeAspect="1"/>
          </p:cNvSpPr>
          <p:nvPr>
            <p:ph type="sldImg" idx="2"/>
          </p:nvPr>
        </p:nvSpPr>
        <p:spPr>
          <a:xfrm>
            <a:off x="2328863" y="1143000"/>
            <a:ext cx="22002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5" name="Google Shape;485;p23:notes"/>
          <p:cNvSpPr>
            <a:spLocks noGrp="1" noRot="1" noChangeAspect="1"/>
          </p:cNvSpPr>
          <p:nvPr>
            <p:ph type="sldImg" idx="2"/>
          </p:nvPr>
        </p:nvSpPr>
        <p:spPr>
          <a:xfrm>
            <a:off x="2328863" y="1143000"/>
            <a:ext cx="22002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4" name="Google Shape;494;p24:notes"/>
          <p:cNvSpPr>
            <a:spLocks noGrp="1" noRot="1" noChangeAspect="1"/>
          </p:cNvSpPr>
          <p:nvPr>
            <p:ph type="sldImg" idx="2"/>
          </p:nvPr>
        </p:nvSpPr>
        <p:spPr>
          <a:xfrm>
            <a:off x="2328863" y="1143000"/>
            <a:ext cx="22002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7" name="Google Shape;507;p25:notes"/>
          <p:cNvSpPr>
            <a:spLocks noGrp="1" noRot="1" noChangeAspect="1"/>
          </p:cNvSpPr>
          <p:nvPr>
            <p:ph type="sldImg" idx="2"/>
          </p:nvPr>
        </p:nvSpPr>
        <p:spPr>
          <a:xfrm>
            <a:off x="2328863" y="1143000"/>
            <a:ext cx="22002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7" name="Google Shape;227;p3:notes"/>
          <p:cNvSpPr>
            <a:spLocks noGrp="1" noRot="1" noChangeAspect="1"/>
          </p:cNvSpPr>
          <p:nvPr>
            <p:ph type="sldImg" idx="2"/>
          </p:nvPr>
        </p:nvSpPr>
        <p:spPr>
          <a:xfrm>
            <a:off x="2328863" y="1143000"/>
            <a:ext cx="22002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7" name="Google Shape;237;p4:notes"/>
          <p:cNvSpPr>
            <a:spLocks noGrp="1" noRot="1" noChangeAspect="1"/>
          </p:cNvSpPr>
          <p:nvPr>
            <p:ph type="sldImg" idx="2"/>
          </p:nvPr>
        </p:nvSpPr>
        <p:spPr>
          <a:xfrm>
            <a:off x="2328863" y="1143000"/>
            <a:ext cx="22002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5:notes"/>
          <p:cNvSpPr>
            <a:spLocks noGrp="1" noRot="1" noChangeAspect="1"/>
          </p:cNvSpPr>
          <p:nvPr>
            <p:ph type="sldImg" idx="2"/>
          </p:nvPr>
        </p:nvSpPr>
        <p:spPr>
          <a:xfrm>
            <a:off x="2328863" y="1143000"/>
            <a:ext cx="22002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51" name="Google Shape;25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6:notes"/>
          <p:cNvSpPr>
            <a:spLocks noGrp="1" noRot="1" noChangeAspect="1"/>
          </p:cNvSpPr>
          <p:nvPr>
            <p:ph type="sldImg" idx="2"/>
          </p:nvPr>
        </p:nvSpPr>
        <p:spPr>
          <a:xfrm>
            <a:off x="2328863" y="1143000"/>
            <a:ext cx="22002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59" name="Google Shape;259;p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7:notes"/>
          <p:cNvSpPr>
            <a:spLocks noGrp="1" noRot="1" noChangeAspect="1"/>
          </p:cNvSpPr>
          <p:nvPr>
            <p:ph type="sldImg" idx="2"/>
          </p:nvPr>
        </p:nvSpPr>
        <p:spPr>
          <a:xfrm>
            <a:off x="2328863" y="1143000"/>
            <a:ext cx="22002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p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6" name="Google Shape;266;p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8:notes"/>
          <p:cNvSpPr>
            <a:spLocks noGrp="1" noRot="1" noChangeAspect="1"/>
          </p:cNvSpPr>
          <p:nvPr>
            <p:ph type="sldImg" idx="2"/>
          </p:nvPr>
        </p:nvSpPr>
        <p:spPr>
          <a:xfrm>
            <a:off x="2328863" y="1143000"/>
            <a:ext cx="22002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74" name="Google Shape;274;p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pPr marL="0" lvl="0" indent="0" algn="r" rtl="0">
                <a:lnSpc>
                  <a:spcPct val="100000"/>
                </a:lnSpc>
                <a:spcBef>
                  <a:spcPts val="0"/>
                </a:spcBef>
                <a:spcAft>
                  <a:spcPts val="0"/>
                </a:spcAft>
                <a:buClr>
                  <a:srgbClr val="000000"/>
                </a:buClr>
                <a:buSzPts val="1400"/>
                <a:buFont typeface="Arial"/>
                <a:buNone/>
              </a:pP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9:notes"/>
          <p:cNvSpPr>
            <a:spLocks noGrp="1" noRot="1" noChangeAspect="1"/>
          </p:cNvSpPr>
          <p:nvPr>
            <p:ph type="sldImg" idx="2"/>
          </p:nvPr>
        </p:nvSpPr>
        <p:spPr>
          <a:xfrm>
            <a:off x="2328863" y="1143000"/>
            <a:ext cx="22002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US" dirty="0"/>
          </a:p>
        </p:txBody>
      </p:sp>
      <p:sp>
        <p:nvSpPr>
          <p:cNvPr id="290" name="Google Shape;290;p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Slide">
  <p:cSld name="Cover Slide">
    <p:spTree>
      <p:nvGrpSpPr>
        <p:cNvPr id="1" name="Shape 15"/>
        <p:cNvGrpSpPr/>
        <p:nvPr/>
      </p:nvGrpSpPr>
      <p:grpSpPr>
        <a:xfrm>
          <a:off x="0" y="0"/>
          <a:ext cx="0" cy="0"/>
          <a:chOff x="0" y="0"/>
          <a:chExt cx="0" cy="0"/>
        </a:xfrm>
      </p:grpSpPr>
      <p:sp>
        <p:nvSpPr>
          <p:cNvPr id="16" name="Google Shape;16;p34"/>
          <p:cNvSpPr>
            <a:spLocks noGrp="1"/>
          </p:cNvSpPr>
          <p:nvPr>
            <p:ph type="pic" idx="2"/>
          </p:nvPr>
        </p:nvSpPr>
        <p:spPr>
          <a:xfrm>
            <a:off x="0" y="0"/>
            <a:ext cx="7775575" cy="10907713"/>
          </a:xfrm>
          <a:prstGeom prst="rect">
            <a:avLst/>
          </a:prstGeom>
          <a:solidFill>
            <a:srgbClr val="F2F2F2"/>
          </a:solidFill>
          <a:ln>
            <a:noFill/>
          </a:ln>
        </p:spPr>
      </p:sp>
      <p:pic>
        <p:nvPicPr>
          <p:cNvPr id="17" name="Google Shape;17;p34"/>
          <p:cNvPicPr preferRelativeResize="0"/>
          <p:nvPr/>
        </p:nvPicPr>
        <p:blipFill rotWithShape="1">
          <a:blip r:embed="rId2">
            <a:alphaModFix/>
          </a:blip>
          <a:srcRect r="44449"/>
          <a:stretch/>
        </p:blipFill>
        <p:spPr>
          <a:xfrm>
            <a:off x="6071639" y="9904886"/>
            <a:ext cx="1280061" cy="293943"/>
          </a:xfrm>
          <a:prstGeom prst="rect">
            <a:avLst/>
          </a:prstGeom>
          <a:noFill/>
          <a:ln>
            <a:noFill/>
          </a:ln>
        </p:spPr>
      </p:pic>
      <p:sp>
        <p:nvSpPr>
          <p:cNvPr id="18" name="Google Shape;18;p34"/>
          <p:cNvSpPr txBox="1"/>
          <p:nvPr/>
        </p:nvSpPr>
        <p:spPr>
          <a:xfrm>
            <a:off x="275957" y="9904886"/>
            <a:ext cx="5506279" cy="344064"/>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700"/>
              <a:buFont typeface="Arial"/>
              <a:buNone/>
            </a:pPr>
            <a:r>
              <a:rPr lang="en-US" sz="700" b="0" i="0" u="none" strike="noStrike" cap="none">
                <a:solidFill>
                  <a:srgbClr val="7F7F7F"/>
                </a:solidFill>
                <a:latin typeface="Avenir"/>
                <a:ea typeface="Avenir"/>
                <a:cs typeface="Avenir"/>
                <a:sym typeface="Avenir"/>
              </a:rPr>
              <a:t>This project has been funded with support from the European Commission. This publication [communication] reflects the views only of the author, and the Commission cannot be held responsible for any use, which may be made of the information contained therein.</a:t>
            </a:r>
            <a:endParaRPr sz="700" b="0" i="0" u="none" strike="noStrike" cap="none">
              <a:solidFill>
                <a:srgbClr val="7F7F7F"/>
              </a:solidFill>
              <a:latin typeface="Avenir"/>
              <a:ea typeface="Avenir"/>
              <a:cs typeface="Avenir"/>
              <a:sym typeface="Avenir"/>
            </a:endParaRPr>
          </a:p>
          <a:p>
            <a:pPr marL="0" marR="0" lvl="0" indent="0" algn="ctr" rtl="0">
              <a:lnSpc>
                <a:spcPct val="100000"/>
              </a:lnSpc>
              <a:spcBef>
                <a:spcPts val="0"/>
              </a:spcBef>
              <a:spcAft>
                <a:spcPts val="0"/>
              </a:spcAft>
              <a:buClr>
                <a:srgbClr val="000000"/>
              </a:buClr>
              <a:buSzPts val="800"/>
              <a:buFont typeface="Arial"/>
              <a:buNone/>
            </a:pPr>
            <a:r>
              <a:rPr lang="en-US" sz="800" b="0" i="0" u="none" strike="noStrike" cap="none">
                <a:solidFill>
                  <a:srgbClr val="7F7F7F"/>
                </a:solidFill>
                <a:latin typeface="Avenir"/>
                <a:ea typeface="Avenir"/>
                <a:cs typeface="Avenir"/>
                <a:sym typeface="Avenir"/>
              </a:rPr>
              <a:t> </a:t>
            </a:r>
            <a:endParaRPr sz="1100" b="0" i="0" u="none" strike="noStrike" cap="none">
              <a:solidFill>
                <a:srgbClr val="7F7F7F"/>
              </a:solidFill>
              <a:latin typeface="Avenir"/>
              <a:ea typeface="Avenir"/>
              <a:cs typeface="Avenir"/>
              <a:sym typeface="Aveni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hoto Slide 3">
  <p:cSld name="Photo Slide 3">
    <p:spTree>
      <p:nvGrpSpPr>
        <p:cNvPr id="1" name="Shape 112"/>
        <p:cNvGrpSpPr/>
        <p:nvPr/>
      </p:nvGrpSpPr>
      <p:grpSpPr>
        <a:xfrm>
          <a:off x="0" y="0"/>
          <a:ext cx="0" cy="0"/>
          <a:chOff x="0" y="0"/>
          <a:chExt cx="0" cy="0"/>
        </a:xfrm>
      </p:grpSpPr>
      <p:sp>
        <p:nvSpPr>
          <p:cNvPr id="113" name="Google Shape;113;p43"/>
          <p:cNvSpPr>
            <a:spLocks noGrp="1"/>
          </p:cNvSpPr>
          <p:nvPr>
            <p:ph type="pic" idx="2"/>
          </p:nvPr>
        </p:nvSpPr>
        <p:spPr>
          <a:xfrm>
            <a:off x="0" y="5878045"/>
            <a:ext cx="2478464" cy="5029668"/>
          </a:xfrm>
          <a:prstGeom prst="rect">
            <a:avLst/>
          </a:prstGeom>
          <a:noFill/>
          <a:ln>
            <a:noFill/>
          </a:ln>
        </p:spPr>
      </p:sp>
      <p:sp>
        <p:nvSpPr>
          <p:cNvPr id="114" name="Google Shape;114;p43"/>
          <p:cNvSpPr>
            <a:spLocks noGrp="1"/>
          </p:cNvSpPr>
          <p:nvPr>
            <p:ph type="pic" idx="3"/>
          </p:nvPr>
        </p:nvSpPr>
        <p:spPr>
          <a:xfrm>
            <a:off x="2656655" y="6632581"/>
            <a:ext cx="2478464" cy="4275133"/>
          </a:xfrm>
          <a:prstGeom prst="rect">
            <a:avLst/>
          </a:prstGeom>
          <a:noFill/>
          <a:ln>
            <a:noFill/>
          </a:ln>
        </p:spPr>
      </p:sp>
      <p:sp>
        <p:nvSpPr>
          <p:cNvPr id="115" name="Google Shape;115;p43"/>
          <p:cNvSpPr>
            <a:spLocks noGrp="1"/>
          </p:cNvSpPr>
          <p:nvPr>
            <p:ph type="pic" idx="4"/>
          </p:nvPr>
        </p:nvSpPr>
        <p:spPr>
          <a:xfrm>
            <a:off x="5297111" y="5878045"/>
            <a:ext cx="2478464" cy="5029668"/>
          </a:xfrm>
          <a:prstGeom prst="rect">
            <a:avLst/>
          </a:prstGeom>
          <a:noFill/>
          <a:ln>
            <a:noFill/>
          </a:ln>
        </p:spPr>
      </p:sp>
      <p:sp>
        <p:nvSpPr>
          <p:cNvPr id="116" name="Google Shape;116;p43"/>
          <p:cNvSpPr txBox="1">
            <a:spLocks noGrp="1"/>
          </p:cNvSpPr>
          <p:nvPr>
            <p:ph type="body" idx="1"/>
          </p:nvPr>
        </p:nvSpPr>
        <p:spPr>
          <a:xfrm>
            <a:off x="973827" y="732956"/>
            <a:ext cx="5760000" cy="70831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850"/>
              </a:spcBef>
              <a:spcAft>
                <a:spcPts val="0"/>
              </a:spcAft>
              <a:buClr>
                <a:srgbClr val="E43794"/>
              </a:buClr>
              <a:buSzPts val="4000"/>
              <a:buNone/>
              <a:defRPr sz="4000" b="1" i="0">
                <a:solidFill>
                  <a:srgbClr val="E43794"/>
                </a:solidFill>
                <a:latin typeface="Avenir"/>
                <a:ea typeface="Avenir"/>
                <a:cs typeface="Avenir"/>
                <a:sym typeface="Avenir"/>
              </a:defRPr>
            </a:lvl1pPr>
            <a:lvl2pPr marL="914400" lvl="1"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2pPr>
            <a:lvl3pPr marL="1371600" lvl="2"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3pPr>
            <a:lvl4pPr marL="1828800" lvl="3"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4pPr>
            <a:lvl5pPr marL="2286000" lvl="4"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
        <p:nvSpPr>
          <p:cNvPr id="117" name="Google Shape;117;p43"/>
          <p:cNvSpPr txBox="1">
            <a:spLocks noGrp="1"/>
          </p:cNvSpPr>
          <p:nvPr>
            <p:ph type="body" idx="5"/>
          </p:nvPr>
        </p:nvSpPr>
        <p:spPr>
          <a:xfrm>
            <a:off x="973827" y="2442196"/>
            <a:ext cx="5760000" cy="2516827"/>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0"/>
              </a:spcBef>
              <a:spcAft>
                <a:spcPts val="0"/>
              </a:spcAft>
              <a:buClr>
                <a:srgbClr val="7F7F7F"/>
              </a:buClr>
              <a:buSzPts val="1200"/>
              <a:buNone/>
              <a:defRPr sz="1200" b="1" i="0">
                <a:solidFill>
                  <a:srgbClr val="7F7F7F"/>
                </a:solidFill>
                <a:latin typeface="Avenir"/>
                <a:ea typeface="Avenir"/>
                <a:cs typeface="Avenir"/>
                <a:sym typeface="Avenir"/>
              </a:defRPr>
            </a:lvl1pPr>
            <a:lvl2pPr marL="914400" lvl="1"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2pPr>
            <a:lvl3pPr marL="1371600" lvl="2"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3pPr>
            <a:lvl4pPr marL="1828800" lvl="3"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4pPr>
            <a:lvl5pPr marL="2286000" lvl="4"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
        <p:nvSpPr>
          <p:cNvPr id="118" name="Google Shape;118;p43"/>
          <p:cNvSpPr txBox="1">
            <a:spLocks noGrp="1"/>
          </p:cNvSpPr>
          <p:nvPr>
            <p:ph type="body" idx="6"/>
          </p:nvPr>
        </p:nvSpPr>
        <p:spPr>
          <a:xfrm>
            <a:off x="973827" y="1456013"/>
            <a:ext cx="5760000" cy="626742"/>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0"/>
              </a:spcBef>
              <a:spcAft>
                <a:spcPts val="0"/>
              </a:spcAft>
              <a:buClr>
                <a:srgbClr val="E43794"/>
              </a:buClr>
              <a:buSzPts val="2000"/>
              <a:buNone/>
              <a:defRPr sz="2000" b="0" i="0">
                <a:solidFill>
                  <a:srgbClr val="E43794"/>
                </a:solidFill>
                <a:latin typeface="Avenir"/>
                <a:ea typeface="Avenir"/>
                <a:cs typeface="Avenir"/>
                <a:sym typeface="Avenir"/>
              </a:defRPr>
            </a:lvl1pPr>
            <a:lvl2pPr marL="914400" lvl="1"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2pPr>
            <a:lvl3pPr marL="1371600" lvl="2"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3pPr>
            <a:lvl4pPr marL="1828800" lvl="3"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4pPr>
            <a:lvl5pPr marL="2286000" lvl="4"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lumn Slide ">
  <p:cSld name="Two Column Slide ">
    <p:spTree>
      <p:nvGrpSpPr>
        <p:cNvPr id="1" name="Shape 119"/>
        <p:cNvGrpSpPr/>
        <p:nvPr/>
      </p:nvGrpSpPr>
      <p:grpSpPr>
        <a:xfrm>
          <a:off x="0" y="0"/>
          <a:ext cx="0" cy="0"/>
          <a:chOff x="0" y="0"/>
          <a:chExt cx="0" cy="0"/>
        </a:xfrm>
      </p:grpSpPr>
      <p:sp>
        <p:nvSpPr>
          <p:cNvPr id="120" name="Google Shape;120;p44"/>
          <p:cNvSpPr txBox="1">
            <a:spLocks noGrp="1"/>
          </p:cNvSpPr>
          <p:nvPr>
            <p:ph type="sldNum" idx="12"/>
          </p:nvPr>
        </p:nvSpPr>
        <p:spPr>
          <a:xfrm>
            <a:off x="4924799" y="1043501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121" name="Google Shape;121;p44"/>
          <p:cNvSpPr txBox="1">
            <a:spLocks noGrp="1"/>
          </p:cNvSpPr>
          <p:nvPr>
            <p:ph type="body" idx="1"/>
          </p:nvPr>
        </p:nvSpPr>
        <p:spPr>
          <a:xfrm>
            <a:off x="1007787" y="1937404"/>
            <a:ext cx="5760000" cy="70831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850"/>
              </a:spcBef>
              <a:spcAft>
                <a:spcPts val="0"/>
              </a:spcAft>
              <a:buClr>
                <a:srgbClr val="E43794"/>
              </a:buClr>
              <a:buSzPts val="4000"/>
              <a:buNone/>
              <a:defRPr sz="4000" b="1" i="0">
                <a:solidFill>
                  <a:srgbClr val="E43794"/>
                </a:solidFill>
                <a:latin typeface="Avenir"/>
                <a:ea typeface="Avenir"/>
                <a:cs typeface="Avenir"/>
                <a:sym typeface="Avenir"/>
              </a:defRPr>
            </a:lvl1pPr>
            <a:lvl2pPr marL="914400" lvl="1"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2pPr>
            <a:lvl3pPr marL="1371600" lvl="2"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3pPr>
            <a:lvl4pPr marL="1828800" lvl="3"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4pPr>
            <a:lvl5pPr marL="2286000" lvl="4"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
        <p:nvSpPr>
          <p:cNvPr id="122" name="Google Shape;122;p44"/>
          <p:cNvSpPr txBox="1">
            <a:spLocks noGrp="1"/>
          </p:cNvSpPr>
          <p:nvPr>
            <p:ph type="body" idx="2"/>
          </p:nvPr>
        </p:nvSpPr>
        <p:spPr>
          <a:xfrm>
            <a:off x="1007787" y="3646644"/>
            <a:ext cx="5760000" cy="6146887"/>
          </a:xfrm>
          <a:prstGeom prst="rect">
            <a:avLst/>
          </a:prstGeom>
          <a:noFill/>
          <a:ln>
            <a:noFill/>
          </a:ln>
        </p:spPr>
        <p:txBody>
          <a:bodyPr spcFirstLastPara="1" wrap="square" lIns="91425" tIns="45700" rIns="91425" bIns="45700" anchor="t" anchorCtr="0">
            <a:noAutofit/>
          </a:bodyPr>
          <a:lstStyle>
            <a:lvl1pPr marL="457200" marR="0" lvl="0" indent="-228600" algn="just">
              <a:lnSpc>
                <a:spcPct val="100000"/>
              </a:lnSpc>
              <a:spcBef>
                <a:spcPts val="0"/>
              </a:spcBef>
              <a:spcAft>
                <a:spcPts val="0"/>
              </a:spcAft>
              <a:buClr>
                <a:srgbClr val="7F7F7F"/>
              </a:buClr>
              <a:buSzPts val="1200"/>
              <a:buFont typeface="Arial"/>
              <a:buNone/>
              <a:defRPr sz="1200" b="1" i="0">
                <a:solidFill>
                  <a:srgbClr val="7F7F7F"/>
                </a:solidFill>
                <a:latin typeface="Avenir"/>
                <a:ea typeface="Avenir"/>
                <a:cs typeface="Avenir"/>
                <a:sym typeface="Avenir"/>
              </a:defRPr>
            </a:lvl1pPr>
            <a:lvl2pPr marL="914400" lvl="1"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2pPr>
            <a:lvl3pPr marL="1371600" lvl="2"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3pPr>
            <a:lvl4pPr marL="1828800" lvl="3"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4pPr>
            <a:lvl5pPr marL="2286000" lvl="4"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
        <p:nvSpPr>
          <p:cNvPr id="123" name="Google Shape;123;p44"/>
          <p:cNvSpPr txBox="1">
            <a:spLocks noGrp="1"/>
          </p:cNvSpPr>
          <p:nvPr>
            <p:ph type="body" idx="3"/>
          </p:nvPr>
        </p:nvSpPr>
        <p:spPr>
          <a:xfrm>
            <a:off x="1007787" y="2660461"/>
            <a:ext cx="5760000" cy="626742"/>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0"/>
              </a:spcBef>
              <a:spcAft>
                <a:spcPts val="0"/>
              </a:spcAft>
              <a:buClr>
                <a:srgbClr val="E43794"/>
              </a:buClr>
              <a:buSzPts val="2000"/>
              <a:buNone/>
              <a:defRPr sz="2000" b="0" i="0">
                <a:solidFill>
                  <a:srgbClr val="E43794"/>
                </a:solidFill>
                <a:latin typeface="Avenir"/>
                <a:ea typeface="Avenir"/>
                <a:cs typeface="Avenir"/>
                <a:sym typeface="Avenir"/>
              </a:defRPr>
            </a:lvl1pPr>
            <a:lvl2pPr marL="914400" lvl="1"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2pPr>
            <a:lvl3pPr marL="1371600" lvl="2"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3pPr>
            <a:lvl4pPr marL="1828800" lvl="3"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4pPr>
            <a:lvl5pPr marL="2286000" lvl="4"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
        <p:nvSpPr>
          <p:cNvPr id="124" name="Google Shape;124;p44"/>
          <p:cNvSpPr/>
          <p:nvPr/>
        </p:nvSpPr>
        <p:spPr>
          <a:xfrm>
            <a:off x="-1" y="0"/>
            <a:ext cx="7775575" cy="1084343"/>
          </a:xfrm>
          <a:prstGeom prst="rect">
            <a:avLst/>
          </a:prstGeom>
          <a:solidFill>
            <a:srgbClr val="E43794"/>
          </a:solidFill>
          <a:ln>
            <a:noFill/>
          </a:ln>
        </p:spPr>
        <p:txBody>
          <a:bodyPr spcFirstLastPara="1" wrap="square" lIns="145425" tIns="72700" rIns="145425" bIns="72700" anchor="t" anchorCtr="0">
            <a:noAutofit/>
          </a:bodyPr>
          <a:lstStyle/>
          <a:p>
            <a:pPr marL="0" marR="0" lvl="0" indent="0" algn="ctr" rtl="0">
              <a:lnSpc>
                <a:spcPct val="100000"/>
              </a:lnSpc>
              <a:spcBef>
                <a:spcPts val="0"/>
              </a:spcBef>
              <a:spcAft>
                <a:spcPts val="0"/>
              </a:spcAft>
              <a:buClr>
                <a:srgbClr val="000000"/>
              </a:buClr>
              <a:buSzPts val="4294"/>
              <a:buFont typeface="Arial"/>
              <a:buNone/>
            </a:pPr>
            <a:endParaRPr sz="4294" b="0" i="0" u="none" strike="noStrike" cap="none">
              <a:solidFill>
                <a:schemeClr val="dk1"/>
              </a:solidFill>
              <a:latin typeface="Calibri"/>
              <a:ea typeface="Calibri"/>
              <a:cs typeface="Calibri"/>
              <a:sym typeface="Calibri"/>
            </a:endParaRPr>
          </a:p>
        </p:txBody>
      </p:sp>
      <p:pic>
        <p:nvPicPr>
          <p:cNvPr id="125" name="Google Shape;125;p44" descr="Logo&#10;&#10;Description automatically generated"/>
          <p:cNvPicPr preferRelativeResize="0"/>
          <p:nvPr/>
        </p:nvPicPr>
        <p:blipFill rotWithShape="1">
          <a:blip r:embed="rId2">
            <a:alphaModFix/>
          </a:blip>
          <a:srcRect/>
          <a:stretch/>
        </p:blipFill>
        <p:spPr>
          <a:xfrm>
            <a:off x="6037981" y="175191"/>
            <a:ext cx="1630018" cy="91652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fade">
                                      <p:cBhvr>
                                        <p:cTn id="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Final Slide">
  <p:cSld name="Final Slide">
    <p:spTree>
      <p:nvGrpSpPr>
        <p:cNvPr id="1" name="Shape 126"/>
        <p:cNvGrpSpPr/>
        <p:nvPr/>
      </p:nvGrpSpPr>
      <p:grpSpPr>
        <a:xfrm>
          <a:off x="0" y="0"/>
          <a:ext cx="0" cy="0"/>
          <a:chOff x="0" y="0"/>
          <a:chExt cx="0" cy="0"/>
        </a:xfrm>
      </p:grpSpPr>
      <p:sp>
        <p:nvSpPr>
          <p:cNvPr id="127" name="Google Shape;127;p45"/>
          <p:cNvSpPr>
            <a:spLocks noGrp="1"/>
          </p:cNvSpPr>
          <p:nvPr>
            <p:ph type="pic" idx="2"/>
          </p:nvPr>
        </p:nvSpPr>
        <p:spPr>
          <a:xfrm>
            <a:off x="0" y="5094514"/>
            <a:ext cx="7775575" cy="5813200"/>
          </a:xfrm>
          <a:prstGeom prst="rect">
            <a:avLst/>
          </a:prstGeom>
          <a:noFill/>
          <a:ln>
            <a:noFill/>
          </a:ln>
        </p:spPr>
      </p:sp>
      <p:sp>
        <p:nvSpPr>
          <p:cNvPr id="128" name="Google Shape;128;p45"/>
          <p:cNvSpPr txBox="1">
            <a:spLocks noGrp="1"/>
          </p:cNvSpPr>
          <p:nvPr>
            <p:ph type="body" idx="1"/>
          </p:nvPr>
        </p:nvSpPr>
        <p:spPr>
          <a:xfrm>
            <a:off x="1007787" y="697078"/>
            <a:ext cx="5760000" cy="70831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850"/>
              </a:spcBef>
              <a:spcAft>
                <a:spcPts val="0"/>
              </a:spcAft>
              <a:buClr>
                <a:srgbClr val="E43794"/>
              </a:buClr>
              <a:buSzPts val="4000"/>
              <a:buNone/>
              <a:defRPr sz="4000" b="1" i="0">
                <a:solidFill>
                  <a:srgbClr val="E43794"/>
                </a:solidFill>
                <a:latin typeface="Avenir"/>
                <a:ea typeface="Avenir"/>
                <a:cs typeface="Avenir"/>
                <a:sym typeface="Avenir"/>
              </a:defRPr>
            </a:lvl1pPr>
            <a:lvl2pPr marL="914400" lvl="1"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2pPr>
            <a:lvl3pPr marL="1371600" lvl="2"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3pPr>
            <a:lvl4pPr marL="1828800" lvl="3"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4pPr>
            <a:lvl5pPr marL="2286000" lvl="4"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
        <p:nvSpPr>
          <p:cNvPr id="129" name="Google Shape;129;p45"/>
          <p:cNvSpPr txBox="1">
            <a:spLocks noGrp="1"/>
          </p:cNvSpPr>
          <p:nvPr>
            <p:ph type="body" idx="3"/>
          </p:nvPr>
        </p:nvSpPr>
        <p:spPr>
          <a:xfrm>
            <a:off x="1007787" y="2406318"/>
            <a:ext cx="5760000" cy="1410939"/>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0"/>
              </a:spcBef>
              <a:spcAft>
                <a:spcPts val="0"/>
              </a:spcAft>
              <a:buClr>
                <a:srgbClr val="7F7F7F"/>
              </a:buClr>
              <a:buSzPts val="1200"/>
              <a:buNone/>
              <a:defRPr sz="1200" b="1" i="0">
                <a:solidFill>
                  <a:srgbClr val="7F7F7F"/>
                </a:solidFill>
                <a:latin typeface="Avenir"/>
                <a:ea typeface="Avenir"/>
                <a:cs typeface="Avenir"/>
                <a:sym typeface="Avenir"/>
              </a:defRPr>
            </a:lvl1pPr>
            <a:lvl2pPr marL="914400" lvl="1"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2pPr>
            <a:lvl3pPr marL="1371600" lvl="2"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3pPr>
            <a:lvl4pPr marL="1828800" lvl="3"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4pPr>
            <a:lvl5pPr marL="2286000" lvl="4"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
        <p:nvSpPr>
          <p:cNvPr id="130" name="Google Shape;130;p45"/>
          <p:cNvSpPr txBox="1">
            <a:spLocks noGrp="1"/>
          </p:cNvSpPr>
          <p:nvPr>
            <p:ph type="body" idx="4"/>
          </p:nvPr>
        </p:nvSpPr>
        <p:spPr>
          <a:xfrm>
            <a:off x="1007787" y="1420135"/>
            <a:ext cx="5760000" cy="626742"/>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0"/>
              </a:spcBef>
              <a:spcAft>
                <a:spcPts val="0"/>
              </a:spcAft>
              <a:buClr>
                <a:srgbClr val="E43794"/>
              </a:buClr>
              <a:buSzPts val="2000"/>
              <a:buNone/>
              <a:defRPr sz="2000" b="0" i="0">
                <a:solidFill>
                  <a:srgbClr val="E43794"/>
                </a:solidFill>
                <a:latin typeface="Avenir"/>
                <a:ea typeface="Avenir"/>
                <a:cs typeface="Avenir"/>
                <a:sym typeface="Avenir"/>
              </a:defRPr>
            </a:lvl1pPr>
            <a:lvl2pPr marL="914400" lvl="1"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2pPr>
            <a:lvl3pPr marL="1371600" lvl="2"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3pPr>
            <a:lvl4pPr marL="1828800" lvl="3"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4pPr>
            <a:lvl5pPr marL="2286000" lvl="4"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grpSp>
        <p:nvGrpSpPr>
          <p:cNvPr id="131" name="Google Shape;131;p45"/>
          <p:cNvGrpSpPr/>
          <p:nvPr/>
        </p:nvGrpSpPr>
        <p:grpSpPr>
          <a:xfrm>
            <a:off x="3159027" y="5080051"/>
            <a:ext cx="1457520" cy="373805"/>
            <a:chOff x="3244859" y="9754633"/>
            <a:chExt cx="1936439" cy="496630"/>
          </a:xfrm>
        </p:grpSpPr>
        <p:sp>
          <p:nvSpPr>
            <p:cNvPr id="132" name="Google Shape;132;p45"/>
            <p:cNvSpPr/>
            <p:nvPr/>
          </p:nvSpPr>
          <p:spPr>
            <a:xfrm>
              <a:off x="3244859" y="9797084"/>
              <a:ext cx="206694" cy="420436"/>
            </a:xfrm>
            <a:custGeom>
              <a:avLst/>
              <a:gdLst/>
              <a:ahLst/>
              <a:cxnLst/>
              <a:rect l="l" t="t" r="r" b="b"/>
              <a:pathLst>
                <a:path w="30" h="64" extrusionOk="0">
                  <a:moveTo>
                    <a:pt x="6" y="13"/>
                  </a:moveTo>
                  <a:cubicBezTo>
                    <a:pt x="6" y="14"/>
                    <a:pt x="6" y="21"/>
                    <a:pt x="6" y="21"/>
                  </a:cubicBezTo>
                  <a:cubicBezTo>
                    <a:pt x="0" y="21"/>
                    <a:pt x="0" y="21"/>
                    <a:pt x="0" y="21"/>
                  </a:cubicBezTo>
                  <a:cubicBezTo>
                    <a:pt x="0" y="32"/>
                    <a:pt x="0" y="32"/>
                    <a:pt x="0" y="32"/>
                  </a:cubicBezTo>
                  <a:cubicBezTo>
                    <a:pt x="6" y="32"/>
                    <a:pt x="6" y="32"/>
                    <a:pt x="6" y="32"/>
                  </a:cubicBezTo>
                  <a:cubicBezTo>
                    <a:pt x="6" y="64"/>
                    <a:pt x="6" y="64"/>
                    <a:pt x="6" y="64"/>
                  </a:cubicBezTo>
                  <a:cubicBezTo>
                    <a:pt x="20" y="64"/>
                    <a:pt x="20" y="64"/>
                    <a:pt x="20" y="64"/>
                  </a:cubicBezTo>
                  <a:cubicBezTo>
                    <a:pt x="20" y="32"/>
                    <a:pt x="20" y="32"/>
                    <a:pt x="20" y="32"/>
                  </a:cubicBezTo>
                  <a:cubicBezTo>
                    <a:pt x="29" y="32"/>
                    <a:pt x="29" y="32"/>
                    <a:pt x="29" y="32"/>
                  </a:cubicBezTo>
                  <a:cubicBezTo>
                    <a:pt x="29" y="32"/>
                    <a:pt x="29" y="27"/>
                    <a:pt x="30" y="21"/>
                  </a:cubicBezTo>
                  <a:cubicBezTo>
                    <a:pt x="29" y="21"/>
                    <a:pt x="20" y="21"/>
                    <a:pt x="20" y="21"/>
                  </a:cubicBezTo>
                  <a:cubicBezTo>
                    <a:pt x="20" y="21"/>
                    <a:pt x="20" y="15"/>
                    <a:pt x="20" y="14"/>
                  </a:cubicBezTo>
                  <a:cubicBezTo>
                    <a:pt x="20" y="13"/>
                    <a:pt x="21" y="11"/>
                    <a:pt x="23" y="11"/>
                  </a:cubicBezTo>
                  <a:cubicBezTo>
                    <a:pt x="24" y="11"/>
                    <a:pt x="27" y="11"/>
                    <a:pt x="30" y="11"/>
                  </a:cubicBezTo>
                  <a:cubicBezTo>
                    <a:pt x="30" y="10"/>
                    <a:pt x="30" y="5"/>
                    <a:pt x="30" y="0"/>
                  </a:cubicBezTo>
                  <a:cubicBezTo>
                    <a:pt x="26" y="0"/>
                    <a:pt x="22" y="0"/>
                    <a:pt x="20" y="0"/>
                  </a:cubicBezTo>
                  <a:cubicBezTo>
                    <a:pt x="6" y="0"/>
                    <a:pt x="6" y="11"/>
                    <a:pt x="6" y="13"/>
                  </a:cubicBezTo>
                  <a:close/>
                </a:path>
              </a:pathLst>
            </a:custGeom>
            <a:solidFill>
              <a:srgbClr val="FBE000"/>
            </a:solidFill>
            <a:ln>
              <a:noFill/>
            </a:ln>
          </p:spPr>
          <p:txBody>
            <a:bodyPr spcFirstLastPara="1" wrap="square" lIns="145425" tIns="72700" rIns="145425" bIns="72700" anchor="t" anchorCtr="0">
              <a:noAutofit/>
            </a:bodyPr>
            <a:lstStyle/>
            <a:p>
              <a:pPr marL="0" marR="0" lvl="0" indent="0" algn="l" rtl="0">
                <a:lnSpc>
                  <a:spcPct val="100000"/>
                </a:lnSpc>
                <a:spcBef>
                  <a:spcPts val="0"/>
                </a:spcBef>
                <a:spcAft>
                  <a:spcPts val="0"/>
                </a:spcAft>
                <a:buClr>
                  <a:srgbClr val="000000"/>
                </a:buClr>
                <a:buSzPts val="4294"/>
                <a:buFont typeface="Arial"/>
                <a:buNone/>
              </a:pPr>
              <a:endParaRPr sz="4294" b="0" i="0" u="none" strike="noStrike" cap="none">
                <a:solidFill>
                  <a:schemeClr val="dk1"/>
                </a:solidFill>
                <a:latin typeface="Calibri"/>
                <a:ea typeface="Calibri"/>
                <a:cs typeface="Calibri"/>
                <a:sym typeface="Calibri"/>
              </a:endParaRPr>
            </a:p>
          </p:txBody>
        </p:sp>
        <p:grpSp>
          <p:nvGrpSpPr>
            <p:cNvPr id="133" name="Google Shape;133;p45"/>
            <p:cNvGrpSpPr/>
            <p:nvPr/>
          </p:nvGrpSpPr>
          <p:grpSpPr>
            <a:xfrm>
              <a:off x="4439081" y="9754633"/>
              <a:ext cx="742217" cy="453319"/>
              <a:chOff x="89" y="268"/>
              <a:chExt cx="316" cy="193"/>
            </a:xfrm>
          </p:grpSpPr>
          <p:sp>
            <p:nvSpPr>
              <p:cNvPr id="134" name="Google Shape;134;p45"/>
              <p:cNvSpPr/>
              <p:nvPr/>
            </p:nvSpPr>
            <p:spPr>
              <a:xfrm>
                <a:off x="89" y="268"/>
                <a:ext cx="184" cy="168"/>
              </a:xfrm>
              <a:prstGeom prst="rect">
                <a:avLst/>
              </a:prstGeom>
              <a:noFill/>
              <a:ln>
                <a:noFill/>
              </a:ln>
            </p:spPr>
            <p:txBody>
              <a:bodyPr spcFirstLastPara="1" wrap="square" lIns="145425" tIns="72700" rIns="145425" bIns="72700" anchor="t" anchorCtr="0">
                <a:noAutofit/>
              </a:bodyPr>
              <a:lstStyle/>
              <a:p>
                <a:pPr marL="0" marR="0" lvl="0" indent="0" algn="l" rtl="0">
                  <a:lnSpc>
                    <a:spcPct val="100000"/>
                  </a:lnSpc>
                  <a:spcBef>
                    <a:spcPts val="0"/>
                  </a:spcBef>
                  <a:spcAft>
                    <a:spcPts val="0"/>
                  </a:spcAft>
                  <a:buClr>
                    <a:srgbClr val="000000"/>
                  </a:buClr>
                  <a:buSzPts val="4294"/>
                  <a:buFont typeface="Arial"/>
                  <a:buNone/>
                </a:pPr>
                <a:endParaRPr sz="4294" b="0" i="0" u="none" strike="noStrike" cap="none">
                  <a:solidFill>
                    <a:schemeClr val="dk1"/>
                  </a:solidFill>
                  <a:latin typeface="Calibri"/>
                  <a:ea typeface="Calibri"/>
                  <a:cs typeface="Calibri"/>
                  <a:sym typeface="Calibri"/>
                </a:endParaRPr>
              </a:p>
            </p:txBody>
          </p:sp>
          <p:sp>
            <p:nvSpPr>
              <p:cNvPr id="135" name="Google Shape;135;p45"/>
              <p:cNvSpPr/>
              <p:nvPr/>
            </p:nvSpPr>
            <p:spPr>
              <a:xfrm>
                <a:off x="227" y="290"/>
                <a:ext cx="178" cy="171"/>
              </a:xfrm>
              <a:custGeom>
                <a:avLst/>
                <a:gdLst/>
                <a:ahLst/>
                <a:cxnLst/>
                <a:rect l="l" t="t" r="r" b="b"/>
                <a:pathLst>
                  <a:path w="64" h="61" extrusionOk="0">
                    <a:moveTo>
                      <a:pt x="64" y="37"/>
                    </a:moveTo>
                    <a:cubicBezTo>
                      <a:pt x="64" y="61"/>
                      <a:pt x="64" y="61"/>
                      <a:pt x="64" y="61"/>
                    </a:cubicBezTo>
                    <a:cubicBezTo>
                      <a:pt x="50" y="61"/>
                      <a:pt x="50" y="61"/>
                      <a:pt x="50" y="61"/>
                    </a:cubicBezTo>
                    <a:cubicBezTo>
                      <a:pt x="50" y="39"/>
                      <a:pt x="50" y="39"/>
                      <a:pt x="50" y="39"/>
                    </a:cubicBezTo>
                    <a:cubicBezTo>
                      <a:pt x="50" y="34"/>
                      <a:pt x="48" y="30"/>
                      <a:pt x="43" y="30"/>
                    </a:cubicBezTo>
                    <a:cubicBezTo>
                      <a:pt x="40" y="30"/>
                      <a:pt x="37" y="32"/>
                      <a:pt x="36" y="35"/>
                    </a:cubicBezTo>
                    <a:cubicBezTo>
                      <a:pt x="36" y="36"/>
                      <a:pt x="36" y="37"/>
                      <a:pt x="36" y="38"/>
                    </a:cubicBezTo>
                    <a:cubicBezTo>
                      <a:pt x="36" y="61"/>
                      <a:pt x="36" y="61"/>
                      <a:pt x="36" y="61"/>
                    </a:cubicBezTo>
                    <a:cubicBezTo>
                      <a:pt x="22" y="61"/>
                      <a:pt x="22" y="61"/>
                      <a:pt x="22" y="61"/>
                    </a:cubicBezTo>
                    <a:cubicBezTo>
                      <a:pt x="22" y="61"/>
                      <a:pt x="22" y="24"/>
                      <a:pt x="22" y="20"/>
                    </a:cubicBezTo>
                    <a:cubicBezTo>
                      <a:pt x="36" y="20"/>
                      <a:pt x="36" y="20"/>
                      <a:pt x="36" y="20"/>
                    </a:cubicBezTo>
                    <a:cubicBezTo>
                      <a:pt x="36" y="26"/>
                      <a:pt x="36" y="26"/>
                      <a:pt x="36" y="26"/>
                    </a:cubicBezTo>
                    <a:cubicBezTo>
                      <a:pt x="36" y="26"/>
                      <a:pt x="36" y="26"/>
                      <a:pt x="36" y="26"/>
                    </a:cubicBezTo>
                    <a:cubicBezTo>
                      <a:pt x="36" y="26"/>
                      <a:pt x="36" y="26"/>
                      <a:pt x="36" y="26"/>
                    </a:cubicBezTo>
                    <a:cubicBezTo>
                      <a:pt x="36" y="26"/>
                      <a:pt x="36" y="26"/>
                      <a:pt x="36" y="26"/>
                    </a:cubicBezTo>
                    <a:cubicBezTo>
                      <a:pt x="38" y="23"/>
                      <a:pt x="41" y="19"/>
                      <a:pt x="48" y="19"/>
                    </a:cubicBezTo>
                    <a:cubicBezTo>
                      <a:pt x="57" y="19"/>
                      <a:pt x="64" y="25"/>
                      <a:pt x="64" y="37"/>
                    </a:cubicBezTo>
                    <a:close/>
                    <a:moveTo>
                      <a:pt x="8" y="0"/>
                    </a:moveTo>
                    <a:cubicBezTo>
                      <a:pt x="3" y="0"/>
                      <a:pt x="0" y="3"/>
                      <a:pt x="0" y="7"/>
                    </a:cubicBezTo>
                    <a:cubicBezTo>
                      <a:pt x="0" y="11"/>
                      <a:pt x="3" y="14"/>
                      <a:pt x="8" y="14"/>
                    </a:cubicBezTo>
                    <a:cubicBezTo>
                      <a:pt x="8" y="14"/>
                      <a:pt x="8" y="14"/>
                      <a:pt x="8" y="14"/>
                    </a:cubicBezTo>
                    <a:cubicBezTo>
                      <a:pt x="12" y="14"/>
                      <a:pt x="15" y="11"/>
                      <a:pt x="15" y="7"/>
                    </a:cubicBezTo>
                    <a:cubicBezTo>
                      <a:pt x="15" y="3"/>
                      <a:pt x="12" y="0"/>
                      <a:pt x="8" y="0"/>
                    </a:cubicBezTo>
                    <a:close/>
                    <a:moveTo>
                      <a:pt x="1" y="61"/>
                    </a:moveTo>
                    <a:cubicBezTo>
                      <a:pt x="15" y="61"/>
                      <a:pt x="15" y="61"/>
                      <a:pt x="15" y="61"/>
                    </a:cubicBezTo>
                    <a:cubicBezTo>
                      <a:pt x="15" y="20"/>
                      <a:pt x="15" y="20"/>
                      <a:pt x="15" y="20"/>
                    </a:cubicBezTo>
                    <a:cubicBezTo>
                      <a:pt x="1" y="20"/>
                      <a:pt x="1" y="20"/>
                      <a:pt x="1" y="20"/>
                    </a:cubicBezTo>
                    <a:lnTo>
                      <a:pt x="1" y="61"/>
                    </a:lnTo>
                    <a:close/>
                  </a:path>
                </a:pathLst>
              </a:custGeom>
              <a:solidFill>
                <a:srgbClr val="FBE000"/>
              </a:solidFill>
              <a:ln>
                <a:noFill/>
              </a:ln>
            </p:spPr>
            <p:txBody>
              <a:bodyPr spcFirstLastPara="1" wrap="square" lIns="145425" tIns="72700" rIns="145425" bIns="72700" anchor="t" anchorCtr="0">
                <a:noAutofit/>
              </a:bodyPr>
              <a:lstStyle/>
              <a:p>
                <a:pPr marL="0" marR="0" lvl="0" indent="0" algn="l" rtl="0">
                  <a:lnSpc>
                    <a:spcPct val="100000"/>
                  </a:lnSpc>
                  <a:spcBef>
                    <a:spcPts val="0"/>
                  </a:spcBef>
                  <a:spcAft>
                    <a:spcPts val="0"/>
                  </a:spcAft>
                  <a:buClr>
                    <a:srgbClr val="000000"/>
                  </a:buClr>
                  <a:buSzPts val="4294"/>
                  <a:buFont typeface="Arial"/>
                  <a:buNone/>
                </a:pPr>
                <a:endParaRPr sz="4294" b="0" i="0" u="none" strike="noStrike" cap="none">
                  <a:solidFill>
                    <a:schemeClr val="dk1"/>
                  </a:solidFill>
                  <a:latin typeface="Calibri"/>
                  <a:ea typeface="Calibri"/>
                  <a:cs typeface="Calibri"/>
                  <a:sym typeface="Calibri"/>
                </a:endParaRPr>
              </a:p>
            </p:txBody>
          </p:sp>
        </p:grpSp>
        <p:sp>
          <p:nvSpPr>
            <p:cNvPr id="136" name="Google Shape;136;p45"/>
            <p:cNvSpPr/>
            <p:nvPr/>
          </p:nvSpPr>
          <p:spPr>
            <a:xfrm>
              <a:off x="3844999" y="9812041"/>
              <a:ext cx="521431" cy="439223"/>
            </a:xfrm>
            <a:custGeom>
              <a:avLst/>
              <a:gdLst/>
              <a:ahLst/>
              <a:cxnLst/>
              <a:rect l="l" t="t" r="r" b="b"/>
              <a:pathLst>
                <a:path w="64" h="53" extrusionOk="0">
                  <a:moveTo>
                    <a:pt x="57" y="20"/>
                  </a:moveTo>
                  <a:cubicBezTo>
                    <a:pt x="60" y="19"/>
                    <a:pt x="63" y="18"/>
                    <a:pt x="64" y="16"/>
                  </a:cubicBezTo>
                  <a:cubicBezTo>
                    <a:pt x="62" y="16"/>
                    <a:pt x="58" y="17"/>
                    <a:pt x="56" y="16"/>
                  </a:cubicBezTo>
                  <a:cubicBezTo>
                    <a:pt x="56" y="16"/>
                    <a:pt x="56" y="15"/>
                    <a:pt x="56" y="15"/>
                  </a:cubicBezTo>
                  <a:cubicBezTo>
                    <a:pt x="54" y="9"/>
                    <a:pt x="48" y="4"/>
                    <a:pt x="42" y="4"/>
                  </a:cubicBezTo>
                  <a:cubicBezTo>
                    <a:pt x="43" y="4"/>
                    <a:pt x="43" y="4"/>
                    <a:pt x="44" y="4"/>
                  </a:cubicBezTo>
                  <a:cubicBezTo>
                    <a:pt x="44" y="3"/>
                    <a:pt x="48" y="3"/>
                    <a:pt x="48" y="1"/>
                  </a:cubicBezTo>
                  <a:cubicBezTo>
                    <a:pt x="47" y="0"/>
                    <a:pt x="42" y="2"/>
                    <a:pt x="42" y="3"/>
                  </a:cubicBezTo>
                  <a:cubicBezTo>
                    <a:pt x="43" y="2"/>
                    <a:pt x="45" y="1"/>
                    <a:pt x="45" y="0"/>
                  </a:cubicBezTo>
                  <a:cubicBezTo>
                    <a:pt x="43" y="0"/>
                    <a:pt x="41" y="1"/>
                    <a:pt x="40" y="2"/>
                  </a:cubicBezTo>
                  <a:cubicBezTo>
                    <a:pt x="40" y="2"/>
                    <a:pt x="41" y="1"/>
                    <a:pt x="41" y="1"/>
                  </a:cubicBezTo>
                  <a:cubicBezTo>
                    <a:pt x="36" y="4"/>
                    <a:pt x="33" y="10"/>
                    <a:pt x="31" y="16"/>
                  </a:cubicBezTo>
                  <a:cubicBezTo>
                    <a:pt x="29" y="14"/>
                    <a:pt x="27" y="13"/>
                    <a:pt x="26" y="12"/>
                  </a:cubicBezTo>
                  <a:cubicBezTo>
                    <a:pt x="22" y="10"/>
                    <a:pt x="17" y="8"/>
                    <a:pt x="10" y="5"/>
                  </a:cubicBezTo>
                  <a:cubicBezTo>
                    <a:pt x="9" y="7"/>
                    <a:pt x="11" y="11"/>
                    <a:pt x="15" y="13"/>
                  </a:cubicBezTo>
                  <a:cubicBezTo>
                    <a:pt x="14" y="13"/>
                    <a:pt x="12" y="13"/>
                    <a:pt x="11" y="13"/>
                  </a:cubicBezTo>
                  <a:cubicBezTo>
                    <a:pt x="12" y="16"/>
                    <a:pt x="13" y="19"/>
                    <a:pt x="18" y="20"/>
                  </a:cubicBezTo>
                  <a:cubicBezTo>
                    <a:pt x="16" y="20"/>
                    <a:pt x="15" y="20"/>
                    <a:pt x="14" y="21"/>
                  </a:cubicBezTo>
                  <a:cubicBezTo>
                    <a:pt x="15" y="23"/>
                    <a:pt x="17" y="26"/>
                    <a:pt x="22" y="25"/>
                  </a:cubicBezTo>
                  <a:cubicBezTo>
                    <a:pt x="17" y="27"/>
                    <a:pt x="20" y="31"/>
                    <a:pt x="24" y="31"/>
                  </a:cubicBezTo>
                  <a:cubicBezTo>
                    <a:pt x="17" y="38"/>
                    <a:pt x="6" y="37"/>
                    <a:pt x="0" y="31"/>
                  </a:cubicBezTo>
                  <a:cubicBezTo>
                    <a:pt x="16" y="53"/>
                    <a:pt x="51" y="44"/>
                    <a:pt x="56" y="23"/>
                  </a:cubicBezTo>
                  <a:cubicBezTo>
                    <a:pt x="60" y="23"/>
                    <a:pt x="63" y="22"/>
                    <a:pt x="64" y="20"/>
                  </a:cubicBezTo>
                  <a:cubicBezTo>
                    <a:pt x="62" y="21"/>
                    <a:pt x="58" y="20"/>
                    <a:pt x="57" y="20"/>
                  </a:cubicBezTo>
                  <a:close/>
                </a:path>
              </a:pathLst>
            </a:custGeom>
            <a:solidFill>
              <a:srgbClr val="FBE000"/>
            </a:solidFill>
            <a:ln>
              <a:noFill/>
            </a:ln>
          </p:spPr>
          <p:txBody>
            <a:bodyPr spcFirstLastPara="1" wrap="square" lIns="145425" tIns="72700" rIns="145425" bIns="72700" anchor="t" anchorCtr="0">
              <a:noAutofit/>
            </a:bodyPr>
            <a:lstStyle/>
            <a:p>
              <a:pPr marL="0" marR="0" lvl="0" indent="0" algn="l" rtl="0">
                <a:lnSpc>
                  <a:spcPct val="100000"/>
                </a:lnSpc>
                <a:spcBef>
                  <a:spcPts val="0"/>
                </a:spcBef>
                <a:spcAft>
                  <a:spcPts val="0"/>
                </a:spcAft>
                <a:buClr>
                  <a:srgbClr val="000000"/>
                </a:buClr>
                <a:buSzPts val="4294"/>
                <a:buFont typeface="Arial"/>
                <a:buNone/>
              </a:pPr>
              <a:endParaRPr sz="4294" b="0" i="0" u="none" strike="noStrike" cap="none">
                <a:solidFill>
                  <a:schemeClr val="dk1"/>
                </a:solidFill>
                <a:latin typeface="Calibri"/>
                <a:ea typeface="Calibri"/>
                <a:cs typeface="Calibri"/>
                <a:sym typeface="Calibri"/>
              </a:endParaRPr>
            </a:p>
          </p:txBody>
        </p:sp>
      </p:grpSp>
      <p:sp>
        <p:nvSpPr>
          <p:cNvPr id="137" name="Google Shape;137;p45"/>
          <p:cNvSpPr txBox="1">
            <a:spLocks noGrp="1"/>
          </p:cNvSpPr>
          <p:nvPr>
            <p:ph type="body" idx="5"/>
          </p:nvPr>
        </p:nvSpPr>
        <p:spPr>
          <a:xfrm>
            <a:off x="1007787" y="4459661"/>
            <a:ext cx="5760000" cy="32788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0"/>
              </a:spcBef>
              <a:spcAft>
                <a:spcPts val="0"/>
              </a:spcAft>
              <a:buClr>
                <a:srgbClr val="E43794"/>
              </a:buClr>
              <a:buSzPts val="2000"/>
              <a:buNone/>
              <a:defRPr sz="2000" b="1" i="0">
                <a:solidFill>
                  <a:srgbClr val="E43794"/>
                </a:solidFill>
                <a:latin typeface="Avenir"/>
                <a:ea typeface="Avenir"/>
                <a:cs typeface="Avenir"/>
                <a:sym typeface="Avenir"/>
              </a:defRPr>
            </a:lvl1pPr>
            <a:lvl2pPr marL="914400" lvl="1"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2pPr>
            <a:lvl3pPr marL="1371600" lvl="2"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3pPr>
            <a:lvl4pPr marL="1828800" lvl="3"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4pPr>
            <a:lvl5pPr marL="2286000" lvl="4"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hoto Slide 4">
  <p:cSld name="Photo Slide 4">
    <p:spTree>
      <p:nvGrpSpPr>
        <p:cNvPr id="1" name="Shape 138"/>
        <p:cNvGrpSpPr/>
        <p:nvPr/>
      </p:nvGrpSpPr>
      <p:grpSpPr>
        <a:xfrm>
          <a:off x="0" y="0"/>
          <a:ext cx="0" cy="0"/>
          <a:chOff x="0" y="0"/>
          <a:chExt cx="0" cy="0"/>
        </a:xfrm>
      </p:grpSpPr>
      <p:sp>
        <p:nvSpPr>
          <p:cNvPr id="139" name="Google Shape;139;p46"/>
          <p:cNvSpPr>
            <a:spLocks noGrp="1"/>
          </p:cNvSpPr>
          <p:nvPr>
            <p:ph type="pic" idx="2"/>
          </p:nvPr>
        </p:nvSpPr>
        <p:spPr>
          <a:xfrm>
            <a:off x="-1" y="3"/>
            <a:ext cx="7775575" cy="4251641"/>
          </a:xfrm>
          <a:prstGeom prst="rect">
            <a:avLst/>
          </a:prstGeom>
          <a:noFill/>
          <a:ln>
            <a:noFill/>
          </a:ln>
        </p:spPr>
      </p:sp>
      <p:sp>
        <p:nvSpPr>
          <p:cNvPr id="140" name="Google Shape;140;p46"/>
          <p:cNvSpPr txBox="1">
            <a:spLocks noGrp="1"/>
          </p:cNvSpPr>
          <p:nvPr>
            <p:ph type="sldNum" idx="12"/>
          </p:nvPr>
        </p:nvSpPr>
        <p:spPr>
          <a:xfrm>
            <a:off x="4924799" y="1043501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141" name="Google Shape;141;p46"/>
          <p:cNvSpPr/>
          <p:nvPr/>
        </p:nvSpPr>
        <p:spPr>
          <a:xfrm>
            <a:off x="2362183" y="9337730"/>
            <a:ext cx="3051208" cy="645837"/>
          </a:xfrm>
          <a:prstGeom prst="rect">
            <a:avLst/>
          </a:prstGeom>
          <a:solidFill>
            <a:srgbClr val="E43794"/>
          </a:solidFill>
          <a:ln>
            <a:noFill/>
          </a:ln>
        </p:spPr>
        <p:txBody>
          <a:bodyPr spcFirstLastPara="1" wrap="square" lIns="145425" tIns="72700" rIns="145425" bIns="72700" anchor="t" anchorCtr="0">
            <a:noAutofit/>
          </a:bodyPr>
          <a:lstStyle/>
          <a:p>
            <a:pPr marL="0" marR="0" lvl="0" indent="0" algn="ctr" rtl="0">
              <a:lnSpc>
                <a:spcPct val="100000"/>
              </a:lnSpc>
              <a:spcBef>
                <a:spcPts val="0"/>
              </a:spcBef>
              <a:spcAft>
                <a:spcPts val="0"/>
              </a:spcAft>
              <a:buClr>
                <a:srgbClr val="000000"/>
              </a:buClr>
              <a:buSzPts val="4294"/>
              <a:buFont typeface="Arial"/>
              <a:buNone/>
            </a:pPr>
            <a:endParaRPr sz="4294" b="0" i="0" u="none" strike="noStrike" cap="none">
              <a:solidFill>
                <a:schemeClr val="dk1"/>
              </a:solidFill>
              <a:latin typeface="Calibri"/>
              <a:ea typeface="Calibri"/>
              <a:cs typeface="Calibri"/>
              <a:sym typeface="Calibri"/>
            </a:endParaRPr>
          </a:p>
        </p:txBody>
      </p:sp>
      <p:sp>
        <p:nvSpPr>
          <p:cNvPr id="142" name="Google Shape;142;p46"/>
          <p:cNvSpPr txBox="1">
            <a:spLocks noGrp="1"/>
          </p:cNvSpPr>
          <p:nvPr>
            <p:ph type="body" idx="1"/>
          </p:nvPr>
        </p:nvSpPr>
        <p:spPr>
          <a:xfrm>
            <a:off x="1007787" y="4946828"/>
            <a:ext cx="5760000" cy="70831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850"/>
              </a:spcBef>
              <a:spcAft>
                <a:spcPts val="0"/>
              </a:spcAft>
              <a:buClr>
                <a:srgbClr val="E43794"/>
              </a:buClr>
              <a:buSzPts val="4000"/>
              <a:buNone/>
              <a:defRPr sz="4000" b="1" i="0">
                <a:solidFill>
                  <a:srgbClr val="E43794"/>
                </a:solidFill>
                <a:latin typeface="Avenir"/>
                <a:ea typeface="Avenir"/>
                <a:cs typeface="Avenir"/>
                <a:sym typeface="Avenir"/>
              </a:defRPr>
            </a:lvl1pPr>
            <a:lvl2pPr marL="914400" lvl="1"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2pPr>
            <a:lvl3pPr marL="1371600" lvl="2"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3pPr>
            <a:lvl4pPr marL="1828800" lvl="3"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4pPr>
            <a:lvl5pPr marL="2286000" lvl="4"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
        <p:nvSpPr>
          <p:cNvPr id="143" name="Google Shape;143;p46"/>
          <p:cNvSpPr txBox="1">
            <a:spLocks noGrp="1"/>
          </p:cNvSpPr>
          <p:nvPr>
            <p:ph type="body" idx="3"/>
          </p:nvPr>
        </p:nvSpPr>
        <p:spPr>
          <a:xfrm>
            <a:off x="1007787" y="6656068"/>
            <a:ext cx="5760000" cy="2516827"/>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0"/>
              </a:spcBef>
              <a:spcAft>
                <a:spcPts val="0"/>
              </a:spcAft>
              <a:buClr>
                <a:srgbClr val="7F7F7F"/>
              </a:buClr>
              <a:buSzPts val="1200"/>
              <a:buNone/>
              <a:defRPr sz="1200" b="1" i="0">
                <a:solidFill>
                  <a:srgbClr val="7F7F7F"/>
                </a:solidFill>
                <a:latin typeface="Avenir"/>
                <a:ea typeface="Avenir"/>
                <a:cs typeface="Avenir"/>
                <a:sym typeface="Avenir"/>
              </a:defRPr>
            </a:lvl1pPr>
            <a:lvl2pPr marL="914400" lvl="1"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2pPr>
            <a:lvl3pPr marL="1371600" lvl="2"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3pPr>
            <a:lvl4pPr marL="1828800" lvl="3"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4pPr>
            <a:lvl5pPr marL="2286000" lvl="4"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
        <p:nvSpPr>
          <p:cNvPr id="144" name="Google Shape;144;p46"/>
          <p:cNvSpPr txBox="1">
            <a:spLocks noGrp="1"/>
          </p:cNvSpPr>
          <p:nvPr>
            <p:ph type="body" idx="4"/>
          </p:nvPr>
        </p:nvSpPr>
        <p:spPr>
          <a:xfrm>
            <a:off x="1007787" y="5669885"/>
            <a:ext cx="5760000" cy="626742"/>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0"/>
              </a:spcBef>
              <a:spcAft>
                <a:spcPts val="0"/>
              </a:spcAft>
              <a:buClr>
                <a:srgbClr val="E43794"/>
              </a:buClr>
              <a:buSzPts val="2000"/>
              <a:buNone/>
              <a:defRPr sz="2000" b="0" i="0">
                <a:solidFill>
                  <a:srgbClr val="E43794"/>
                </a:solidFill>
                <a:latin typeface="Avenir"/>
                <a:ea typeface="Avenir"/>
                <a:cs typeface="Avenir"/>
                <a:sym typeface="Avenir"/>
              </a:defRPr>
            </a:lvl1pPr>
            <a:lvl2pPr marL="914400" lvl="1"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2pPr>
            <a:lvl3pPr marL="1371600" lvl="2"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3pPr>
            <a:lvl4pPr marL="1828800" lvl="3"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4pPr>
            <a:lvl5pPr marL="2286000" lvl="4"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
        <p:nvSpPr>
          <p:cNvPr id="145" name="Google Shape;145;p46"/>
          <p:cNvSpPr txBox="1">
            <a:spLocks noGrp="1"/>
          </p:cNvSpPr>
          <p:nvPr>
            <p:ph type="body" idx="5"/>
          </p:nvPr>
        </p:nvSpPr>
        <p:spPr>
          <a:xfrm>
            <a:off x="1007787" y="9488794"/>
            <a:ext cx="5760000" cy="531492"/>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0"/>
              </a:spcBef>
              <a:spcAft>
                <a:spcPts val="0"/>
              </a:spcAft>
              <a:buClr>
                <a:schemeClr val="lt1"/>
              </a:buClr>
              <a:buSzPts val="2000"/>
              <a:buNone/>
              <a:defRPr sz="2000" b="1" i="0">
                <a:solidFill>
                  <a:schemeClr val="lt1"/>
                </a:solidFill>
                <a:latin typeface="Avenir"/>
                <a:ea typeface="Avenir"/>
                <a:cs typeface="Avenir"/>
                <a:sym typeface="Avenir"/>
              </a:defRPr>
            </a:lvl1pPr>
            <a:lvl2pPr marL="914400" lvl="1"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2pPr>
            <a:lvl3pPr marL="1371600" lvl="2"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3pPr>
            <a:lvl4pPr marL="1828800" lvl="3"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4pPr>
            <a:lvl5pPr marL="2286000" lvl="4"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3436">
          <p15:clr>
            <a:srgbClr val="FBAE40"/>
          </p15:clr>
        </p15:guide>
        <p15:guide id="2" pos="244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lumn Slide - Pink Heading">
  <p:cSld name="Two Column Slide - Pink Heading">
    <p:spTree>
      <p:nvGrpSpPr>
        <p:cNvPr id="1" name="Shape 146"/>
        <p:cNvGrpSpPr/>
        <p:nvPr/>
      </p:nvGrpSpPr>
      <p:grpSpPr>
        <a:xfrm>
          <a:off x="0" y="0"/>
          <a:ext cx="0" cy="0"/>
          <a:chOff x="0" y="0"/>
          <a:chExt cx="0" cy="0"/>
        </a:xfrm>
      </p:grpSpPr>
      <p:sp>
        <p:nvSpPr>
          <p:cNvPr id="147" name="Google Shape;147;p47"/>
          <p:cNvSpPr/>
          <p:nvPr/>
        </p:nvSpPr>
        <p:spPr>
          <a:xfrm>
            <a:off x="-1" y="0"/>
            <a:ext cx="7775575" cy="3005164"/>
          </a:xfrm>
          <a:prstGeom prst="rect">
            <a:avLst/>
          </a:prstGeom>
          <a:solidFill>
            <a:srgbClr val="E43794"/>
          </a:solidFill>
          <a:ln>
            <a:noFill/>
          </a:ln>
        </p:spPr>
        <p:txBody>
          <a:bodyPr spcFirstLastPara="1" wrap="square" lIns="145425" tIns="72700" rIns="145425" bIns="72700" anchor="t" anchorCtr="0">
            <a:noAutofit/>
          </a:bodyPr>
          <a:lstStyle/>
          <a:p>
            <a:pPr marL="0" marR="0" lvl="0" indent="0" algn="ctr" rtl="0">
              <a:lnSpc>
                <a:spcPct val="100000"/>
              </a:lnSpc>
              <a:spcBef>
                <a:spcPts val="0"/>
              </a:spcBef>
              <a:spcAft>
                <a:spcPts val="0"/>
              </a:spcAft>
              <a:buClr>
                <a:srgbClr val="000000"/>
              </a:buClr>
              <a:buSzPts val="4294"/>
              <a:buFont typeface="Arial"/>
              <a:buNone/>
            </a:pPr>
            <a:endParaRPr sz="4294" b="0" i="0" u="none" strike="noStrike" cap="none">
              <a:solidFill>
                <a:schemeClr val="dk1"/>
              </a:solidFill>
              <a:latin typeface="Calibri"/>
              <a:ea typeface="Calibri"/>
              <a:cs typeface="Calibri"/>
              <a:sym typeface="Calibri"/>
            </a:endParaRPr>
          </a:p>
        </p:txBody>
      </p:sp>
      <p:sp>
        <p:nvSpPr>
          <p:cNvPr id="148" name="Google Shape;148;p47"/>
          <p:cNvSpPr txBox="1">
            <a:spLocks noGrp="1"/>
          </p:cNvSpPr>
          <p:nvPr>
            <p:ph type="sldNum" idx="12"/>
          </p:nvPr>
        </p:nvSpPr>
        <p:spPr>
          <a:xfrm>
            <a:off x="4924799" y="1043501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149" name="Google Shape;149;p47"/>
          <p:cNvSpPr txBox="1">
            <a:spLocks noGrp="1"/>
          </p:cNvSpPr>
          <p:nvPr>
            <p:ph type="body" idx="1"/>
          </p:nvPr>
        </p:nvSpPr>
        <p:spPr>
          <a:xfrm>
            <a:off x="1007787" y="713789"/>
            <a:ext cx="5760000" cy="70831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850"/>
              </a:spcBef>
              <a:spcAft>
                <a:spcPts val="0"/>
              </a:spcAft>
              <a:buClr>
                <a:schemeClr val="lt1"/>
              </a:buClr>
              <a:buSzPts val="4000"/>
              <a:buNone/>
              <a:defRPr sz="4000" b="1" i="0">
                <a:solidFill>
                  <a:schemeClr val="lt1"/>
                </a:solidFill>
                <a:latin typeface="Avenir"/>
                <a:ea typeface="Avenir"/>
                <a:cs typeface="Avenir"/>
                <a:sym typeface="Avenir"/>
              </a:defRPr>
            </a:lvl1pPr>
            <a:lvl2pPr marL="914400" lvl="1"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2pPr>
            <a:lvl3pPr marL="1371600" lvl="2"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3pPr>
            <a:lvl4pPr marL="1828800" lvl="3"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4pPr>
            <a:lvl5pPr marL="2286000" lvl="4"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
        <p:nvSpPr>
          <p:cNvPr id="150" name="Google Shape;150;p47"/>
          <p:cNvSpPr txBox="1">
            <a:spLocks noGrp="1"/>
          </p:cNvSpPr>
          <p:nvPr>
            <p:ph type="body" idx="2"/>
          </p:nvPr>
        </p:nvSpPr>
        <p:spPr>
          <a:xfrm>
            <a:off x="1007787" y="1436846"/>
            <a:ext cx="5760000" cy="62674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lt1"/>
              </a:buClr>
              <a:buSzPts val="2000"/>
              <a:buNone/>
              <a:defRPr sz="2000" b="0" i="0">
                <a:solidFill>
                  <a:schemeClr val="lt1"/>
                </a:solidFill>
                <a:latin typeface="Avenir"/>
                <a:ea typeface="Avenir"/>
                <a:cs typeface="Avenir"/>
                <a:sym typeface="Avenir"/>
              </a:defRPr>
            </a:lvl1pPr>
            <a:lvl2pPr marL="914400" lvl="1"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2pPr>
            <a:lvl3pPr marL="1371600" lvl="2"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3pPr>
            <a:lvl4pPr marL="1828800" lvl="3"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4pPr>
            <a:lvl5pPr marL="2286000" lvl="4"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pic>
        <p:nvPicPr>
          <p:cNvPr id="151" name="Google Shape;151;p47" descr="Logo&#10;&#10;Description automatically generated"/>
          <p:cNvPicPr preferRelativeResize="0"/>
          <p:nvPr/>
        </p:nvPicPr>
        <p:blipFill rotWithShape="1">
          <a:blip r:embed="rId2">
            <a:alphaModFix/>
          </a:blip>
          <a:srcRect/>
          <a:stretch/>
        </p:blipFill>
        <p:spPr>
          <a:xfrm>
            <a:off x="6281885" y="2092615"/>
            <a:ext cx="1630018" cy="916522"/>
          </a:xfrm>
          <a:prstGeom prst="rect">
            <a:avLst/>
          </a:prstGeom>
          <a:noFill/>
          <a:ln>
            <a:noFill/>
          </a:ln>
        </p:spPr>
      </p:pic>
      <p:sp>
        <p:nvSpPr>
          <p:cNvPr id="152" name="Google Shape;152;p47"/>
          <p:cNvSpPr txBox="1">
            <a:spLocks noGrp="1"/>
          </p:cNvSpPr>
          <p:nvPr>
            <p:ph type="body" idx="3"/>
          </p:nvPr>
        </p:nvSpPr>
        <p:spPr>
          <a:xfrm>
            <a:off x="1007786" y="3642671"/>
            <a:ext cx="5760000" cy="6146887"/>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0"/>
              </a:spcBef>
              <a:spcAft>
                <a:spcPts val="0"/>
              </a:spcAft>
              <a:buClr>
                <a:srgbClr val="7F7F7F"/>
              </a:buClr>
              <a:buSzPts val="1200"/>
              <a:buFont typeface="Arial"/>
              <a:buNone/>
              <a:defRPr sz="1200" b="1" i="0">
                <a:solidFill>
                  <a:srgbClr val="7F7F7F"/>
                </a:solidFill>
                <a:latin typeface="Avenir"/>
                <a:ea typeface="Avenir"/>
                <a:cs typeface="Avenir"/>
                <a:sym typeface="Avenir"/>
              </a:defRPr>
            </a:lvl1pPr>
            <a:lvl2pPr marL="914400" lvl="1"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2pPr>
            <a:lvl3pPr marL="1371600" lvl="2"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3pPr>
            <a:lvl4pPr marL="1828800" lvl="3"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4pPr>
            <a:lvl5pPr marL="2286000" lvl="4"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7"/>
                                        </p:tgtEl>
                                        <p:attrNameLst>
                                          <p:attrName>style.visibility</p:attrName>
                                        </p:attrNameLst>
                                      </p:cBhvr>
                                      <p:to>
                                        <p:strVal val="visible"/>
                                      </p:to>
                                    </p:set>
                                    <p:animEffect transition="in" filter="fade">
                                      <p:cBhvr>
                                        <p:cTn id="7"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eet Our Team">
  <p:cSld name="Meet Our Team">
    <p:spTree>
      <p:nvGrpSpPr>
        <p:cNvPr id="1" name="Shape 153"/>
        <p:cNvGrpSpPr/>
        <p:nvPr/>
      </p:nvGrpSpPr>
      <p:grpSpPr>
        <a:xfrm>
          <a:off x="0" y="0"/>
          <a:ext cx="0" cy="0"/>
          <a:chOff x="0" y="0"/>
          <a:chExt cx="0" cy="0"/>
        </a:xfrm>
      </p:grpSpPr>
      <p:sp>
        <p:nvSpPr>
          <p:cNvPr id="154" name="Google Shape;154;p48"/>
          <p:cNvSpPr>
            <a:spLocks noGrp="1"/>
          </p:cNvSpPr>
          <p:nvPr>
            <p:ph type="pic" idx="2"/>
          </p:nvPr>
        </p:nvSpPr>
        <p:spPr>
          <a:xfrm>
            <a:off x="1009722" y="2321300"/>
            <a:ext cx="1704449" cy="1704449"/>
          </a:xfrm>
          <a:prstGeom prst="ellipse">
            <a:avLst/>
          </a:prstGeom>
          <a:noFill/>
          <a:ln>
            <a:noFill/>
          </a:ln>
        </p:spPr>
      </p:sp>
      <p:sp>
        <p:nvSpPr>
          <p:cNvPr id="155" name="Google Shape;155;p48"/>
          <p:cNvSpPr txBox="1">
            <a:spLocks noGrp="1"/>
          </p:cNvSpPr>
          <p:nvPr>
            <p:ph type="sldNum" idx="12"/>
          </p:nvPr>
        </p:nvSpPr>
        <p:spPr>
          <a:xfrm>
            <a:off x="4924799" y="1043501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grpSp>
        <p:nvGrpSpPr>
          <p:cNvPr id="156" name="Google Shape;156;p48"/>
          <p:cNvGrpSpPr/>
          <p:nvPr/>
        </p:nvGrpSpPr>
        <p:grpSpPr>
          <a:xfrm>
            <a:off x="3158709" y="2959263"/>
            <a:ext cx="393590" cy="449467"/>
            <a:chOff x="8571" y="7150"/>
            <a:chExt cx="319980" cy="365408"/>
          </a:xfrm>
        </p:grpSpPr>
        <p:sp>
          <p:nvSpPr>
            <p:cNvPr id="157" name="Google Shape;157;p48"/>
            <p:cNvSpPr/>
            <p:nvPr/>
          </p:nvSpPr>
          <p:spPr>
            <a:xfrm>
              <a:off x="8571" y="7150"/>
              <a:ext cx="161552" cy="365408"/>
            </a:xfrm>
            <a:custGeom>
              <a:avLst/>
              <a:gdLst/>
              <a:ahLst/>
              <a:cxnLst/>
              <a:rect l="l" t="t" r="r" b="b"/>
              <a:pathLst>
                <a:path w="569" h="1287" extrusionOk="0">
                  <a:moveTo>
                    <a:pt x="0" y="1287"/>
                  </a:moveTo>
                  <a:lnTo>
                    <a:pt x="569" y="638"/>
                  </a:lnTo>
                  <a:lnTo>
                    <a:pt x="0" y="0"/>
                  </a:lnTo>
                </a:path>
              </a:pathLst>
            </a:custGeom>
            <a:noFill/>
            <a:ln w="25400" cap="rnd" cmpd="sng">
              <a:solidFill>
                <a:srgbClr val="FBE000"/>
              </a:solidFill>
              <a:prstDash val="solid"/>
              <a:round/>
              <a:headEnd type="none" w="sm" len="sm"/>
              <a:tailEnd type="none" w="sm" len="sm"/>
            </a:ln>
          </p:spPr>
          <p:txBody>
            <a:bodyPr spcFirstLastPara="1" wrap="square" lIns="145425" tIns="72700" rIns="145425" bIns="72700" anchor="t" anchorCtr="0">
              <a:noAutofit/>
            </a:bodyPr>
            <a:lstStyle/>
            <a:p>
              <a:pPr marL="0" marR="0" lvl="0" indent="0" algn="l" rtl="0">
                <a:lnSpc>
                  <a:spcPct val="100000"/>
                </a:lnSpc>
                <a:spcBef>
                  <a:spcPts val="0"/>
                </a:spcBef>
                <a:spcAft>
                  <a:spcPts val="0"/>
                </a:spcAft>
                <a:buClr>
                  <a:srgbClr val="000000"/>
                </a:buClr>
                <a:buSzPts val="4294"/>
                <a:buFont typeface="Arial"/>
                <a:buNone/>
              </a:pPr>
              <a:endParaRPr sz="4294" b="0" i="0" u="none" strike="noStrike" cap="none">
                <a:solidFill>
                  <a:schemeClr val="dk1"/>
                </a:solidFill>
                <a:latin typeface="Calibri"/>
                <a:ea typeface="Calibri"/>
                <a:cs typeface="Calibri"/>
                <a:sym typeface="Calibri"/>
              </a:endParaRPr>
            </a:p>
          </p:txBody>
        </p:sp>
        <p:sp>
          <p:nvSpPr>
            <p:cNvPr id="158" name="Google Shape;158;p48"/>
            <p:cNvSpPr/>
            <p:nvPr/>
          </p:nvSpPr>
          <p:spPr>
            <a:xfrm>
              <a:off x="166999" y="7150"/>
              <a:ext cx="161552" cy="365408"/>
            </a:xfrm>
            <a:custGeom>
              <a:avLst/>
              <a:gdLst/>
              <a:ahLst/>
              <a:cxnLst/>
              <a:rect l="l" t="t" r="r" b="b"/>
              <a:pathLst>
                <a:path w="569" h="1287" extrusionOk="0">
                  <a:moveTo>
                    <a:pt x="0" y="1287"/>
                  </a:moveTo>
                  <a:lnTo>
                    <a:pt x="569" y="638"/>
                  </a:lnTo>
                  <a:lnTo>
                    <a:pt x="0" y="0"/>
                  </a:lnTo>
                </a:path>
              </a:pathLst>
            </a:custGeom>
            <a:noFill/>
            <a:ln w="25400" cap="rnd" cmpd="sng">
              <a:solidFill>
                <a:srgbClr val="FBE000"/>
              </a:solidFill>
              <a:prstDash val="solid"/>
              <a:round/>
              <a:headEnd type="none" w="sm" len="sm"/>
              <a:tailEnd type="none" w="sm" len="sm"/>
            </a:ln>
          </p:spPr>
          <p:txBody>
            <a:bodyPr spcFirstLastPara="1" wrap="square" lIns="145425" tIns="72700" rIns="145425" bIns="72700" anchor="t" anchorCtr="0">
              <a:noAutofit/>
            </a:bodyPr>
            <a:lstStyle/>
            <a:p>
              <a:pPr marL="0" marR="0" lvl="0" indent="0" algn="l" rtl="0">
                <a:lnSpc>
                  <a:spcPct val="100000"/>
                </a:lnSpc>
                <a:spcBef>
                  <a:spcPts val="0"/>
                </a:spcBef>
                <a:spcAft>
                  <a:spcPts val="0"/>
                </a:spcAft>
                <a:buClr>
                  <a:srgbClr val="000000"/>
                </a:buClr>
                <a:buSzPts val="4294"/>
                <a:buFont typeface="Arial"/>
                <a:buNone/>
              </a:pPr>
              <a:endParaRPr sz="4294" b="0" i="0" u="none" strike="noStrike" cap="none">
                <a:solidFill>
                  <a:schemeClr val="dk1"/>
                </a:solidFill>
                <a:latin typeface="Calibri"/>
                <a:ea typeface="Calibri"/>
                <a:cs typeface="Calibri"/>
                <a:sym typeface="Calibri"/>
              </a:endParaRPr>
            </a:p>
          </p:txBody>
        </p:sp>
      </p:grpSp>
      <p:sp>
        <p:nvSpPr>
          <p:cNvPr id="159" name="Google Shape;159;p48"/>
          <p:cNvSpPr txBox="1"/>
          <p:nvPr/>
        </p:nvSpPr>
        <p:spPr>
          <a:xfrm>
            <a:off x="4924799" y="10435012"/>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a:solidFill>
                  <a:srgbClr val="888888"/>
                </a:solidFill>
                <a:latin typeface="Arial"/>
                <a:ea typeface="Arial"/>
                <a:cs typeface="Arial"/>
                <a:sym typeface="Arial"/>
              </a:rPr>
              <a:pPr marL="0" marR="0" lvl="0" indent="0" algn="r" rtl="0">
                <a:lnSpc>
                  <a:spcPct val="100000"/>
                </a:lnSpc>
                <a:spcBef>
                  <a:spcPts val="0"/>
                </a:spcBef>
                <a:spcAft>
                  <a:spcPts val="0"/>
                </a:spcAft>
                <a:buClr>
                  <a:srgbClr val="000000"/>
                </a:buClr>
                <a:buSzPts val="1100"/>
                <a:buFont typeface="Arial"/>
                <a:buNone/>
              </a:pPr>
              <a:t>‹#›</a:t>
            </a:fld>
            <a:endParaRPr sz="1100" b="0" i="0" u="none" strike="noStrike" cap="none">
              <a:solidFill>
                <a:srgbClr val="888888"/>
              </a:solidFill>
              <a:latin typeface="Arial"/>
              <a:ea typeface="Arial"/>
              <a:cs typeface="Arial"/>
              <a:sym typeface="Arial"/>
            </a:endParaRPr>
          </a:p>
        </p:txBody>
      </p:sp>
      <p:sp>
        <p:nvSpPr>
          <p:cNvPr id="160" name="Google Shape;160;p48"/>
          <p:cNvSpPr txBox="1">
            <a:spLocks noGrp="1"/>
          </p:cNvSpPr>
          <p:nvPr>
            <p:ph type="body" idx="1"/>
          </p:nvPr>
        </p:nvSpPr>
        <p:spPr>
          <a:xfrm>
            <a:off x="1070117" y="646489"/>
            <a:ext cx="5760000" cy="70831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850"/>
              </a:spcBef>
              <a:spcAft>
                <a:spcPts val="0"/>
              </a:spcAft>
              <a:buClr>
                <a:srgbClr val="E43794"/>
              </a:buClr>
              <a:buSzPts val="4000"/>
              <a:buNone/>
              <a:defRPr sz="4000" b="1" i="0">
                <a:solidFill>
                  <a:srgbClr val="E43794"/>
                </a:solidFill>
                <a:latin typeface="Avenir"/>
                <a:ea typeface="Avenir"/>
                <a:cs typeface="Avenir"/>
                <a:sym typeface="Avenir"/>
              </a:defRPr>
            </a:lvl1pPr>
            <a:lvl2pPr marL="914400" lvl="1"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2pPr>
            <a:lvl3pPr marL="1371600" lvl="2"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3pPr>
            <a:lvl4pPr marL="1828800" lvl="3"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4pPr>
            <a:lvl5pPr marL="2286000" lvl="4"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
        <p:nvSpPr>
          <p:cNvPr id="161" name="Google Shape;161;p48"/>
          <p:cNvSpPr txBox="1">
            <a:spLocks noGrp="1"/>
          </p:cNvSpPr>
          <p:nvPr>
            <p:ph type="body" idx="3"/>
          </p:nvPr>
        </p:nvSpPr>
        <p:spPr>
          <a:xfrm>
            <a:off x="1070117" y="1369546"/>
            <a:ext cx="5760000" cy="626742"/>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0"/>
              </a:spcBef>
              <a:spcAft>
                <a:spcPts val="0"/>
              </a:spcAft>
              <a:buClr>
                <a:srgbClr val="7F7F7F"/>
              </a:buClr>
              <a:buSzPts val="2000"/>
              <a:buNone/>
              <a:defRPr sz="2000" b="0" i="0">
                <a:solidFill>
                  <a:srgbClr val="7F7F7F"/>
                </a:solidFill>
                <a:latin typeface="Avenir"/>
                <a:ea typeface="Avenir"/>
                <a:cs typeface="Avenir"/>
                <a:sym typeface="Avenir"/>
              </a:defRPr>
            </a:lvl1pPr>
            <a:lvl2pPr marL="914400" lvl="1"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2pPr>
            <a:lvl3pPr marL="1371600" lvl="2"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3pPr>
            <a:lvl4pPr marL="1828800" lvl="3"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4pPr>
            <a:lvl5pPr marL="2286000" lvl="4"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
        <p:nvSpPr>
          <p:cNvPr id="162" name="Google Shape;162;p48"/>
          <p:cNvSpPr txBox="1">
            <a:spLocks noGrp="1"/>
          </p:cNvSpPr>
          <p:nvPr>
            <p:ph type="body" idx="4"/>
          </p:nvPr>
        </p:nvSpPr>
        <p:spPr>
          <a:xfrm>
            <a:off x="3996838" y="3230840"/>
            <a:ext cx="3158706" cy="794909"/>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7F7F7F"/>
              </a:buClr>
              <a:buSzPts val="1200"/>
              <a:buNone/>
              <a:defRPr sz="1200" b="1" i="0">
                <a:solidFill>
                  <a:srgbClr val="7F7F7F"/>
                </a:solidFill>
                <a:latin typeface="Avenir"/>
                <a:ea typeface="Avenir"/>
                <a:cs typeface="Avenir"/>
                <a:sym typeface="Avenir"/>
              </a:defRPr>
            </a:lvl1pPr>
            <a:lvl2pPr marL="914400" lvl="1"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2pPr>
            <a:lvl3pPr marL="1371600" lvl="2"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3pPr>
            <a:lvl4pPr marL="1828800" lvl="3"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4pPr>
            <a:lvl5pPr marL="2286000" lvl="4"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
        <p:nvSpPr>
          <p:cNvPr id="163" name="Google Shape;163;p48"/>
          <p:cNvSpPr txBox="1">
            <a:spLocks noGrp="1"/>
          </p:cNvSpPr>
          <p:nvPr>
            <p:ph type="body" idx="5"/>
          </p:nvPr>
        </p:nvSpPr>
        <p:spPr>
          <a:xfrm>
            <a:off x="3996838" y="2746301"/>
            <a:ext cx="3158706" cy="365126"/>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E43794"/>
              </a:buClr>
              <a:buSzPts val="1600"/>
              <a:buNone/>
              <a:defRPr sz="1600" b="0" i="1">
                <a:solidFill>
                  <a:srgbClr val="E43794"/>
                </a:solidFill>
                <a:latin typeface="Avenir"/>
                <a:ea typeface="Avenir"/>
                <a:cs typeface="Avenir"/>
                <a:sym typeface="Avenir"/>
              </a:defRPr>
            </a:lvl1pPr>
            <a:lvl2pPr marL="914400" lvl="1"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2pPr>
            <a:lvl3pPr marL="1371600" lvl="2"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3pPr>
            <a:lvl4pPr marL="1828800" lvl="3"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4pPr>
            <a:lvl5pPr marL="2286000" lvl="4"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
        <p:nvSpPr>
          <p:cNvPr id="164" name="Google Shape;164;p48"/>
          <p:cNvSpPr txBox="1">
            <a:spLocks noGrp="1"/>
          </p:cNvSpPr>
          <p:nvPr>
            <p:ph type="body" idx="6"/>
          </p:nvPr>
        </p:nvSpPr>
        <p:spPr>
          <a:xfrm>
            <a:off x="3996838" y="2434367"/>
            <a:ext cx="3158706" cy="365126"/>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E43794"/>
              </a:buClr>
              <a:buSzPts val="1800"/>
              <a:buNone/>
              <a:defRPr sz="1800" b="0" i="0">
                <a:solidFill>
                  <a:srgbClr val="E43794"/>
                </a:solidFill>
                <a:latin typeface="Avenir"/>
                <a:ea typeface="Avenir"/>
                <a:cs typeface="Avenir"/>
                <a:sym typeface="Avenir"/>
              </a:defRPr>
            </a:lvl1pPr>
            <a:lvl2pPr marL="914400" lvl="1"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2pPr>
            <a:lvl3pPr marL="1371600" lvl="2"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3pPr>
            <a:lvl4pPr marL="1828800" lvl="3"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4pPr>
            <a:lvl5pPr marL="2286000" lvl="4"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
        <p:nvSpPr>
          <p:cNvPr id="165" name="Google Shape;165;p48"/>
          <p:cNvSpPr>
            <a:spLocks noGrp="1"/>
          </p:cNvSpPr>
          <p:nvPr>
            <p:ph type="pic" idx="7"/>
          </p:nvPr>
        </p:nvSpPr>
        <p:spPr>
          <a:xfrm>
            <a:off x="1009722" y="4412049"/>
            <a:ext cx="1704449" cy="1704449"/>
          </a:xfrm>
          <a:prstGeom prst="ellipse">
            <a:avLst/>
          </a:prstGeom>
          <a:noFill/>
          <a:ln>
            <a:noFill/>
          </a:ln>
        </p:spPr>
      </p:sp>
      <p:grpSp>
        <p:nvGrpSpPr>
          <p:cNvPr id="166" name="Google Shape;166;p48"/>
          <p:cNvGrpSpPr/>
          <p:nvPr/>
        </p:nvGrpSpPr>
        <p:grpSpPr>
          <a:xfrm>
            <a:off x="3158709" y="5050012"/>
            <a:ext cx="393590" cy="449467"/>
            <a:chOff x="8571" y="7150"/>
            <a:chExt cx="319980" cy="365408"/>
          </a:xfrm>
        </p:grpSpPr>
        <p:sp>
          <p:nvSpPr>
            <p:cNvPr id="167" name="Google Shape;167;p48"/>
            <p:cNvSpPr/>
            <p:nvPr/>
          </p:nvSpPr>
          <p:spPr>
            <a:xfrm>
              <a:off x="8571" y="7150"/>
              <a:ext cx="161552" cy="365408"/>
            </a:xfrm>
            <a:custGeom>
              <a:avLst/>
              <a:gdLst/>
              <a:ahLst/>
              <a:cxnLst/>
              <a:rect l="l" t="t" r="r" b="b"/>
              <a:pathLst>
                <a:path w="569" h="1287" extrusionOk="0">
                  <a:moveTo>
                    <a:pt x="0" y="1287"/>
                  </a:moveTo>
                  <a:lnTo>
                    <a:pt x="569" y="638"/>
                  </a:lnTo>
                  <a:lnTo>
                    <a:pt x="0" y="0"/>
                  </a:lnTo>
                </a:path>
              </a:pathLst>
            </a:custGeom>
            <a:noFill/>
            <a:ln w="25400" cap="rnd" cmpd="sng">
              <a:solidFill>
                <a:srgbClr val="FBE000"/>
              </a:solidFill>
              <a:prstDash val="solid"/>
              <a:round/>
              <a:headEnd type="none" w="sm" len="sm"/>
              <a:tailEnd type="none" w="sm" len="sm"/>
            </a:ln>
          </p:spPr>
          <p:txBody>
            <a:bodyPr spcFirstLastPara="1" wrap="square" lIns="145425" tIns="72700" rIns="145425" bIns="72700" anchor="t" anchorCtr="0">
              <a:noAutofit/>
            </a:bodyPr>
            <a:lstStyle/>
            <a:p>
              <a:pPr marL="0" marR="0" lvl="0" indent="0" algn="l" rtl="0">
                <a:lnSpc>
                  <a:spcPct val="100000"/>
                </a:lnSpc>
                <a:spcBef>
                  <a:spcPts val="0"/>
                </a:spcBef>
                <a:spcAft>
                  <a:spcPts val="0"/>
                </a:spcAft>
                <a:buClr>
                  <a:srgbClr val="000000"/>
                </a:buClr>
                <a:buSzPts val="4294"/>
                <a:buFont typeface="Arial"/>
                <a:buNone/>
              </a:pPr>
              <a:endParaRPr sz="4294" b="0" i="0" u="none" strike="noStrike" cap="none">
                <a:solidFill>
                  <a:schemeClr val="dk1"/>
                </a:solidFill>
                <a:latin typeface="Calibri"/>
                <a:ea typeface="Calibri"/>
                <a:cs typeface="Calibri"/>
                <a:sym typeface="Calibri"/>
              </a:endParaRPr>
            </a:p>
          </p:txBody>
        </p:sp>
        <p:sp>
          <p:nvSpPr>
            <p:cNvPr id="168" name="Google Shape;168;p48"/>
            <p:cNvSpPr/>
            <p:nvPr/>
          </p:nvSpPr>
          <p:spPr>
            <a:xfrm>
              <a:off x="166999" y="7150"/>
              <a:ext cx="161552" cy="365408"/>
            </a:xfrm>
            <a:custGeom>
              <a:avLst/>
              <a:gdLst/>
              <a:ahLst/>
              <a:cxnLst/>
              <a:rect l="l" t="t" r="r" b="b"/>
              <a:pathLst>
                <a:path w="569" h="1287" extrusionOk="0">
                  <a:moveTo>
                    <a:pt x="0" y="1287"/>
                  </a:moveTo>
                  <a:lnTo>
                    <a:pt x="569" y="638"/>
                  </a:lnTo>
                  <a:lnTo>
                    <a:pt x="0" y="0"/>
                  </a:lnTo>
                </a:path>
              </a:pathLst>
            </a:custGeom>
            <a:noFill/>
            <a:ln w="25400" cap="rnd" cmpd="sng">
              <a:solidFill>
                <a:srgbClr val="FBE000"/>
              </a:solidFill>
              <a:prstDash val="solid"/>
              <a:round/>
              <a:headEnd type="none" w="sm" len="sm"/>
              <a:tailEnd type="none" w="sm" len="sm"/>
            </a:ln>
          </p:spPr>
          <p:txBody>
            <a:bodyPr spcFirstLastPara="1" wrap="square" lIns="145425" tIns="72700" rIns="145425" bIns="72700" anchor="t" anchorCtr="0">
              <a:noAutofit/>
            </a:bodyPr>
            <a:lstStyle/>
            <a:p>
              <a:pPr marL="0" marR="0" lvl="0" indent="0" algn="l" rtl="0">
                <a:lnSpc>
                  <a:spcPct val="100000"/>
                </a:lnSpc>
                <a:spcBef>
                  <a:spcPts val="0"/>
                </a:spcBef>
                <a:spcAft>
                  <a:spcPts val="0"/>
                </a:spcAft>
                <a:buClr>
                  <a:srgbClr val="000000"/>
                </a:buClr>
                <a:buSzPts val="4294"/>
                <a:buFont typeface="Arial"/>
                <a:buNone/>
              </a:pPr>
              <a:endParaRPr sz="4294" b="0" i="0" u="none" strike="noStrike" cap="none">
                <a:solidFill>
                  <a:schemeClr val="dk1"/>
                </a:solidFill>
                <a:latin typeface="Calibri"/>
                <a:ea typeface="Calibri"/>
                <a:cs typeface="Calibri"/>
                <a:sym typeface="Calibri"/>
              </a:endParaRPr>
            </a:p>
          </p:txBody>
        </p:sp>
      </p:grpSp>
      <p:sp>
        <p:nvSpPr>
          <p:cNvPr id="169" name="Google Shape;169;p48"/>
          <p:cNvSpPr txBox="1">
            <a:spLocks noGrp="1"/>
          </p:cNvSpPr>
          <p:nvPr>
            <p:ph type="body" idx="8"/>
          </p:nvPr>
        </p:nvSpPr>
        <p:spPr>
          <a:xfrm>
            <a:off x="3996838" y="5321589"/>
            <a:ext cx="3158706" cy="794909"/>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7F7F7F"/>
              </a:buClr>
              <a:buSzPts val="1200"/>
              <a:buNone/>
              <a:defRPr sz="1200" b="1" i="0">
                <a:solidFill>
                  <a:srgbClr val="7F7F7F"/>
                </a:solidFill>
                <a:latin typeface="Avenir"/>
                <a:ea typeface="Avenir"/>
                <a:cs typeface="Avenir"/>
                <a:sym typeface="Avenir"/>
              </a:defRPr>
            </a:lvl1pPr>
            <a:lvl2pPr marL="914400" lvl="1"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2pPr>
            <a:lvl3pPr marL="1371600" lvl="2"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3pPr>
            <a:lvl4pPr marL="1828800" lvl="3"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4pPr>
            <a:lvl5pPr marL="2286000" lvl="4"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
        <p:nvSpPr>
          <p:cNvPr id="170" name="Google Shape;170;p48"/>
          <p:cNvSpPr txBox="1">
            <a:spLocks noGrp="1"/>
          </p:cNvSpPr>
          <p:nvPr>
            <p:ph type="body" idx="9"/>
          </p:nvPr>
        </p:nvSpPr>
        <p:spPr>
          <a:xfrm>
            <a:off x="3996838" y="4837050"/>
            <a:ext cx="3158706" cy="365126"/>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E43794"/>
              </a:buClr>
              <a:buSzPts val="1600"/>
              <a:buNone/>
              <a:defRPr sz="1600" b="0" i="1">
                <a:solidFill>
                  <a:srgbClr val="E43794"/>
                </a:solidFill>
                <a:latin typeface="Avenir"/>
                <a:ea typeface="Avenir"/>
                <a:cs typeface="Avenir"/>
                <a:sym typeface="Avenir"/>
              </a:defRPr>
            </a:lvl1pPr>
            <a:lvl2pPr marL="914400" lvl="1"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2pPr>
            <a:lvl3pPr marL="1371600" lvl="2"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3pPr>
            <a:lvl4pPr marL="1828800" lvl="3"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4pPr>
            <a:lvl5pPr marL="2286000" lvl="4"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
        <p:nvSpPr>
          <p:cNvPr id="171" name="Google Shape;171;p48"/>
          <p:cNvSpPr txBox="1">
            <a:spLocks noGrp="1"/>
          </p:cNvSpPr>
          <p:nvPr>
            <p:ph type="body" idx="13"/>
          </p:nvPr>
        </p:nvSpPr>
        <p:spPr>
          <a:xfrm>
            <a:off x="3996838" y="4525116"/>
            <a:ext cx="3158706" cy="365126"/>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E43794"/>
              </a:buClr>
              <a:buSzPts val="1800"/>
              <a:buNone/>
              <a:defRPr sz="1800" b="0" i="0">
                <a:solidFill>
                  <a:srgbClr val="E43794"/>
                </a:solidFill>
                <a:latin typeface="Avenir"/>
                <a:ea typeface="Avenir"/>
                <a:cs typeface="Avenir"/>
                <a:sym typeface="Avenir"/>
              </a:defRPr>
            </a:lvl1pPr>
            <a:lvl2pPr marL="914400" lvl="1"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2pPr>
            <a:lvl3pPr marL="1371600" lvl="2"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3pPr>
            <a:lvl4pPr marL="1828800" lvl="3"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4pPr>
            <a:lvl5pPr marL="2286000" lvl="4"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
        <p:nvSpPr>
          <p:cNvPr id="172" name="Google Shape;172;p48"/>
          <p:cNvSpPr>
            <a:spLocks noGrp="1"/>
          </p:cNvSpPr>
          <p:nvPr>
            <p:ph type="pic" idx="14"/>
          </p:nvPr>
        </p:nvSpPr>
        <p:spPr>
          <a:xfrm>
            <a:off x="1070117" y="6505638"/>
            <a:ext cx="1704449" cy="1704449"/>
          </a:xfrm>
          <a:prstGeom prst="ellipse">
            <a:avLst/>
          </a:prstGeom>
          <a:noFill/>
          <a:ln>
            <a:noFill/>
          </a:ln>
        </p:spPr>
      </p:sp>
      <p:grpSp>
        <p:nvGrpSpPr>
          <p:cNvPr id="173" name="Google Shape;173;p48"/>
          <p:cNvGrpSpPr/>
          <p:nvPr/>
        </p:nvGrpSpPr>
        <p:grpSpPr>
          <a:xfrm>
            <a:off x="3219104" y="7143601"/>
            <a:ext cx="393590" cy="449467"/>
            <a:chOff x="8571" y="7150"/>
            <a:chExt cx="319980" cy="365408"/>
          </a:xfrm>
        </p:grpSpPr>
        <p:sp>
          <p:nvSpPr>
            <p:cNvPr id="174" name="Google Shape;174;p48"/>
            <p:cNvSpPr/>
            <p:nvPr/>
          </p:nvSpPr>
          <p:spPr>
            <a:xfrm>
              <a:off x="8571" y="7150"/>
              <a:ext cx="161552" cy="365408"/>
            </a:xfrm>
            <a:custGeom>
              <a:avLst/>
              <a:gdLst/>
              <a:ahLst/>
              <a:cxnLst/>
              <a:rect l="l" t="t" r="r" b="b"/>
              <a:pathLst>
                <a:path w="569" h="1287" extrusionOk="0">
                  <a:moveTo>
                    <a:pt x="0" y="1287"/>
                  </a:moveTo>
                  <a:lnTo>
                    <a:pt x="569" y="638"/>
                  </a:lnTo>
                  <a:lnTo>
                    <a:pt x="0" y="0"/>
                  </a:lnTo>
                </a:path>
              </a:pathLst>
            </a:custGeom>
            <a:noFill/>
            <a:ln w="25400" cap="rnd" cmpd="sng">
              <a:solidFill>
                <a:srgbClr val="FBE000"/>
              </a:solidFill>
              <a:prstDash val="solid"/>
              <a:round/>
              <a:headEnd type="none" w="sm" len="sm"/>
              <a:tailEnd type="none" w="sm" len="sm"/>
            </a:ln>
          </p:spPr>
          <p:txBody>
            <a:bodyPr spcFirstLastPara="1" wrap="square" lIns="145425" tIns="72700" rIns="145425" bIns="72700" anchor="t" anchorCtr="0">
              <a:noAutofit/>
            </a:bodyPr>
            <a:lstStyle/>
            <a:p>
              <a:pPr marL="0" marR="0" lvl="0" indent="0" algn="l" rtl="0">
                <a:lnSpc>
                  <a:spcPct val="100000"/>
                </a:lnSpc>
                <a:spcBef>
                  <a:spcPts val="0"/>
                </a:spcBef>
                <a:spcAft>
                  <a:spcPts val="0"/>
                </a:spcAft>
                <a:buClr>
                  <a:srgbClr val="000000"/>
                </a:buClr>
                <a:buSzPts val="4294"/>
                <a:buFont typeface="Arial"/>
                <a:buNone/>
              </a:pPr>
              <a:endParaRPr sz="4294" b="0" i="0" u="none" strike="noStrike" cap="none">
                <a:solidFill>
                  <a:schemeClr val="dk1"/>
                </a:solidFill>
                <a:latin typeface="Calibri"/>
                <a:ea typeface="Calibri"/>
                <a:cs typeface="Calibri"/>
                <a:sym typeface="Calibri"/>
              </a:endParaRPr>
            </a:p>
          </p:txBody>
        </p:sp>
        <p:sp>
          <p:nvSpPr>
            <p:cNvPr id="175" name="Google Shape;175;p48"/>
            <p:cNvSpPr/>
            <p:nvPr/>
          </p:nvSpPr>
          <p:spPr>
            <a:xfrm>
              <a:off x="166999" y="7150"/>
              <a:ext cx="161552" cy="365408"/>
            </a:xfrm>
            <a:custGeom>
              <a:avLst/>
              <a:gdLst/>
              <a:ahLst/>
              <a:cxnLst/>
              <a:rect l="l" t="t" r="r" b="b"/>
              <a:pathLst>
                <a:path w="569" h="1287" extrusionOk="0">
                  <a:moveTo>
                    <a:pt x="0" y="1287"/>
                  </a:moveTo>
                  <a:lnTo>
                    <a:pt x="569" y="638"/>
                  </a:lnTo>
                  <a:lnTo>
                    <a:pt x="0" y="0"/>
                  </a:lnTo>
                </a:path>
              </a:pathLst>
            </a:custGeom>
            <a:noFill/>
            <a:ln w="25400" cap="rnd" cmpd="sng">
              <a:solidFill>
                <a:srgbClr val="FBE000"/>
              </a:solidFill>
              <a:prstDash val="solid"/>
              <a:round/>
              <a:headEnd type="none" w="sm" len="sm"/>
              <a:tailEnd type="none" w="sm" len="sm"/>
            </a:ln>
          </p:spPr>
          <p:txBody>
            <a:bodyPr spcFirstLastPara="1" wrap="square" lIns="145425" tIns="72700" rIns="145425" bIns="72700" anchor="t" anchorCtr="0">
              <a:noAutofit/>
            </a:bodyPr>
            <a:lstStyle/>
            <a:p>
              <a:pPr marL="0" marR="0" lvl="0" indent="0" algn="l" rtl="0">
                <a:lnSpc>
                  <a:spcPct val="100000"/>
                </a:lnSpc>
                <a:spcBef>
                  <a:spcPts val="0"/>
                </a:spcBef>
                <a:spcAft>
                  <a:spcPts val="0"/>
                </a:spcAft>
                <a:buClr>
                  <a:srgbClr val="000000"/>
                </a:buClr>
                <a:buSzPts val="4294"/>
                <a:buFont typeface="Arial"/>
                <a:buNone/>
              </a:pPr>
              <a:endParaRPr sz="4294" b="0" i="0" u="none" strike="noStrike" cap="none">
                <a:solidFill>
                  <a:schemeClr val="dk1"/>
                </a:solidFill>
                <a:latin typeface="Calibri"/>
                <a:ea typeface="Calibri"/>
                <a:cs typeface="Calibri"/>
                <a:sym typeface="Calibri"/>
              </a:endParaRPr>
            </a:p>
          </p:txBody>
        </p:sp>
      </p:grpSp>
      <p:sp>
        <p:nvSpPr>
          <p:cNvPr id="176" name="Google Shape;176;p48"/>
          <p:cNvSpPr txBox="1">
            <a:spLocks noGrp="1"/>
          </p:cNvSpPr>
          <p:nvPr>
            <p:ph type="body" idx="15"/>
          </p:nvPr>
        </p:nvSpPr>
        <p:spPr>
          <a:xfrm>
            <a:off x="4057233" y="7415178"/>
            <a:ext cx="3158706" cy="794909"/>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7F7F7F"/>
              </a:buClr>
              <a:buSzPts val="1200"/>
              <a:buNone/>
              <a:defRPr sz="1200" b="1" i="0">
                <a:solidFill>
                  <a:srgbClr val="7F7F7F"/>
                </a:solidFill>
                <a:latin typeface="Avenir"/>
                <a:ea typeface="Avenir"/>
                <a:cs typeface="Avenir"/>
                <a:sym typeface="Avenir"/>
              </a:defRPr>
            </a:lvl1pPr>
            <a:lvl2pPr marL="914400" lvl="1"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2pPr>
            <a:lvl3pPr marL="1371600" lvl="2"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3pPr>
            <a:lvl4pPr marL="1828800" lvl="3"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4pPr>
            <a:lvl5pPr marL="2286000" lvl="4"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
        <p:nvSpPr>
          <p:cNvPr id="177" name="Google Shape;177;p48"/>
          <p:cNvSpPr txBox="1">
            <a:spLocks noGrp="1"/>
          </p:cNvSpPr>
          <p:nvPr>
            <p:ph type="body" idx="16"/>
          </p:nvPr>
        </p:nvSpPr>
        <p:spPr>
          <a:xfrm>
            <a:off x="4057233" y="6930639"/>
            <a:ext cx="3158706" cy="365126"/>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E43794"/>
              </a:buClr>
              <a:buSzPts val="1600"/>
              <a:buNone/>
              <a:defRPr sz="1600" b="0" i="1">
                <a:solidFill>
                  <a:srgbClr val="E43794"/>
                </a:solidFill>
                <a:latin typeface="Avenir"/>
                <a:ea typeface="Avenir"/>
                <a:cs typeface="Avenir"/>
                <a:sym typeface="Avenir"/>
              </a:defRPr>
            </a:lvl1pPr>
            <a:lvl2pPr marL="914400" lvl="1"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2pPr>
            <a:lvl3pPr marL="1371600" lvl="2"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3pPr>
            <a:lvl4pPr marL="1828800" lvl="3"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4pPr>
            <a:lvl5pPr marL="2286000" lvl="4"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
        <p:nvSpPr>
          <p:cNvPr id="178" name="Google Shape;178;p48"/>
          <p:cNvSpPr txBox="1">
            <a:spLocks noGrp="1"/>
          </p:cNvSpPr>
          <p:nvPr>
            <p:ph type="body" idx="17"/>
          </p:nvPr>
        </p:nvSpPr>
        <p:spPr>
          <a:xfrm>
            <a:off x="4057233" y="6618705"/>
            <a:ext cx="3158706" cy="365126"/>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E43794"/>
              </a:buClr>
              <a:buSzPts val="1800"/>
              <a:buNone/>
              <a:defRPr sz="1800" b="0" i="0">
                <a:solidFill>
                  <a:srgbClr val="E43794"/>
                </a:solidFill>
                <a:latin typeface="Avenir"/>
                <a:ea typeface="Avenir"/>
                <a:cs typeface="Avenir"/>
                <a:sym typeface="Avenir"/>
              </a:defRPr>
            </a:lvl1pPr>
            <a:lvl2pPr marL="914400" lvl="1"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2pPr>
            <a:lvl3pPr marL="1371600" lvl="2"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3pPr>
            <a:lvl4pPr marL="1828800" lvl="3"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4pPr>
            <a:lvl5pPr marL="2286000" lvl="4"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
        <p:nvSpPr>
          <p:cNvPr id="179" name="Google Shape;179;p48"/>
          <p:cNvSpPr>
            <a:spLocks noGrp="1"/>
          </p:cNvSpPr>
          <p:nvPr>
            <p:ph type="pic" idx="18"/>
          </p:nvPr>
        </p:nvSpPr>
        <p:spPr>
          <a:xfrm>
            <a:off x="1070117" y="8587258"/>
            <a:ext cx="1704449" cy="1704449"/>
          </a:xfrm>
          <a:prstGeom prst="ellipse">
            <a:avLst/>
          </a:prstGeom>
          <a:noFill/>
          <a:ln>
            <a:noFill/>
          </a:ln>
        </p:spPr>
      </p:sp>
      <p:grpSp>
        <p:nvGrpSpPr>
          <p:cNvPr id="180" name="Google Shape;180;p48"/>
          <p:cNvGrpSpPr/>
          <p:nvPr/>
        </p:nvGrpSpPr>
        <p:grpSpPr>
          <a:xfrm>
            <a:off x="3219104" y="9225221"/>
            <a:ext cx="393590" cy="449467"/>
            <a:chOff x="8571" y="7150"/>
            <a:chExt cx="319980" cy="365408"/>
          </a:xfrm>
        </p:grpSpPr>
        <p:sp>
          <p:nvSpPr>
            <p:cNvPr id="181" name="Google Shape;181;p48"/>
            <p:cNvSpPr/>
            <p:nvPr/>
          </p:nvSpPr>
          <p:spPr>
            <a:xfrm>
              <a:off x="8571" y="7150"/>
              <a:ext cx="161552" cy="365408"/>
            </a:xfrm>
            <a:custGeom>
              <a:avLst/>
              <a:gdLst/>
              <a:ahLst/>
              <a:cxnLst/>
              <a:rect l="l" t="t" r="r" b="b"/>
              <a:pathLst>
                <a:path w="569" h="1287" extrusionOk="0">
                  <a:moveTo>
                    <a:pt x="0" y="1287"/>
                  </a:moveTo>
                  <a:lnTo>
                    <a:pt x="569" y="638"/>
                  </a:lnTo>
                  <a:lnTo>
                    <a:pt x="0" y="0"/>
                  </a:lnTo>
                </a:path>
              </a:pathLst>
            </a:custGeom>
            <a:noFill/>
            <a:ln w="25400" cap="rnd" cmpd="sng">
              <a:solidFill>
                <a:srgbClr val="FBE000"/>
              </a:solidFill>
              <a:prstDash val="solid"/>
              <a:round/>
              <a:headEnd type="none" w="sm" len="sm"/>
              <a:tailEnd type="none" w="sm" len="sm"/>
            </a:ln>
          </p:spPr>
          <p:txBody>
            <a:bodyPr spcFirstLastPara="1" wrap="square" lIns="145425" tIns="72700" rIns="145425" bIns="72700" anchor="t" anchorCtr="0">
              <a:noAutofit/>
            </a:bodyPr>
            <a:lstStyle/>
            <a:p>
              <a:pPr marL="0" marR="0" lvl="0" indent="0" algn="l" rtl="0">
                <a:lnSpc>
                  <a:spcPct val="100000"/>
                </a:lnSpc>
                <a:spcBef>
                  <a:spcPts val="0"/>
                </a:spcBef>
                <a:spcAft>
                  <a:spcPts val="0"/>
                </a:spcAft>
                <a:buClr>
                  <a:srgbClr val="000000"/>
                </a:buClr>
                <a:buSzPts val="4294"/>
                <a:buFont typeface="Arial"/>
                <a:buNone/>
              </a:pPr>
              <a:endParaRPr sz="4294" b="0" i="0" u="none" strike="noStrike" cap="none">
                <a:solidFill>
                  <a:schemeClr val="dk1"/>
                </a:solidFill>
                <a:latin typeface="Calibri"/>
                <a:ea typeface="Calibri"/>
                <a:cs typeface="Calibri"/>
                <a:sym typeface="Calibri"/>
              </a:endParaRPr>
            </a:p>
          </p:txBody>
        </p:sp>
        <p:sp>
          <p:nvSpPr>
            <p:cNvPr id="182" name="Google Shape;182;p48"/>
            <p:cNvSpPr/>
            <p:nvPr/>
          </p:nvSpPr>
          <p:spPr>
            <a:xfrm>
              <a:off x="166999" y="7150"/>
              <a:ext cx="161552" cy="365408"/>
            </a:xfrm>
            <a:custGeom>
              <a:avLst/>
              <a:gdLst/>
              <a:ahLst/>
              <a:cxnLst/>
              <a:rect l="l" t="t" r="r" b="b"/>
              <a:pathLst>
                <a:path w="569" h="1287" extrusionOk="0">
                  <a:moveTo>
                    <a:pt x="0" y="1287"/>
                  </a:moveTo>
                  <a:lnTo>
                    <a:pt x="569" y="638"/>
                  </a:lnTo>
                  <a:lnTo>
                    <a:pt x="0" y="0"/>
                  </a:lnTo>
                </a:path>
              </a:pathLst>
            </a:custGeom>
            <a:noFill/>
            <a:ln w="25400" cap="rnd" cmpd="sng">
              <a:solidFill>
                <a:srgbClr val="FBE000"/>
              </a:solidFill>
              <a:prstDash val="solid"/>
              <a:round/>
              <a:headEnd type="none" w="sm" len="sm"/>
              <a:tailEnd type="none" w="sm" len="sm"/>
            </a:ln>
          </p:spPr>
          <p:txBody>
            <a:bodyPr spcFirstLastPara="1" wrap="square" lIns="145425" tIns="72700" rIns="145425" bIns="72700" anchor="t" anchorCtr="0">
              <a:noAutofit/>
            </a:bodyPr>
            <a:lstStyle/>
            <a:p>
              <a:pPr marL="0" marR="0" lvl="0" indent="0" algn="l" rtl="0">
                <a:lnSpc>
                  <a:spcPct val="100000"/>
                </a:lnSpc>
                <a:spcBef>
                  <a:spcPts val="0"/>
                </a:spcBef>
                <a:spcAft>
                  <a:spcPts val="0"/>
                </a:spcAft>
                <a:buClr>
                  <a:srgbClr val="000000"/>
                </a:buClr>
                <a:buSzPts val="4294"/>
                <a:buFont typeface="Arial"/>
                <a:buNone/>
              </a:pPr>
              <a:endParaRPr sz="4294" b="0" i="0" u="none" strike="noStrike" cap="none">
                <a:solidFill>
                  <a:schemeClr val="dk1"/>
                </a:solidFill>
                <a:latin typeface="Calibri"/>
                <a:ea typeface="Calibri"/>
                <a:cs typeface="Calibri"/>
                <a:sym typeface="Calibri"/>
              </a:endParaRPr>
            </a:p>
          </p:txBody>
        </p:sp>
      </p:grpSp>
      <p:sp>
        <p:nvSpPr>
          <p:cNvPr id="183" name="Google Shape;183;p48"/>
          <p:cNvSpPr txBox="1">
            <a:spLocks noGrp="1"/>
          </p:cNvSpPr>
          <p:nvPr>
            <p:ph type="body" idx="19"/>
          </p:nvPr>
        </p:nvSpPr>
        <p:spPr>
          <a:xfrm>
            <a:off x="4057233" y="9496798"/>
            <a:ext cx="3158706" cy="794909"/>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7F7F7F"/>
              </a:buClr>
              <a:buSzPts val="1200"/>
              <a:buNone/>
              <a:defRPr sz="1200" b="1" i="0">
                <a:solidFill>
                  <a:srgbClr val="7F7F7F"/>
                </a:solidFill>
                <a:latin typeface="Avenir"/>
                <a:ea typeface="Avenir"/>
                <a:cs typeface="Avenir"/>
                <a:sym typeface="Avenir"/>
              </a:defRPr>
            </a:lvl1pPr>
            <a:lvl2pPr marL="914400" lvl="1"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2pPr>
            <a:lvl3pPr marL="1371600" lvl="2"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3pPr>
            <a:lvl4pPr marL="1828800" lvl="3"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4pPr>
            <a:lvl5pPr marL="2286000" lvl="4"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
        <p:nvSpPr>
          <p:cNvPr id="184" name="Google Shape;184;p48"/>
          <p:cNvSpPr txBox="1">
            <a:spLocks noGrp="1"/>
          </p:cNvSpPr>
          <p:nvPr>
            <p:ph type="body" idx="20"/>
          </p:nvPr>
        </p:nvSpPr>
        <p:spPr>
          <a:xfrm>
            <a:off x="4057233" y="9012259"/>
            <a:ext cx="3158706" cy="365126"/>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E43794"/>
              </a:buClr>
              <a:buSzPts val="1600"/>
              <a:buNone/>
              <a:defRPr sz="1600" b="0" i="1">
                <a:solidFill>
                  <a:srgbClr val="E43794"/>
                </a:solidFill>
                <a:latin typeface="Avenir"/>
                <a:ea typeface="Avenir"/>
                <a:cs typeface="Avenir"/>
                <a:sym typeface="Avenir"/>
              </a:defRPr>
            </a:lvl1pPr>
            <a:lvl2pPr marL="914400" lvl="1"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2pPr>
            <a:lvl3pPr marL="1371600" lvl="2"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3pPr>
            <a:lvl4pPr marL="1828800" lvl="3"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4pPr>
            <a:lvl5pPr marL="2286000" lvl="4"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
        <p:nvSpPr>
          <p:cNvPr id="185" name="Google Shape;185;p48"/>
          <p:cNvSpPr txBox="1">
            <a:spLocks noGrp="1"/>
          </p:cNvSpPr>
          <p:nvPr>
            <p:ph type="body" idx="21"/>
          </p:nvPr>
        </p:nvSpPr>
        <p:spPr>
          <a:xfrm>
            <a:off x="4057233" y="8700325"/>
            <a:ext cx="3158706" cy="365126"/>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E43794"/>
              </a:buClr>
              <a:buSzPts val="1800"/>
              <a:buNone/>
              <a:defRPr sz="1800" b="0" i="0">
                <a:solidFill>
                  <a:srgbClr val="E43794"/>
                </a:solidFill>
                <a:latin typeface="Avenir"/>
                <a:ea typeface="Avenir"/>
                <a:cs typeface="Avenir"/>
                <a:sym typeface="Avenir"/>
              </a:defRPr>
            </a:lvl1pPr>
            <a:lvl2pPr marL="914400" lvl="1"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2pPr>
            <a:lvl3pPr marL="1371600" lvl="2"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3pPr>
            <a:lvl4pPr marL="1828800" lvl="3"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4pPr>
            <a:lvl5pPr marL="2286000" lvl="4"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6178">
          <p15:clr>
            <a:srgbClr val="FBAE40"/>
          </p15:clr>
        </p15:guide>
        <p15:guide id="2" pos="279">
          <p15:clr>
            <a:srgbClr val="FBAE40"/>
          </p15:clr>
        </p15:guide>
        <p15:guide id="3" pos="461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hone Slide - Yelllow">
  <p:cSld name="Phone Slide - Yelllow">
    <p:spTree>
      <p:nvGrpSpPr>
        <p:cNvPr id="1" name="Shape 186"/>
        <p:cNvGrpSpPr/>
        <p:nvPr/>
      </p:nvGrpSpPr>
      <p:grpSpPr>
        <a:xfrm>
          <a:off x="0" y="0"/>
          <a:ext cx="0" cy="0"/>
          <a:chOff x="0" y="0"/>
          <a:chExt cx="0" cy="0"/>
        </a:xfrm>
      </p:grpSpPr>
      <p:sp>
        <p:nvSpPr>
          <p:cNvPr id="187" name="Google Shape;187;p49"/>
          <p:cNvSpPr/>
          <p:nvPr/>
        </p:nvSpPr>
        <p:spPr>
          <a:xfrm>
            <a:off x="4194629" y="0"/>
            <a:ext cx="3580946" cy="10907713"/>
          </a:xfrm>
          <a:custGeom>
            <a:avLst/>
            <a:gdLst/>
            <a:ahLst/>
            <a:cxnLst/>
            <a:rect l="l" t="t" r="r" b="b"/>
            <a:pathLst>
              <a:path w="3580946" h="10907713" extrusionOk="0">
                <a:moveTo>
                  <a:pt x="2183119" y="2"/>
                </a:moveTo>
                <a:lnTo>
                  <a:pt x="3580946" y="2"/>
                </a:lnTo>
                <a:lnTo>
                  <a:pt x="3580946" y="8315732"/>
                </a:lnTo>
                <a:close/>
                <a:moveTo>
                  <a:pt x="929801" y="2"/>
                </a:moveTo>
                <a:lnTo>
                  <a:pt x="2087698" y="2"/>
                </a:lnTo>
                <a:lnTo>
                  <a:pt x="3580946" y="8883391"/>
                </a:lnTo>
                <a:lnTo>
                  <a:pt x="3580946" y="10907713"/>
                </a:lnTo>
                <a:lnTo>
                  <a:pt x="2763325" y="10907711"/>
                </a:lnTo>
                <a:close/>
                <a:moveTo>
                  <a:pt x="0" y="0"/>
                </a:moveTo>
                <a:lnTo>
                  <a:pt x="834379" y="2"/>
                </a:lnTo>
                <a:lnTo>
                  <a:pt x="2667904" y="10907711"/>
                </a:lnTo>
                <a:lnTo>
                  <a:pt x="1833524" y="10907713"/>
                </a:lnTo>
                <a:close/>
              </a:path>
            </a:pathLst>
          </a:custGeom>
          <a:solidFill>
            <a:srgbClr val="E4379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8" name="Google Shape;188;p49"/>
          <p:cNvPicPr preferRelativeResize="0"/>
          <p:nvPr/>
        </p:nvPicPr>
        <p:blipFill rotWithShape="1">
          <a:blip r:embed="rId2">
            <a:alphaModFix/>
          </a:blip>
          <a:srcRect/>
          <a:stretch/>
        </p:blipFill>
        <p:spPr>
          <a:xfrm>
            <a:off x="1696621" y="5040831"/>
            <a:ext cx="5180039" cy="5866880"/>
          </a:xfrm>
          <a:custGeom>
            <a:avLst/>
            <a:gdLst/>
            <a:ahLst/>
            <a:cxnLst/>
            <a:rect l="l" t="t" r="r" b="b"/>
            <a:pathLst>
              <a:path w="4991918" h="5653816" extrusionOk="0">
                <a:moveTo>
                  <a:pt x="0" y="0"/>
                </a:moveTo>
                <a:lnTo>
                  <a:pt x="4991918" y="0"/>
                </a:lnTo>
                <a:lnTo>
                  <a:pt x="4991918" y="5653816"/>
                </a:lnTo>
                <a:lnTo>
                  <a:pt x="0" y="5653816"/>
                </a:lnTo>
                <a:close/>
              </a:path>
            </a:pathLst>
          </a:custGeom>
          <a:noFill/>
          <a:ln>
            <a:noFill/>
          </a:ln>
        </p:spPr>
      </p:pic>
      <p:sp>
        <p:nvSpPr>
          <p:cNvPr id="189" name="Google Shape;189;p49"/>
          <p:cNvSpPr>
            <a:spLocks noGrp="1"/>
          </p:cNvSpPr>
          <p:nvPr>
            <p:ph type="pic" idx="2"/>
          </p:nvPr>
        </p:nvSpPr>
        <p:spPr>
          <a:xfrm>
            <a:off x="2251530" y="6618515"/>
            <a:ext cx="4134756" cy="4289198"/>
          </a:xfrm>
          <a:prstGeom prst="rect">
            <a:avLst/>
          </a:prstGeom>
          <a:noFill/>
          <a:ln>
            <a:noFill/>
          </a:ln>
        </p:spPr>
      </p:sp>
      <p:sp>
        <p:nvSpPr>
          <p:cNvPr id="190" name="Google Shape;190;p49"/>
          <p:cNvSpPr txBox="1">
            <a:spLocks noGrp="1"/>
          </p:cNvSpPr>
          <p:nvPr>
            <p:ph type="body" idx="1"/>
          </p:nvPr>
        </p:nvSpPr>
        <p:spPr>
          <a:xfrm rot="-5400000">
            <a:off x="-930446" y="7605908"/>
            <a:ext cx="4168164" cy="121776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850"/>
              </a:spcBef>
              <a:spcAft>
                <a:spcPts val="0"/>
              </a:spcAft>
              <a:buClr>
                <a:srgbClr val="E43794"/>
              </a:buClr>
              <a:buSzPts val="4000"/>
              <a:buNone/>
              <a:defRPr sz="4000" b="1" i="0">
                <a:solidFill>
                  <a:srgbClr val="E43794"/>
                </a:solidFill>
                <a:latin typeface="Avenir"/>
                <a:ea typeface="Avenir"/>
                <a:cs typeface="Avenir"/>
                <a:sym typeface="Avenir"/>
              </a:defRPr>
            </a:lvl1pPr>
            <a:lvl2pPr marL="914400" lvl="1"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2pPr>
            <a:lvl3pPr marL="1371600" lvl="2"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3pPr>
            <a:lvl4pPr marL="1828800" lvl="3"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4pPr>
            <a:lvl5pPr marL="2286000" lvl="4"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
        <p:nvSpPr>
          <p:cNvPr id="191" name="Google Shape;191;p49"/>
          <p:cNvSpPr txBox="1">
            <a:spLocks noGrp="1"/>
          </p:cNvSpPr>
          <p:nvPr>
            <p:ph type="body" idx="3"/>
          </p:nvPr>
        </p:nvSpPr>
        <p:spPr>
          <a:xfrm>
            <a:off x="489115" y="1684748"/>
            <a:ext cx="3705513" cy="2747242"/>
          </a:xfrm>
          <a:prstGeom prst="rect">
            <a:avLst/>
          </a:prstGeom>
          <a:noFill/>
          <a:ln>
            <a:noFill/>
          </a:ln>
        </p:spPr>
        <p:txBody>
          <a:bodyPr spcFirstLastPara="1" wrap="square" lIns="91425" tIns="45700" rIns="91425" bIns="45700" anchor="t" anchorCtr="0">
            <a:noAutofit/>
          </a:bodyPr>
          <a:lstStyle>
            <a:lvl1pPr marL="457200" lvl="0" indent="-228600" algn="just">
              <a:lnSpc>
                <a:spcPct val="100000"/>
              </a:lnSpc>
              <a:spcBef>
                <a:spcPts val="0"/>
              </a:spcBef>
              <a:spcAft>
                <a:spcPts val="0"/>
              </a:spcAft>
              <a:buClr>
                <a:srgbClr val="7F7F7F"/>
              </a:buClr>
              <a:buSzPts val="1200"/>
              <a:buNone/>
              <a:defRPr sz="1200" b="1" i="0">
                <a:solidFill>
                  <a:srgbClr val="7F7F7F"/>
                </a:solidFill>
                <a:latin typeface="Avenir"/>
                <a:ea typeface="Avenir"/>
                <a:cs typeface="Avenir"/>
                <a:sym typeface="Avenir"/>
              </a:defRPr>
            </a:lvl1pPr>
            <a:lvl2pPr marL="914400" lvl="1"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2pPr>
            <a:lvl3pPr marL="1371600" lvl="2"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3pPr>
            <a:lvl4pPr marL="1828800" lvl="3"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4pPr>
            <a:lvl5pPr marL="2286000" lvl="4"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
        <p:nvSpPr>
          <p:cNvPr id="192" name="Google Shape;192;p49"/>
          <p:cNvSpPr txBox="1">
            <a:spLocks noGrp="1"/>
          </p:cNvSpPr>
          <p:nvPr>
            <p:ph type="body" idx="4"/>
          </p:nvPr>
        </p:nvSpPr>
        <p:spPr>
          <a:xfrm>
            <a:off x="489115" y="724687"/>
            <a:ext cx="3705513" cy="626742"/>
          </a:xfrm>
          <a:prstGeom prst="rect">
            <a:avLst/>
          </a:prstGeom>
          <a:noFill/>
          <a:ln>
            <a:noFill/>
          </a:ln>
        </p:spPr>
        <p:txBody>
          <a:bodyPr spcFirstLastPara="1" wrap="square" lIns="91425" tIns="45700" rIns="91425" bIns="45700" anchor="t" anchorCtr="0">
            <a:noAutofit/>
          </a:bodyPr>
          <a:lstStyle>
            <a:lvl1pPr marL="457200" lvl="0" indent="-228600" algn="just">
              <a:lnSpc>
                <a:spcPct val="100000"/>
              </a:lnSpc>
              <a:spcBef>
                <a:spcPts val="0"/>
              </a:spcBef>
              <a:spcAft>
                <a:spcPts val="0"/>
              </a:spcAft>
              <a:buClr>
                <a:srgbClr val="E43794"/>
              </a:buClr>
              <a:buSzPts val="2000"/>
              <a:buNone/>
              <a:defRPr sz="2000" b="0" i="0">
                <a:solidFill>
                  <a:srgbClr val="E43794"/>
                </a:solidFill>
                <a:latin typeface="Avenir"/>
                <a:ea typeface="Avenir"/>
                <a:cs typeface="Avenir"/>
                <a:sym typeface="Avenir"/>
              </a:defRPr>
            </a:lvl1pPr>
            <a:lvl2pPr marL="914400" lvl="1"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2pPr>
            <a:lvl3pPr marL="1371600" lvl="2"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3pPr>
            <a:lvl4pPr marL="1828800" lvl="3"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4pPr>
            <a:lvl5pPr marL="2286000" lvl="4"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8"/>
                                        </p:tgtEl>
                                        <p:attrNameLst>
                                          <p:attrName>style.visibility</p:attrName>
                                        </p:attrNameLst>
                                      </p:cBhvr>
                                      <p:to>
                                        <p:strVal val="visible"/>
                                      </p:to>
                                    </p:set>
                                    <p:animEffect transition="in" filter="fade">
                                      <p:cBhvr>
                                        <p:cTn id="7" dur="500"/>
                                        <p:tgtEl>
                                          <p:spTgt spid="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Laptop Slide">
  <p:cSld name="Laptop Slide">
    <p:spTree>
      <p:nvGrpSpPr>
        <p:cNvPr id="1" name="Shape 193"/>
        <p:cNvGrpSpPr/>
        <p:nvPr/>
      </p:nvGrpSpPr>
      <p:grpSpPr>
        <a:xfrm>
          <a:off x="0" y="0"/>
          <a:ext cx="0" cy="0"/>
          <a:chOff x="0" y="0"/>
          <a:chExt cx="0" cy="0"/>
        </a:xfrm>
      </p:grpSpPr>
      <p:pic>
        <p:nvPicPr>
          <p:cNvPr id="194" name="Google Shape;194;p50"/>
          <p:cNvPicPr preferRelativeResize="0"/>
          <p:nvPr/>
        </p:nvPicPr>
        <p:blipFill rotWithShape="1">
          <a:blip r:embed="rId2">
            <a:alphaModFix/>
          </a:blip>
          <a:srcRect b="8549"/>
          <a:stretch/>
        </p:blipFill>
        <p:spPr>
          <a:xfrm>
            <a:off x="1046508" y="3981449"/>
            <a:ext cx="5682558" cy="6926267"/>
          </a:xfrm>
          <a:custGeom>
            <a:avLst/>
            <a:gdLst/>
            <a:ahLst/>
            <a:cxnLst/>
            <a:rect l="l" t="t" r="r" b="b"/>
            <a:pathLst>
              <a:path w="3809685" h="4643489" extrusionOk="0">
                <a:moveTo>
                  <a:pt x="0" y="0"/>
                </a:moveTo>
                <a:lnTo>
                  <a:pt x="3809685" y="0"/>
                </a:lnTo>
                <a:lnTo>
                  <a:pt x="3809685" y="4643489"/>
                </a:lnTo>
                <a:lnTo>
                  <a:pt x="0" y="4643489"/>
                </a:lnTo>
                <a:close/>
              </a:path>
            </a:pathLst>
          </a:custGeom>
          <a:noFill/>
          <a:ln>
            <a:noFill/>
          </a:ln>
        </p:spPr>
      </p:pic>
      <p:sp>
        <p:nvSpPr>
          <p:cNvPr id="195" name="Google Shape;195;p50"/>
          <p:cNvSpPr>
            <a:spLocks noGrp="1"/>
          </p:cNvSpPr>
          <p:nvPr>
            <p:ph type="pic" idx="2"/>
          </p:nvPr>
        </p:nvSpPr>
        <p:spPr>
          <a:xfrm>
            <a:off x="1437481" y="4564070"/>
            <a:ext cx="4900611" cy="6322218"/>
          </a:xfrm>
          <a:prstGeom prst="rect">
            <a:avLst/>
          </a:prstGeom>
          <a:noFill/>
          <a:ln>
            <a:noFill/>
          </a:ln>
        </p:spPr>
      </p:sp>
      <p:sp>
        <p:nvSpPr>
          <p:cNvPr id="196" name="Google Shape;196;p50"/>
          <p:cNvSpPr txBox="1">
            <a:spLocks noGrp="1"/>
          </p:cNvSpPr>
          <p:nvPr>
            <p:ph type="body" idx="1"/>
          </p:nvPr>
        </p:nvSpPr>
        <p:spPr>
          <a:xfrm>
            <a:off x="1007787" y="697078"/>
            <a:ext cx="5760000" cy="70831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850"/>
              </a:spcBef>
              <a:spcAft>
                <a:spcPts val="0"/>
              </a:spcAft>
              <a:buClr>
                <a:srgbClr val="E43794"/>
              </a:buClr>
              <a:buSzPts val="4000"/>
              <a:buNone/>
              <a:defRPr sz="4000" b="1" i="0">
                <a:solidFill>
                  <a:srgbClr val="E43794"/>
                </a:solidFill>
                <a:latin typeface="Avenir"/>
                <a:ea typeface="Avenir"/>
                <a:cs typeface="Avenir"/>
                <a:sym typeface="Avenir"/>
              </a:defRPr>
            </a:lvl1pPr>
            <a:lvl2pPr marL="914400" lvl="1"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2pPr>
            <a:lvl3pPr marL="1371600" lvl="2"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3pPr>
            <a:lvl4pPr marL="1828800" lvl="3"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4pPr>
            <a:lvl5pPr marL="2286000" lvl="4"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
        <p:nvSpPr>
          <p:cNvPr id="197" name="Google Shape;197;p50"/>
          <p:cNvSpPr txBox="1">
            <a:spLocks noGrp="1"/>
          </p:cNvSpPr>
          <p:nvPr>
            <p:ph type="body" idx="3"/>
          </p:nvPr>
        </p:nvSpPr>
        <p:spPr>
          <a:xfrm>
            <a:off x="1007787" y="2406318"/>
            <a:ext cx="5760000" cy="1410939"/>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0"/>
              </a:spcBef>
              <a:spcAft>
                <a:spcPts val="0"/>
              </a:spcAft>
              <a:buClr>
                <a:srgbClr val="7F7F7F"/>
              </a:buClr>
              <a:buSzPts val="1200"/>
              <a:buNone/>
              <a:defRPr sz="1200" b="1" i="0">
                <a:solidFill>
                  <a:srgbClr val="7F7F7F"/>
                </a:solidFill>
                <a:latin typeface="Avenir"/>
                <a:ea typeface="Avenir"/>
                <a:cs typeface="Avenir"/>
                <a:sym typeface="Avenir"/>
              </a:defRPr>
            </a:lvl1pPr>
            <a:lvl2pPr marL="914400" lvl="1"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2pPr>
            <a:lvl3pPr marL="1371600" lvl="2"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3pPr>
            <a:lvl4pPr marL="1828800" lvl="3"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4pPr>
            <a:lvl5pPr marL="2286000" lvl="4"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
        <p:nvSpPr>
          <p:cNvPr id="198" name="Google Shape;198;p50"/>
          <p:cNvSpPr txBox="1">
            <a:spLocks noGrp="1"/>
          </p:cNvSpPr>
          <p:nvPr>
            <p:ph type="body" idx="4"/>
          </p:nvPr>
        </p:nvSpPr>
        <p:spPr>
          <a:xfrm>
            <a:off x="1007787" y="1420135"/>
            <a:ext cx="5760000" cy="626742"/>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0"/>
              </a:spcBef>
              <a:spcAft>
                <a:spcPts val="0"/>
              </a:spcAft>
              <a:buClr>
                <a:srgbClr val="E43794"/>
              </a:buClr>
              <a:buSzPts val="2000"/>
              <a:buNone/>
              <a:defRPr sz="2000" b="0" i="0">
                <a:solidFill>
                  <a:srgbClr val="E43794"/>
                </a:solidFill>
                <a:latin typeface="Avenir"/>
                <a:ea typeface="Avenir"/>
                <a:cs typeface="Avenir"/>
                <a:sym typeface="Avenir"/>
              </a:defRPr>
            </a:lvl1pPr>
            <a:lvl2pPr marL="914400" lvl="1"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2pPr>
            <a:lvl3pPr marL="1371600" lvl="2"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3pPr>
            <a:lvl4pPr marL="1828800" lvl="3"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4pPr>
            <a:lvl5pPr marL="2286000" lvl="4"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
        <p:nvSpPr>
          <p:cNvPr id="199" name="Google Shape;199;p50"/>
          <p:cNvSpPr/>
          <p:nvPr/>
        </p:nvSpPr>
        <p:spPr>
          <a:xfrm>
            <a:off x="2347741" y="9348444"/>
            <a:ext cx="3051208" cy="645837"/>
          </a:xfrm>
          <a:prstGeom prst="rect">
            <a:avLst/>
          </a:prstGeom>
          <a:solidFill>
            <a:srgbClr val="E43794"/>
          </a:solidFill>
          <a:ln>
            <a:noFill/>
          </a:ln>
        </p:spPr>
        <p:txBody>
          <a:bodyPr spcFirstLastPara="1" wrap="square" lIns="145425" tIns="72700" rIns="145425" bIns="72700" anchor="t" anchorCtr="0">
            <a:noAutofit/>
          </a:bodyPr>
          <a:lstStyle/>
          <a:p>
            <a:pPr marL="0" marR="0" lvl="0" indent="0" algn="ctr" rtl="0">
              <a:lnSpc>
                <a:spcPct val="100000"/>
              </a:lnSpc>
              <a:spcBef>
                <a:spcPts val="0"/>
              </a:spcBef>
              <a:spcAft>
                <a:spcPts val="0"/>
              </a:spcAft>
              <a:buClr>
                <a:srgbClr val="000000"/>
              </a:buClr>
              <a:buSzPts val="4294"/>
              <a:buFont typeface="Arial"/>
              <a:buNone/>
            </a:pPr>
            <a:endParaRPr sz="4294" b="0" i="0" u="none" strike="noStrike" cap="none">
              <a:solidFill>
                <a:schemeClr val="dk1"/>
              </a:solidFill>
              <a:latin typeface="Calibri"/>
              <a:ea typeface="Calibri"/>
              <a:cs typeface="Calibri"/>
              <a:sym typeface="Calibri"/>
            </a:endParaRPr>
          </a:p>
        </p:txBody>
      </p:sp>
      <p:sp>
        <p:nvSpPr>
          <p:cNvPr id="200" name="Google Shape;200;p50"/>
          <p:cNvSpPr txBox="1">
            <a:spLocks noGrp="1"/>
          </p:cNvSpPr>
          <p:nvPr>
            <p:ph type="body" idx="5"/>
          </p:nvPr>
        </p:nvSpPr>
        <p:spPr>
          <a:xfrm>
            <a:off x="1007787" y="9488794"/>
            <a:ext cx="5760000" cy="531492"/>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0"/>
              </a:spcBef>
              <a:spcAft>
                <a:spcPts val="0"/>
              </a:spcAft>
              <a:buClr>
                <a:schemeClr val="lt1"/>
              </a:buClr>
              <a:buSzPts val="2000"/>
              <a:buNone/>
              <a:defRPr sz="2000" b="1" i="0">
                <a:solidFill>
                  <a:schemeClr val="lt1"/>
                </a:solidFill>
                <a:latin typeface="Avenir"/>
                <a:ea typeface="Avenir"/>
                <a:cs typeface="Avenir"/>
                <a:sym typeface="Avenir"/>
              </a:defRPr>
            </a:lvl1pPr>
            <a:lvl2pPr marL="914400" lvl="1"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2pPr>
            <a:lvl3pPr marL="1371600" lvl="2"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3pPr>
            <a:lvl4pPr marL="1828800" lvl="3"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4pPr>
            <a:lvl5pPr marL="2286000" lvl="4"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94"/>
                                        </p:tgtEl>
                                        <p:attrNameLst>
                                          <p:attrName>style.visibility</p:attrName>
                                        </p:attrNameLst>
                                      </p:cBhvr>
                                      <p:to>
                                        <p:strVal val="visible"/>
                                      </p:to>
                                    </p:set>
                                    <p:anim calcmode="lin" valueType="num">
                                      <p:cBhvr additive="base">
                                        <p:cTn id="7" dur="500"/>
                                        <p:tgtEl>
                                          <p:spTgt spid="1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9"/>
        <p:cNvGrpSpPr/>
        <p:nvPr/>
      </p:nvGrpSpPr>
      <p:grpSpPr>
        <a:xfrm>
          <a:off x="0" y="0"/>
          <a:ext cx="0" cy="0"/>
          <a:chOff x="0" y="0"/>
          <a:chExt cx="0" cy="0"/>
        </a:xfrm>
      </p:grpSpPr>
      <p:sp>
        <p:nvSpPr>
          <p:cNvPr id="20" name="Google Shape;20;p35"/>
          <p:cNvSpPr/>
          <p:nvPr/>
        </p:nvSpPr>
        <p:spPr>
          <a:xfrm>
            <a:off x="1220250" y="5831255"/>
            <a:ext cx="5040000" cy="25171"/>
          </a:xfrm>
          <a:prstGeom prst="rect">
            <a:avLst/>
          </a:prstGeom>
          <a:solidFill>
            <a:srgbClr val="FBE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40"/>
              <a:buFont typeface="Arial"/>
              <a:buNone/>
            </a:pPr>
            <a:endParaRPr sz="540" b="0" i="0" u="none" strike="noStrike" cap="none">
              <a:solidFill>
                <a:srgbClr val="FBE000"/>
              </a:solidFill>
              <a:latin typeface="Montserrat"/>
              <a:ea typeface="Montserrat"/>
              <a:cs typeface="Montserrat"/>
              <a:sym typeface="Montserrat"/>
            </a:endParaRPr>
          </a:p>
        </p:txBody>
      </p:sp>
      <p:sp>
        <p:nvSpPr>
          <p:cNvPr id="21" name="Google Shape;21;p35"/>
          <p:cNvSpPr/>
          <p:nvPr/>
        </p:nvSpPr>
        <p:spPr>
          <a:xfrm>
            <a:off x="1220250" y="6346465"/>
            <a:ext cx="5040000" cy="25171"/>
          </a:xfrm>
          <a:prstGeom prst="rect">
            <a:avLst/>
          </a:prstGeom>
          <a:solidFill>
            <a:srgbClr val="FBE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40"/>
              <a:buFont typeface="Arial"/>
              <a:buNone/>
            </a:pPr>
            <a:endParaRPr sz="540" b="0" i="0" u="none" strike="noStrike" cap="none">
              <a:solidFill>
                <a:srgbClr val="FBE000"/>
              </a:solidFill>
              <a:latin typeface="Montserrat"/>
              <a:ea typeface="Montserrat"/>
              <a:cs typeface="Montserrat"/>
              <a:sym typeface="Montserrat"/>
            </a:endParaRPr>
          </a:p>
        </p:txBody>
      </p:sp>
      <p:sp>
        <p:nvSpPr>
          <p:cNvPr id="22" name="Google Shape;22;p35"/>
          <p:cNvSpPr/>
          <p:nvPr/>
        </p:nvSpPr>
        <p:spPr>
          <a:xfrm>
            <a:off x="1220250" y="6836503"/>
            <a:ext cx="5040000" cy="25171"/>
          </a:xfrm>
          <a:prstGeom prst="rect">
            <a:avLst/>
          </a:prstGeom>
          <a:solidFill>
            <a:srgbClr val="FBE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40"/>
              <a:buFont typeface="Arial"/>
              <a:buNone/>
            </a:pPr>
            <a:endParaRPr sz="540" b="0" i="0" u="none" strike="noStrike" cap="none">
              <a:solidFill>
                <a:srgbClr val="FBE000"/>
              </a:solidFill>
              <a:latin typeface="Montserrat"/>
              <a:ea typeface="Montserrat"/>
              <a:cs typeface="Montserrat"/>
              <a:sym typeface="Montserrat"/>
            </a:endParaRPr>
          </a:p>
        </p:txBody>
      </p:sp>
      <p:sp>
        <p:nvSpPr>
          <p:cNvPr id="23" name="Google Shape;23;p35"/>
          <p:cNvSpPr/>
          <p:nvPr/>
        </p:nvSpPr>
        <p:spPr>
          <a:xfrm>
            <a:off x="1220250" y="7351712"/>
            <a:ext cx="5040000" cy="25171"/>
          </a:xfrm>
          <a:prstGeom prst="rect">
            <a:avLst/>
          </a:prstGeom>
          <a:solidFill>
            <a:srgbClr val="FBE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40"/>
              <a:buFont typeface="Arial"/>
              <a:buNone/>
            </a:pPr>
            <a:endParaRPr sz="540" b="0" i="0" u="none" strike="noStrike" cap="none">
              <a:solidFill>
                <a:srgbClr val="FBE000"/>
              </a:solidFill>
              <a:latin typeface="Montserrat"/>
              <a:ea typeface="Montserrat"/>
              <a:cs typeface="Montserrat"/>
              <a:sym typeface="Montserrat"/>
            </a:endParaRPr>
          </a:p>
        </p:txBody>
      </p:sp>
      <p:sp>
        <p:nvSpPr>
          <p:cNvPr id="24" name="Google Shape;24;p35"/>
          <p:cNvSpPr/>
          <p:nvPr/>
        </p:nvSpPr>
        <p:spPr>
          <a:xfrm>
            <a:off x="1220250" y="7866921"/>
            <a:ext cx="5040000" cy="25171"/>
          </a:xfrm>
          <a:prstGeom prst="rect">
            <a:avLst/>
          </a:prstGeom>
          <a:solidFill>
            <a:srgbClr val="FBE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40"/>
              <a:buFont typeface="Arial"/>
              <a:buNone/>
            </a:pPr>
            <a:endParaRPr sz="540" b="0" i="0" u="none" strike="noStrike" cap="none">
              <a:solidFill>
                <a:srgbClr val="FBE000"/>
              </a:solidFill>
              <a:latin typeface="Montserrat"/>
              <a:ea typeface="Montserrat"/>
              <a:cs typeface="Montserrat"/>
              <a:sym typeface="Montserrat"/>
            </a:endParaRPr>
          </a:p>
        </p:txBody>
      </p:sp>
      <p:sp>
        <p:nvSpPr>
          <p:cNvPr id="25" name="Google Shape;25;p35"/>
          <p:cNvSpPr/>
          <p:nvPr/>
        </p:nvSpPr>
        <p:spPr>
          <a:xfrm>
            <a:off x="1220250" y="8382131"/>
            <a:ext cx="5040000" cy="25171"/>
          </a:xfrm>
          <a:prstGeom prst="rect">
            <a:avLst/>
          </a:prstGeom>
          <a:solidFill>
            <a:srgbClr val="FBE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40"/>
              <a:buFont typeface="Arial"/>
              <a:buNone/>
            </a:pPr>
            <a:endParaRPr sz="540" b="0" i="0" u="none" strike="noStrike" cap="none">
              <a:solidFill>
                <a:srgbClr val="FBE000"/>
              </a:solidFill>
              <a:latin typeface="Montserrat"/>
              <a:ea typeface="Montserrat"/>
              <a:cs typeface="Montserrat"/>
              <a:sym typeface="Montserrat"/>
            </a:endParaRPr>
          </a:p>
        </p:txBody>
      </p:sp>
      <p:sp>
        <p:nvSpPr>
          <p:cNvPr id="26" name="Google Shape;26;p35"/>
          <p:cNvSpPr/>
          <p:nvPr/>
        </p:nvSpPr>
        <p:spPr>
          <a:xfrm>
            <a:off x="1220250" y="8872168"/>
            <a:ext cx="5040000" cy="25171"/>
          </a:xfrm>
          <a:prstGeom prst="rect">
            <a:avLst/>
          </a:prstGeom>
          <a:solidFill>
            <a:srgbClr val="FBE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40"/>
              <a:buFont typeface="Arial"/>
              <a:buNone/>
            </a:pPr>
            <a:endParaRPr sz="540" b="0" i="0" u="none" strike="noStrike" cap="none">
              <a:solidFill>
                <a:srgbClr val="FBE000"/>
              </a:solidFill>
              <a:latin typeface="Montserrat"/>
              <a:ea typeface="Montserrat"/>
              <a:cs typeface="Montserrat"/>
              <a:sym typeface="Montserrat"/>
            </a:endParaRPr>
          </a:p>
        </p:txBody>
      </p:sp>
      <p:sp>
        <p:nvSpPr>
          <p:cNvPr id="27" name="Google Shape;27;p35"/>
          <p:cNvSpPr txBox="1">
            <a:spLocks noGrp="1"/>
          </p:cNvSpPr>
          <p:nvPr>
            <p:ph type="body" idx="1"/>
          </p:nvPr>
        </p:nvSpPr>
        <p:spPr>
          <a:xfrm>
            <a:off x="1233702" y="4486408"/>
            <a:ext cx="5320709" cy="676489"/>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E43794"/>
              </a:buClr>
              <a:buSzPts val="3265"/>
              <a:buNone/>
              <a:defRPr sz="3265" b="1" i="0">
                <a:solidFill>
                  <a:srgbClr val="E43794"/>
                </a:solidFill>
                <a:latin typeface="Avenir"/>
                <a:ea typeface="Avenir"/>
                <a:cs typeface="Avenir"/>
                <a:sym typeface="Avenir"/>
              </a:defRPr>
            </a:lvl1pPr>
            <a:lvl2pPr marL="914400" lvl="1" indent="-228600" algn="l">
              <a:lnSpc>
                <a:spcPct val="90000"/>
              </a:lnSpc>
              <a:spcBef>
                <a:spcPts val="425"/>
              </a:spcBef>
              <a:spcAft>
                <a:spcPts val="0"/>
              </a:spcAft>
              <a:buClr>
                <a:srgbClr val="011E3B"/>
              </a:buClr>
              <a:buSzPts val="3265"/>
              <a:buNone/>
              <a:defRPr sz="3265">
                <a:solidFill>
                  <a:srgbClr val="011E3B"/>
                </a:solidFill>
                <a:latin typeface="Montserrat"/>
                <a:ea typeface="Montserrat"/>
                <a:cs typeface="Montserrat"/>
                <a:sym typeface="Montserrat"/>
              </a:defRPr>
            </a:lvl2pPr>
            <a:lvl3pPr marL="1371600" lvl="2" indent="-228600" algn="l">
              <a:lnSpc>
                <a:spcPct val="90000"/>
              </a:lnSpc>
              <a:spcBef>
                <a:spcPts val="425"/>
              </a:spcBef>
              <a:spcAft>
                <a:spcPts val="0"/>
              </a:spcAft>
              <a:buClr>
                <a:srgbClr val="011E3B"/>
              </a:buClr>
              <a:buSzPts val="3265"/>
              <a:buNone/>
              <a:defRPr sz="3265">
                <a:solidFill>
                  <a:srgbClr val="011E3B"/>
                </a:solidFill>
                <a:latin typeface="Montserrat"/>
                <a:ea typeface="Montserrat"/>
                <a:cs typeface="Montserrat"/>
                <a:sym typeface="Montserrat"/>
              </a:defRPr>
            </a:lvl3pPr>
            <a:lvl4pPr marL="1828800" lvl="3" indent="-228600" algn="l">
              <a:lnSpc>
                <a:spcPct val="90000"/>
              </a:lnSpc>
              <a:spcBef>
                <a:spcPts val="425"/>
              </a:spcBef>
              <a:spcAft>
                <a:spcPts val="0"/>
              </a:spcAft>
              <a:buClr>
                <a:srgbClr val="011E3B"/>
              </a:buClr>
              <a:buSzPts val="3265"/>
              <a:buNone/>
              <a:defRPr sz="3265">
                <a:solidFill>
                  <a:srgbClr val="011E3B"/>
                </a:solidFill>
                <a:latin typeface="Montserrat"/>
                <a:ea typeface="Montserrat"/>
                <a:cs typeface="Montserrat"/>
                <a:sym typeface="Montserrat"/>
              </a:defRPr>
            </a:lvl4pPr>
            <a:lvl5pPr marL="2286000" lvl="4" indent="-228600" algn="l">
              <a:lnSpc>
                <a:spcPct val="90000"/>
              </a:lnSpc>
              <a:spcBef>
                <a:spcPts val="425"/>
              </a:spcBef>
              <a:spcAft>
                <a:spcPts val="0"/>
              </a:spcAft>
              <a:buClr>
                <a:srgbClr val="011E3B"/>
              </a:buClr>
              <a:buSzPts val="3265"/>
              <a:buNone/>
              <a:defRPr sz="3265">
                <a:solidFill>
                  <a:srgbClr val="011E3B"/>
                </a:solidFill>
                <a:latin typeface="Montserrat"/>
                <a:ea typeface="Montserrat"/>
                <a:cs typeface="Montserrat"/>
                <a:sym typeface="Montserrat"/>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
        <p:nvSpPr>
          <p:cNvPr id="28" name="Google Shape;28;p35"/>
          <p:cNvSpPr txBox="1">
            <a:spLocks noGrp="1"/>
          </p:cNvSpPr>
          <p:nvPr>
            <p:ph type="body" idx="2"/>
          </p:nvPr>
        </p:nvSpPr>
        <p:spPr>
          <a:xfrm>
            <a:off x="1317544" y="5453856"/>
            <a:ext cx="356008" cy="3484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850"/>
              </a:spcBef>
              <a:spcAft>
                <a:spcPts val="0"/>
              </a:spcAft>
              <a:buClr>
                <a:srgbClr val="E43794"/>
              </a:buClr>
              <a:buSzPts val="1632"/>
              <a:buNone/>
              <a:defRPr sz="1632" b="1" i="0">
                <a:solidFill>
                  <a:srgbClr val="E43794"/>
                </a:solidFill>
                <a:latin typeface="Avenir"/>
                <a:ea typeface="Avenir"/>
                <a:cs typeface="Avenir"/>
                <a:sym typeface="Avenir"/>
              </a:defRPr>
            </a:lvl1pPr>
            <a:lvl2pPr marL="914400" lvl="1" indent="-228600" algn="l">
              <a:lnSpc>
                <a:spcPct val="90000"/>
              </a:lnSpc>
              <a:spcBef>
                <a:spcPts val="425"/>
              </a:spcBef>
              <a:spcAft>
                <a:spcPts val="0"/>
              </a:spcAft>
              <a:buClr>
                <a:srgbClr val="011E3B"/>
              </a:buClr>
              <a:buSzPts val="3265"/>
              <a:buNone/>
              <a:defRPr sz="3265">
                <a:solidFill>
                  <a:srgbClr val="011E3B"/>
                </a:solidFill>
                <a:latin typeface="Montserrat"/>
                <a:ea typeface="Montserrat"/>
                <a:cs typeface="Montserrat"/>
                <a:sym typeface="Montserrat"/>
              </a:defRPr>
            </a:lvl2pPr>
            <a:lvl3pPr marL="1371600" lvl="2" indent="-228600" algn="l">
              <a:lnSpc>
                <a:spcPct val="90000"/>
              </a:lnSpc>
              <a:spcBef>
                <a:spcPts val="425"/>
              </a:spcBef>
              <a:spcAft>
                <a:spcPts val="0"/>
              </a:spcAft>
              <a:buClr>
                <a:srgbClr val="011E3B"/>
              </a:buClr>
              <a:buSzPts val="3265"/>
              <a:buNone/>
              <a:defRPr sz="3265">
                <a:solidFill>
                  <a:srgbClr val="011E3B"/>
                </a:solidFill>
                <a:latin typeface="Montserrat"/>
                <a:ea typeface="Montserrat"/>
                <a:cs typeface="Montserrat"/>
                <a:sym typeface="Montserrat"/>
              </a:defRPr>
            </a:lvl3pPr>
            <a:lvl4pPr marL="1828800" lvl="3" indent="-228600" algn="l">
              <a:lnSpc>
                <a:spcPct val="90000"/>
              </a:lnSpc>
              <a:spcBef>
                <a:spcPts val="425"/>
              </a:spcBef>
              <a:spcAft>
                <a:spcPts val="0"/>
              </a:spcAft>
              <a:buClr>
                <a:srgbClr val="011E3B"/>
              </a:buClr>
              <a:buSzPts val="3265"/>
              <a:buNone/>
              <a:defRPr sz="3265">
                <a:solidFill>
                  <a:srgbClr val="011E3B"/>
                </a:solidFill>
                <a:latin typeface="Montserrat"/>
                <a:ea typeface="Montserrat"/>
                <a:cs typeface="Montserrat"/>
                <a:sym typeface="Montserrat"/>
              </a:defRPr>
            </a:lvl4pPr>
            <a:lvl5pPr marL="2286000" lvl="4" indent="-228600" algn="l">
              <a:lnSpc>
                <a:spcPct val="90000"/>
              </a:lnSpc>
              <a:spcBef>
                <a:spcPts val="425"/>
              </a:spcBef>
              <a:spcAft>
                <a:spcPts val="0"/>
              </a:spcAft>
              <a:buClr>
                <a:srgbClr val="011E3B"/>
              </a:buClr>
              <a:buSzPts val="3265"/>
              <a:buNone/>
              <a:defRPr sz="3265">
                <a:solidFill>
                  <a:srgbClr val="011E3B"/>
                </a:solidFill>
                <a:latin typeface="Montserrat"/>
                <a:ea typeface="Montserrat"/>
                <a:cs typeface="Montserrat"/>
                <a:sym typeface="Montserrat"/>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
        <p:nvSpPr>
          <p:cNvPr id="29" name="Google Shape;29;p35"/>
          <p:cNvSpPr txBox="1">
            <a:spLocks noGrp="1"/>
          </p:cNvSpPr>
          <p:nvPr>
            <p:ph type="body" idx="3"/>
          </p:nvPr>
        </p:nvSpPr>
        <p:spPr>
          <a:xfrm>
            <a:off x="1896222" y="5453856"/>
            <a:ext cx="4364027" cy="3484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850"/>
              </a:spcBef>
              <a:spcAft>
                <a:spcPts val="0"/>
              </a:spcAft>
              <a:buClr>
                <a:srgbClr val="7F7F7F"/>
              </a:buClr>
              <a:buSzPts val="1428"/>
              <a:buNone/>
              <a:defRPr sz="1428" b="0" i="0">
                <a:solidFill>
                  <a:srgbClr val="7F7F7F"/>
                </a:solidFill>
                <a:latin typeface="Avenir"/>
                <a:ea typeface="Avenir"/>
                <a:cs typeface="Avenir"/>
                <a:sym typeface="Avenir"/>
              </a:defRPr>
            </a:lvl1pPr>
            <a:lvl2pPr marL="914400" lvl="1" indent="-228600" algn="l">
              <a:lnSpc>
                <a:spcPct val="90000"/>
              </a:lnSpc>
              <a:spcBef>
                <a:spcPts val="425"/>
              </a:spcBef>
              <a:spcAft>
                <a:spcPts val="0"/>
              </a:spcAft>
              <a:buClr>
                <a:srgbClr val="011E3B"/>
              </a:buClr>
              <a:buSzPts val="3265"/>
              <a:buNone/>
              <a:defRPr sz="3265">
                <a:solidFill>
                  <a:srgbClr val="011E3B"/>
                </a:solidFill>
                <a:latin typeface="Montserrat"/>
                <a:ea typeface="Montserrat"/>
                <a:cs typeface="Montserrat"/>
                <a:sym typeface="Montserrat"/>
              </a:defRPr>
            </a:lvl2pPr>
            <a:lvl3pPr marL="1371600" lvl="2" indent="-228600" algn="l">
              <a:lnSpc>
                <a:spcPct val="90000"/>
              </a:lnSpc>
              <a:spcBef>
                <a:spcPts val="425"/>
              </a:spcBef>
              <a:spcAft>
                <a:spcPts val="0"/>
              </a:spcAft>
              <a:buClr>
                <a:srgbClr val="011E3B"/>
              </a:buClr>
              <a:buSzPts val="3265"/>
              <a:buNone/>
              <a:defRPr sz="3265">
                <a:solidFill>
                  <a:srgbClr val="011E3B"/>
                </a:solidFill>
                <a:latin typeface="Montserrat"/>
                <a:ea typeface="Montserrat"/>
                <a:cs typeface="Montserrat"/>
                <a:sym typeface="Montserrat"/>
              </a:defRPr>
            </a:lvl3pPr>
            <a:lvl4pPr marL="1828800" lvl="3" indent="-228600" algn="l">
              <a:lnSpc>
                <a:spcPct val="90000"/>
              </a:lnSpc>
              <a:spcBef>
                <a:spcPts val="425"/>
              </a:spcBef>
              <a:spcAft>
                <a:spcPts val="0"/>
              </a:spcAft>
              <a:buClr>
                <a:srgbClr val="011E3B"/>
              </a:buClr>
              <a:buSzPts val="3265"/>
              <a:buNone/>
              <a:defRPr sz="3265">
                <a:solidFill>
                  <a:srgbClr val="011E3B"/>
                </a:solidFill>
                <a:latin typeface="Montserrat"/>
                <a:ea typeface="Montserrat"/>
                <a:cs typeface="Montserrat"/>
                <a:sym typeface="Montserrat"/>
              </a:defRPr>
            </a:lvl4pPr>
            <a:lvl5pPr marL="2286000" lvl="4" indent="-228600" algn="l">
              <a:lnSpc>
                <a:spcPct val="90000"/>
              </a:lnSpc>
              <a:spcBef>
                <a:spcPts val="425"/>
              </a:spcBef>
              <a:spcAft>
                <a:spcPts val="0"/>
              </a:spcAft>
              <a:buClr>
                <a:srgbClr val="011E3B"/>
              </a:buClr>
              <a:buSzPts val="3265"/>
              <a:buNone/>
              <a:defRPr sz="3265">
                <a:solidFill>
                  <a:srgbClr val="011E3B"/>
                </a:solidFill>
                <a:latin typeface="Montserrat"/>
                <a:ea typeface="Montserrat"/>
                <a:cs typeface="Montserrat"/>
                <a:sym typeface="Montserrat"/>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
        <p:nvSpPr>
          <p:cNvPr id="30" name="Google Shape;30;p35"/>
          <p:cNvSpPr txBox="1">
            <a:spLocks noGrp="1"/>
          </p:cNvSpPr>
          <p:nvPr>
            <p:ph type="body" idx="4"/>
          </p:nvPr>
        </p:nvSpPr>
        <p:spPr>
          <a:xfrm>
            <a:off x="1317544" y="5929098"/>
            <a:ext cx="356008" cy="3484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850"/>
              </a:spcBef>
              <a:spcAft>
                <a:spcPts val="0"/>
              </a:spcAft>
              <a:buClr>
                <a:srgbClr val="E43794"/>
              </a:buClr>
              <a:buSzPts val="1632"/>
              <a:buNone/>
              <a:defRPr sz="1632" b="1" i="0">
                <a:solidFill>
                  <a:srgbClr val="E43794"/>
                </a:solidFill>
                <a:latin typeface="Avenir"/>
                <a:ea typeface="Avenir"/>
                <a:cs typeface="Avenir"/>
                <a:sym typeface="Avenir"/>
              </a:defRPr>
            </a:lvl1pPr>
            <a:lvl2pPr marL="914400" lvl="1" indent="-228600" algn="l">
              <a:lnSpc>
                <a:spcPct val="90000"/>
              </a:lnSpc>
              <a:spcBef>
                <a:spcPts val="425"/>
              </a:spcBef>
              <a:spcAft>
                <a:spcPts val="0"/>
              </a:spcAft>
              <a:buClr>
                <a:srgbClr val="011E3B"/>
              </a:buClr>
              <a:buSzPts val="3265"/>
              <a:buNone/>
              <a:defRPr sz="3265">
                <a:solidFill>
                  <a:srgbClr val="011E3B"/>
                </a:solidFill>
                <a:latin typeface="Montserrat"/>
                <a:ea typeface="Montserrat"/>
                <a:cs typeface="Montserrat"/>
                <a:sym typeface="Montserrat"/>
              </a:defRPr>
            </a:lvl2pPr>
            <a:lvl3pPr marL="1371600" lvl="2" indent="-228600" algn="l">
              <a:lnSpc>
                <a:spcPct val="90000"/>
              </a:lnSpc>
              <a:spcBef>
                <a:spcPts val="425"/>
              </a:spcBef>
              <a:spcAft>
                <a:spcPts val="0"/>
              </a:spcAft>
              <a:buClr>
                <a:srgbClr val="011E3B"/>
              </a:buClr>
              <a:buSzPts val="3265"/>
              <a:buNone/>
              <a:defRPr sz="3265">
                <a:solidFill>
                  <a:srgbClr val="011E3B"/>
                </a:solidFill>
                <a:latin typeface="Montserrat"/>
                <a:ea typeface="Montserrat"/>
                <a:cs typeface="Montserrat"/>
                <a:sym typeface="Montserrat"/>
              </a:defRPr>
            </a:lvl3pPr>
            <a:lvl4pPr marL="1828800" lvl="3" indent="-228600" algn="l">
              <a:lnSpc>
                <a:spcPct val="90000"/>
              </a:lnSpc>
              <a:spcBef>
                <a:spcPts val="425"/>
              </a:spcBef>
              <a:spcAft>
                <a:spcPts val="0"/>
              </a:spcAft>
              <a:buClr>
                <a:srgbClr val="011E3B"/>
              </a:buClr>
              <a:buSzPts val="3265"/>
              <a:buNone/>
              <a:defRPr sz="3265">
                <a:solidFill>
                  <a:srgbClr val="011E3B"/>
                </a:solidFill>
                <a:latin typeface="Montserrat"/>
                <a:ea typeface="Montserrat"/>
                <a:cs typeface="Montserrat"/>
                <a:sym typeface="Montserrat"/>
              </a:defRPr>
            </a:lvl4pPr>
            <a:lvl5pPr marL="2286000" lvl="4" indent="-228600" algn="l">
              <a:lnSpc>
                <a:spcPct val="90000"/>
              </a:lnSpc>
              <a:spcBef>
                <a:spcPts val="425"/>
              </a:spcBef>
              <a:spcAft>
                <a:spcPts val="0"/>
              </a:spcAft>
              <a:buClr>
                <a:srgbClr val="011E3B"/>
              </a:buClr>
              <a:buSzPts val="3265"/>
              <a:buNone/>
              <a:defRPr sz="3265">
                <a:solidFill>
                  <a:srgbClr val="011E3B"/>
                </a:solidFill>
                <a:latin typeface="Montserrat"/>
                <a:ea typeface="Montserrat"/>
                <a:cs typeface="Montserrat"/>
                <a:sym typeface="Montserrat"/>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
        <p:nvSpPr>
          <p:cNvPr id="31" name="Google Shape;31;p35"/>
          <p:cNvSpPr txBox="1">
            <a:spLocks noGrp="1"/>
          </p:cNvSpPr>
          <p:nvPr>
            <p:ph type="body" idx="5"/>
          </p:nvPr>
        </p:nvSpPr>
        <p:spPr>
          <a:xfrm>
            <a:off x="1896222" y="5929098"/>
            <a:ext cx="4364027" cy="3484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850"/>
              </a:spcBef>
              <a:spcAft>
                <a:spcPts val="0"/>
              </a:spcAft>
              <a:buClr>
                <a:srgbClr val="7F7F7F"/>
              </a:buClr>
              <a:buSzPts val="1428"/>
              <a:buNone/>
              <a:defRPr sz="1428" b="0" i="0">
                <a:solidFill>
                  <a:srgbClr val="7F7F7F"/>
                </a:solidFill>
                <a:latin typeface="Avenir"/>
                <a:ea typeface="Avenir"/>
                <a:cs typeface="Avenir"/>
                <a:sym typeface="Avenir"/>
              </a:defRPr>
            </a:lvl1pPr>
            <a:lvl2pPr marL="914400" lvl="1" indent="-228600" algn="l">
              <a:lnSpc>
                <a:spcPct val="90000"/>
              </a:lnSpc>
              <a:spcBef>
                <a:spcPts val="425"/>
              </a:spcBef>
              <a:spcAft>
                <a:spcPts val="0"/>
              </a:spcAft>
              <a:buClr>
                <a:srgbClr val="011E3B"/>
              </a:buClr>
              <a:buSzPts val="3265"/>
              <a:buNone/>
              <a:defRPr sz="3265">
                <a:solidFill>
                  <a:srgbClr val="011E3B"/>
                </a:solidFill>
                <a:latin typeface="Montserrat"/>
                <a:ea typeface="Montserrat"/>
                <a:cs typeface="Montserrat"/>
                <a:sym typeface="Montserrat"/>
              </a:defRPr>
            </a:lvl2pPr>
            <a:lvl3pPr marL="1371600" lvl="2" indent="-228600" algn="l">
              <a:lnSpc>
                <a:spcPct val="90000"/>
              </a:lnSpc>
              <a:spcBef>
                <a:spcPts val="425"/>
              </a:spcBef>
              <a:spcAft>
                <a:spcPts val="0"/>
              </a:spcAft>
              <a:buClr>
                <a:srgbClr val="011E3B"/>
              </a:buClr>
              <a:buSzPts val="3265"/>
              <a:buNone/>
              <a:defRPr sz="3265">
                <a:solidFill>
                  <a:srgbClr val="011E3B"/>
                </a:solidFill>
                <a:latin typeface="Montserrat"/>
                <a:ea typeface="Montserrat"/>
                <a:cs typeface="Montserrat"/>
                <a:sym typeface="Montserrat"/>
              </a:defRPr>
            </a:lvl3pPr>
            <a:lvl4pPr marL="1828800" lvl="3" indent="-228600" algn="l">
              <a:lnSpc>
                <a:spcPct val="90000"/>
              </a:lnSpc>
              <a:spcBef>
                <a:spcPts val="425"/>
              </a:spcBef>
              <a:spcAft>
                <a:spcPts val="0"/>
              </a:spcAft>
              <a:buClr>
                <a:srgbClr val="011E3B"/>
              </a:buClr>
              <a:buSzPts val="3265"/>
              <a:buNone/>
              <a:defRPr sz="3265">
                <a:solidFill>
                  <a:srgbClr val="011E3B"/>
                </a:solidFill>
                <a:latin typeface="Montserrat"/>
                <a:ea typeface="Montserrat"/>
                <a:cs typeface="Montserrat"/>
                <a:sym typeface="Montserrat"/>
              </a:defRPr>
            </a:lvl4pPr>
            <a:lvl5pPr marL="2286000" lvl="4" indent="-228600" algn="l">
              <a:lnSpc>
                <a:spcPct val="90000"/>
              </a:lnSpc>
              <a:spcBef>
                <a:spcPts val="425"/>
              </a:spcBef>
              <a:spcAft>
                <a:spcPts val="0"/>
              </a:spcAft>
              <a:buClr>
                <a:srgbClr val="011E3B"/>
              </a:buClr>
              <a:buSzPts val="3265"/>
              <a:buNone/>
              <a:defRPr sz="3265">
                <a:solidFill>
                  <a:srgbClr val="011E3B"/>
                </a:solidFill>
                <a:latin typeface="Montserrat"/>
                <a:ea typeface="Montserrat"/>
                <a:cs typeface="Montserrat"/>
                <a:sym typeface="Montserrat"/>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
        <p:nvSpPr>
          <p:cNvPr id="32" name="Google Shape;32;p35"/>
          <p:cNvSpPr txBox="1">
            <a:spLocks noGrp="1"/>
          </p:cNvSpPr>
          <p:nvPr>
            <p:ph type="body" idx="6"/>
          </p:nvPr>
        </p:nvSpPr>
        <p:spPr>
          <a:xfrm>
            <a:off x="1317544" y="6445222"/>
            <a:ext cx="356008" cy="3484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850"/>
              </a:spcBef>
              <a:spcAft>
                <a:spcPts val="0"/>
              </a:spcAft>
              <a:buClr>
                <a:srgbClr val="E43794"/>
              </a:buClr>
              <a:buSzPts val="1632"/>
              <a:buNone/>
              <a:defRPr sz="1632" b="1" i="0">
                <a:solidFill>
                  <a:srgbClr val="E43794"/>
                </a:solidFill>
                <a:latin typeface="Avenir"/>
                <a:ea typeface="Avenir"/>
                <a:cs typeface="Avenir"/>
                <a:sym typeface="Avenir"/>
              </a:defRPr>
            </a:lvl1pPr>
            <a:lvl2pPr marL="914400" lvl="1" indent="-228600" algn="l">
              <a:lnSpc>
                <a:spcPct val="90000"/>
              </a:lnSpc>
              <a:spcBef>
                <a:spcPts val="425"/>
              </a:spcBef>
              <a:spcAft>
                <a:spcPts val="0"/>
              </a:spcAft>
              <a:buClr>
                <a:srgbClr val="011E3B"/>
              </a:buClr>
              <a:buSzPts val="3265"/>
              <a:buNone/>
              <a:defRPr sz="3265">
                <a:solidFill>
                  <a:srgbClr val="011E3B"/>
                </a:solidFill>
                <a:latin typeface="Montserrat"/>
                <a:ea typeface="Montserrat"/>
                <a:cs typeface="Montserrat"/>
                <a:sym typeface="Montserrat"/>
              </a:defRPr>
            </a:lvl2pPr>
            <a:lvl3pPr marL="1371600" lvl="2" indent="-228600" algn="l">
              <a:lnSpc>
                <a:spcPct val="90000"/>
              </a:lnSpc>
              <a:spcBef>
                <a:spcPts val="425"/>
              </a:spcBef>
              <a:spcAft>
                <a:spcPts val="0"/>
              </a:spcAft>
              <a:buClr>
                <a:srgbClr val="011E3B"/>
              </a:buClr>
              <a:buSzPts val="3265"/>
              <a:buNone/>
              <a:defRPr sz="3265">
                <a:solidFill>
                  <a:srgbClr val="011E3B"/>
                </a:solidFill>
                <a:latin typeface="Montserrat"/>
                <a:ea typeface="Montserrat"/>
                <a:cs typeface="Montserrat"/>
                <a:sym typeface="Montserrat"/>
              </a:defRPr>
            </a:lvl3pPr>
            <a:lvl4pPr marL="1828800" lvl="3" indent="-228600" algn="l">
              <a:lnSpc>
                <a:spcPct val="90000"/>
              </a:lnSpc>
              <a:spcBef>
                <a:spcPts val="425"/>
              </a:spcBef>
              <a:spcAft>
                <a:spcPts val="0"/>
              </a:spcAft>
              <a:buClr>
                <a:srgbClr val="011E3B"/>
              </a:buClr>
              <a:buSzPts val="3265"/>
              <a:buNone/>
              <a:defRPr sz="3265">
                <a:solidFill>
                  <a:srgbClr val="011E3B"/>
                </a:solidFill>
                <a:latin typeface="Montserrat"/>
                <a:ea typeface="Montserrat"/>
                <a:cs typeface="Montserrat"/>
                <a:sym typeface="Montserrat"/>
              </a:defRPr>
            </a:lvl4pPr>
            <a:lvl5pPr marL="2286000" lvl="4" indent="-228600" algn="l">
              <a:lnSpc>
                <a:spcPct val="90000"/>
              </a:lnSpc>
              <a:spcBef>
                <a:spcPts val="425"/>
              </a:spcBef>
              <a:spcAft>
                <a:spcPts val="0"/>
              </a:spcAft>
              <a:buClr>
                <a:srgbClr val="011E3B"/>
              </a:buClr>
              <a:buSzPts val="3265"/>
              <a:buNone/>
              <a:defRPr sz="3265">
                <a:solidFill>
                  <a:srgbClr val="011E3B"/>
                </a:solidFill>
                <a:latin typeface="Montserrat"/>
                <a:ea typeface="Montserrat"/>
                <a:cs typeface="Montserrat"/>
                <a:sym typeface="Montserrat"/>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
        <p:nvSpPr>
          <p:cNvPr id="33" name="Google Shape;33;p35"/>
          <p:cNvSpPr txBox="1">
            <a:spLocks noGrp="1"/>
          </p:cNvSpPr>
          <p:nvPr>
            <p:ph type="body" idx="7"/>
          </p:nvPr>
        </p:nvSpPr>
        <p:spPr>
          <a:xfrm>
            <a:off x="1896222" y="6445222"/>
            <a:ext cx="4364027" cy="3484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850"/>
              </a:spcBef>
              <a:spcAft>
                <a:spcPts val="0"/>
              </a:spcAft>
              <a:buClr>
                <a:srgbClr val="7F7F7F"/>
              </a:buClr>
              <a:buSzPts val="1428"/>
              <a:buNone/>
              <a:defRPr sz="1428" b="0" i="0">
                <a:solidFill>
                  <a:srgbClr val="7F7F7F"/>
                </a:solidFill>
                <a:latin typeface="Avenir"/>
                <a:ea typeface="Avenir"/>
                <a:cs typeface="Avenir"/>
                <a:sym typeface="Avenir"/>
              </a:defRPr>
            </a:lvl1pPr>
            <a:lvl2pPr marL="914400" lvl="1" indent="-228600" algn="l">
              <a:lnSpc>
                <a:spcPct val="90000"/>
              </a:lnSpc>
              <a:spcBef>
                <a:spcPts val="425"/>
              </a:spcBef>
              <a:spcAft>
                <a:spcPts val="0"/>
              </a:spcAft>
              <a:buClr>
                <a:srgbClr val="011E3B"/>
              </a:buClr>
              <a:buSzPts val="3265"/>
              <a:buNone/>
              <a:defRPr sz="3265">
                <a:solidFill>
                  <a:srgbClr val="011E3B"/>
                </a:solidFill>
                <a:latin typeface="Montserrat"/>
                <a:ea typeface="Montserrat"/>
                <a:cs typeface="Montserrat"/>
                <a:sym typeface="Montserrat"/>
              </a:defRPr>
            </a:lvl2pPr>
            <a:lvl3pPr marL="1371600" lvl="2" indent="-228600" algn="l">
              <a:lnSpc>
                <a:spcPct val="90000"/>
              </a:lnSpc>
              <a:spcBef>
                <a:spcPts val="425"/>
              </a:spcBef>
              <a:spcAft>
                <a:spcPts val="0"/>
              </a:spcAft>
              <a:buClr>
                <a:srgbClr val="011E3B"/>
              </a:buClr>
              <a:buSzPts val="3265"/>
              <a:buNone/>
              <a:defRPr sz="3265">
                <a:solidFill>
                  <a:srgbClr val="011E3B"/>
                </a:solidFill>
                <a:latin typeface="Montserrat"/>
                <a:ea typeface="Montserrat"/>
                <a:cs typeface="Montserrat"/>
                <a:sym typeface="Montserrat"/>
              </a:defRPr>
            </a:lvl3pPr>
            <a:lvl4pPr marL="1828800" lvl="3" indent="-228600" algn="l">
              <a:lnSpc>
                <a:spcPct val="90000"/>
              </a:lnSpc>
              <a:spcBef>
                <a:spcPts val="425"/>
              </a:spcBef>
              <a:spcAft>
                <a:spcPts val="0"/>
              </a:spcAft>
              <a:buClr>
                <a:srgbClr val="011E3B"/>
              </a:buClr>
              <a:buSzPts val="3265"/>
              <a:buNone/>
              <a:defRPr sz="3265">
                <a:solidFill>
                  <a:srgbClr val="011E3B"/>
                </a:solidFill>
                <a:latin typeface="Montserrat"/>
                <a:ea typeface="Montserrat"/>
                <a:cs typeface="Montserrat"/>
                <a:sym typeface="Montserrat"/>
              </a:defRPr>
            </a:lvl4pPr>
            <a:lvl5pPr marL="2286000" lvl="4" indent="-228600" algn="l">
              <a:lnSpc>
                <a:spcPct val="90000"/>
              </a:lnSpc>
              <a:spcBef>
                <a:spcPts val="425"/>
              </a:spcBef>
              <a:spcAft>
                <a:spcPts val="0"/>
              </a:spcAft>
              <a:buClr>
                <a:srgbClr val="011E3B"/>
              </a:buClr>
              <a:buSzPts val="3265"/>
              <a:buNone/>
              <a:defRPr sz="3265">
                <a:solidFill>
                  <a:srgbClr val="011E3B"/>
                </a:solidFill>
                <a:latin typeface="Montserrat"/>
                <a:ea typeface="Montserrat"/>
                <a:cs typeface="Montserrat"/>
                <a:sym typeface="Montserrat"/>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
        <p:nvSpPr>
          <p:cNvPr id="34" name="Google Shape;34;p35"/>
          <p:cNvSpPr txBox="1">
            <a:spLocks noGrp="1"/>
          </p:cNvSpPr>
          <p:nvPr>
            <p:ph type="body" idx="8"/>
          </p:nvPr>
        </p:nvSpPr>
        <p:spPr>
          <a:xfrm>
            <a:off x="1317544" y="6931187"/>
            <a:ext cx="356008" cy="3484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850"/>
              </a:spcBef>
              <a:spcAft>
                <a:spcPts val="0"/>
              </a:spcAft>
              <a:buClr>
                <a:srgbClr val="E43794"/>
              </a:buClr>
              <a:buSzPts val="1632"/>
              <a:buNone/>
              <a:defRPr sz="1632" b="1" i="0">
                <a:solidFill>
                  <a:srgbClr val="E43794"/>
                </a:solidFill>
                <a:latin typeface="Avenir"/>
                <a:ea typeface="Avenir"/>
                <a:cs typeface="Avenir"/>
                <a:sym typeface="Avenir"/>
              </a:defRPr>
            </a:lvl1pPr>
            <a:lvl2pPr marL="914400" lvl="1" indent="-228600" algn="l">
              <a:lnSpc>
                <a:spcPct val="90000"/>
              </a:lnSpc>
              <a:spcBef>
                <a:spcPts val="425"/>
              </a:spcBef>
              <a:spcAft>
                <a:spcPts val="0"/>
              </a:spcAft>
              <a:buClr>
                <a:srgbClr val="011E3B"/>
              </a:buClr>
              <a:buSzPts val="3265"/>
              <a:buNone/>
              <a:defRPr sz="3265">
                <a:solidFill>
                  <a:srgbClr val="011E3B"/>
                </a:solidFill>
                <a:latin typeface="Montserrat"/>
                <a:ea typeface="Montserrat"/>
                <a:cs typeface="Montserrat"/>
                <a:sym typeface="Montserrat"/>
              </a:defRPr>
            </a:lvl2pPr>
            <a:lvl3pPr marL="1371600" lvl="2" indent="-228600" algn="l">
              <a:lnSpc>
                <a:spcPct val="90000"/>
              </a:lnSpc>
              <a:spcBef>
                <a:spcPts val="425"/>
              </a:spcBef>
              <a:spcAft>
                <a:spcPts val="0"/>
              </a:spcAft>
              <a:buClr>
                <a:srgbClr val="011E3B"/>
              </a:buClr>
              <a:buSzPts val="3265"/>
              <a:buNone/>
              <a:defRPr sz="3265">
                <a:solidFill>
                  <a:srgbClr val="011E3B"/>
                </a:solidFill>
                <a:latin typeface="Montserrat"/>
                <a:ea typeface="Montserrat"/>
                <a:cs typeface="Montserrat"/>
                <a:sym typeface="Montserrat"/>
              </a:defRPr>
            </a:lvl3pPr>
            <a:lvl4pPr marL="1828800" lvl="3" indent="-228600" algn="l">
              <a:lnSpc>
                <a:spcPct val="90000"/>
              </a:lnSpc>
              <a:spcBef>
                <a:spcPts val="425"/>
              </a:spcBef>
              <a:spcAft>
                <a:spcPts val="0"/>
              </a:spcAft>
              <a:buClr>
                <a:srgbClr val="011E3B"/>
              </a:buClr>
              <a:buSzPts val="3265"/>
              <a:buNone/>
              <a:defRPr sz="3265">
                <a:solidFill>
                  <a:srgbClr val="011E3B"/>
                </a:solidFill>
                <a:latin typeface="Montserrat"/>
                <a:ea typeface="Montserrat"/>
                <a:cs typeface="Montserrat"/>
                <a:sym typeface="Montserrat"/>
              </a:defRPr>
            </a:lvl4pPr>
            <a:lvl5pPr marL="2286000" lvl="4" indent="-228600" algn="l">
              <a:lnSpc>
                <a:spcPct val="90000"/>
              </a:lnSpc>
              <a:spcBef>
                <a:spcPts val="425"/>
              </a:spcBef>
              <a:spcAft>
                <a:spcPts val="0"/>
              </a:spcAft>
              <a:buClr>
                <a:srgbClr val="011E3B"/>
              </a:buClr>
              <a:buSzPts val="3265"/>
              <a:buNone/>
              <a:defRPr sz="3265">
                <a:solidFill>
                  <a:srgbClr val="011E3B"/>
                </a:solidFill>
                <a:latin typeface="Montserrat"/>
                <a:ea typeface="Montserrat"/>
                <a:cs typeface="Montserrat"/>
                <a:sym typeface="Montserrat"/>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
        <p:nvSpPr>
          <p:cNvPr id="35" name="Google Shape;35;p35"/>
          <p:cNvSpPr txBox="1">
            <a:spLocks noGrp="1"/>
          </p:cNvSpPr>
          <p:nvPr>
            <p:ph type="body" idx="9"/>
          </p:nvPr>
        </p:nvSpPr>
        <p:spPr>
          <a:xfrm>
            <a:off x="1896222" y="6931187"/>
            <a:ext cx="4364027" cy="3484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850"/>
              </a:spcBef>
              <a:spcAft>
                <a:spcPts val="0"/>
              </a:spcAft>
              <a:buClr>
                <a:srgbClr val="7F7F7F"/>
              </a:buClr>
              <a:buSzPts val="1428"/>
              <a:buNone/>
              <a:defRPr sz="1428" b="0" i="0">
                <a:solidFill>
                  <a:srgbClr val="7F7F7F"/>
                </a:solidFill>
                <a:latin typeface="Avenir"/>
                <a:ea typeface="Avenir"/>
                <a:cs typeface="Avenir"/>
                <a:sym typeface="Avenir"/>
              </a:defRPr>
            </a:lvl1pPr>
            <a:lvl2pPr marL="914400" lvl="1" indent="-228600" algn="l">
              <a:lnSpc>
                <a:spcPct val="90000"/>
              </a:lnSpc>
              <a:spcBef>
                <a:spcPts val="425"/>
              </a:spcBef>
              <a:spcAft>
                <a:spcPts val="0"/>
              </a:spcAft>
              <a:buClr>
                <a:srgbClr val="011E3B"/>
              </a:buClr>
              <a:buSzPts val="3265"/>
              <a:buNone/>
              <a:defRPr sz="3265">
                <a:solidFill>
                  <a:srgbClr val="011E3B"/>
                </a:solidFill>
                <a:latin typeface="Montserrat"/>
                <a:ea typeface="Montserrat"/>
                <a:cs typeface="Montserrat"/>
                <a:sym typeface="Montserrat"/>
              </a:defRPr>
            </a:lvl2pPr>
            <a:lvl3pPr marL="1371600" lvl="2" indent="-228600" algn="l">
              <a:lnSpc>
                <a:spcPct val="90000"/>
              </a:lnSpc>
              <a:spcBef>
                <a:spcPts val="425"/>
              </a:spcBef>
              <a:spcAft>
                <a:spcPts val="0"/>
              </a:spcAft>
              <a:buClr>
                <a:srgbClr val="011E3B"/>
              </a:buClr>
              <a:buSzPts val="3265"/>
              <a:buNone/>
              <a:defRPr sz="3265">
                <a:solidFill>
                  <a:srgbClr val="011E3B"/>
                </a:solidFill>
                <a:latin typeface="Montserrat"/>
                <a:ea typeface="Montserrat"/>
                <a:cs typeface="Montserrat"/>
                <a:sym typeface="Montserrat"/>
              </a:defRPr>
            </a:lvl3pPr>
            <a:lvl4pPr marL="1828800" lvl="3" indent="-228600" algn="l">
              <a:lnSpc>
                <a:spcPct val="90000"/>
              </a:lnSpc>
              <a:spcBef>
                <a:spcPts val="425"/>
              </a:spcBef>
              <a:spcAft>
                <a:spcPts val="0"/>
              </a:spcAft>
              <a:buClr>
                <a:srgbClr val="011E3B"/>
              </a:buClr>
              <a:buSzPts val="3265"/>
              <a:buNone/>
              <a:defRPr sz="3265">
                <a:solidFill>
                  <a:srgbClr val="011E3B"/>
                </a:solidFill>
                <a:latin typeface="Montserrat"/>
                <a:ea typeface="Montserrat"/>
                <a:cs typeface="Montserrat"/>
                <a:sym typeface="Montserrat"/>
              </a:defRPr>
            </a:lvl4pPr>
            <a:lvl5pPr marL="2286000" lvl="4" indent="-228600" algn="l">
              <a:lnSpc>
                <a:spcPct val="90000"/>
              </a:lnSpc>
              <a:spcBef>
                <a:spcPts val="425"/>
              </a:spcBef>
              <a:spcAft>
                <a:spcPts val="0"/>
              </a:spcAft>
              <a:buClr>
                <a:srgbClr val="011E3B"/>
              </a:buClr>
              <a:buSzPts val="3265"/>
              <a:buNone/>
              <a:defRPr sz="3265">
                <a:solidFill>
                  <a:srgbClr val="011E3B"/>
                </a:solidFill>
                <a:latin typeface="Montserrat"/>
                <a:ea typeface="Montserrat"/>
                <a:cs typeface="Montserrat"/>
                <a:sym typeface="Montserrat"/>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
        <p:nvSpPr>
          <p:cNvPr id="36" name="Google Shape;36;p35"/>
          <p:cNvSpPr txBox="1">
            <a:spLocks noGrp="1"/>
          </p:cNvSpPr>
          <p:nvPr>
            <p:ph type="body" idx="13"/>
          </p:nvPr>
        </p:nvSpPr>
        <p:spPr>
          <a:xfrm>
            <a:off x="1317544" y="7470452"/>
            <a:ext cx="356008" cy="3484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850"/>
              </a:spcBef>
              <a:spcAft>
                <a:spcPts val="0"/>
              </a:spcAft>
              <a:buClr>
                <a:srgbClr val="E43794"/>
              </a:buClr>
              <a:buSzPts val="1632"/>
              <a:buNone/>
              <a:defRPr sz="1632" b="1" i="0">
                <a:solidFill>
                  <a:srgbClr val="E43794"/>
                </a:solidFill>
                <a:latin typeface="Avenir"/>
                <a:ea typeface="Avenir"/>
                <a:cs typeface="Avenir"/>
                <a:sym typeface="Avenir"/>
              </a:defRPr>
            </a:lvl1pPr>
            <a:lvl2pPr marL="914400" lvl="1" indent="-228600" algn="l">
              <a:lnSpc>
                <a:spcPct val="90000"/>
              </a:lnSpc>
              <a:spcBef>
                <a:spcPts val="425"/>
              </a:spcBef>
              <a:spcAft>
                <a:spcPts val="0"/>
              </a:spcAft>
              <a:buClr>
                <a:srgbClr val="011E3B"/>
              </a:buClr>
              <a:buSzPts val="3265"/>
              <a:buNone/>
              <a:defRPr sz="3265">
                <a:solidFill>
                  <a:srgbClr val="011E3B"/>
                </a:solidFill>
                <a:latin typeface="Montserrat"/>
                <a:ea typeface="Montserrat"/>
                <a:cs typeface="Montserrat"/>
                <a:sym typeface="Montserrat"/>
              </a:defRPr>
            </a:lvl2pPr>
            <a:lvl3pPr marL="1371600" lvl="2" indent="-228600" algn="l">
              <a:lnSpc>
                <a:spcPct val="90000"/>
              </a:lnSpc>
              <a:spcBef>
                <a:spcPts val="425"/>
              </a:spcBef>
              <a:spcAft>
                <a:spcPts val="0"/>
              </a:spcAft>
              <a:buClr>
                <a:srgbClr val="011E3B"/>
              </a:buClr>
              <a:buSzPts val="3265"/>
              <a:buNone/>
              <a:defRPr sz="3265">
                <a:solidFill>
                  <a:srgbClr val="011E3B"/>
                </a:solidFill>
                <a:latin typeface="Montserrat"/>
                <a:ea typeface="Montserrat"/>
                <a:cs typeface="Montserrat"/>
                <a:sym typeface="Montserrat"/>
              </a:defRPr>
            </a:lvl3pPr>
            <a:lvl4pPr marL="1828800" lvl="3" indent="-228600" algn="l">
              <a:lnSpc>
                <a:spcPct val="90000"/>
              </a:lnSpc>
              <a:spcBef>
                <a:spcPts val="425"/>
              </a:spcBef>
              <a:spcAft>
                <a:spcPts val="0"/>
              </a:spcAft>
              <a:buClr>
                <a:srgbClr val="011E3B"/>
              </a:buClr>
              <a:buSzPts val="3265"/>
              <a:buNone/>
              <a:defRPr sz="3265">
                <a:solidFill>
                  <a:srgbClr val="011E3B"/>
                </a:solidFill>
                <a:latin typeface="Montserrat"/>
                <a:ea typeface="Montserrat"/>
                <a:cs typeface="Montserrat"/>
                <a:sym typeface="Montserrat"/>
              </a:defRPr>
            </a:lvl4pPr>
            <a:lvl5pPr marL="2286000" lvl="4" indent="-228600" algn="l">
              <a:lnSpc>
                <a:spcPct val="90000"/>
              </a:lnSpc>
              <a:spcBef>
                <a:spcPts val="425"/>
              </a:spcBef>
              <a:spcAft>
                <a:spcPts val="0"/>
              </a:spcAft>
              <a:buClr>
                <a:srgbClr val="011E3B"/>
              </a:buClr>
              <a:buSzPts val="3265"/>
              <a:buNone/>
              <a:defRPr sz="3265">
                <a:solidFill>
                  <a:srgbClr val="011E3B"/>
                </a:solidFill>
                <a:latin typeface="Montserrat"/>
                <a:ea typeface="Montserrat"/>
                <a:cs typeface="Montserrat"/>
                <a:sym typeface="Montserrat"/>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
        <p:nvSpPr>
          <p:cNvPr id="37" name="Google Shape;37;p35"/>
          <p:cNvSpPr txBox="1">
            <a:spLocks noGrp="1"/>
          </p:cNvSpPr>
          <p:nvPr>
            <p:ph type="body" idx="14"/>
          </p:nvPr>
        </p:nvSpPr>
        <p:spPr>
          <a:xfrm>
            <a:off x="1896222" y="7470452"/>
            <a:ext cx="4364027" cy="3484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850"/>
              </a:spcBef>
              <a:spcAft>
                <a:spcPts val="0"/>
              </a:spcAft>
              <a:buClr>
                <a:srgbClr val="7F7F7F"/>
              </a:buClr>
              <a:buSzPts val="1428"/>
              <a:buNone/>
              <a:defRPr sz="1428" b="0" i="0">
                <a:solidFill>
                  <a:srgbClr val="7F7F7F"/>
                </a:solidFill>
                <a:latin typeface="Avenir"/>
                <a:ea typeface="Avenir"/>
                <a:cs typeface="Avenir"/>
                <a:sym typeface="Avenir"/>
              </a:defRPr>
            </a:lvl1pPr>
            <a:lvl2pPr marL="914400" lvl="1" indent="-228600" algn="l">
              <a:lnSpc>
                <a:spcPct val="90000"/>
              </a:lnSpc>
              <a:spcBef>
                <a:spcPts val="425"/>
              </a:spcBef>
              <a:spcAft>
                <a:spcPts val="0"/>
              </a:spcAft>
              <a:buClr>
                <a:srgbClr val="011E3B"/>
              </a:buClr>
              <a:buSzPts val="3265"/>
              <a:buNone/>
              <a:defRPr sz="3265">
                <a:solidFill>
                  <a:srgbClr val="011E3B"/>
                </a:solidFill>
                <a:latin typeface="Montserrat"/>
                <a:ea typeface="Montserrat"/>
                <a:cs typeface="Montserrat"/>
                <a:sym typeface="Montserrat"/>
              </a:defRPr>
            </a:lvl2pPr>
            <a:lvl3pPr marL="1371600" lvl="2" indent="-228600" algn="l">
              <a:lnSpc>
                <a:spcPct val="90000"/>
              </a:lnSpc>
              <a:spcBef>
                <a:spcPts val="425"/>
              </a:spcBef>
              <a:spcAft>
                <a:spcPts val="0"/>
              </a:spcAft>
              <a:buClr>
                <a:srgbClr val="011E3B"/>
              </a:buClr>
              <a:buSzPts val="3265"/>
              <a:buNone/>
              <a:defRPr sz="3265">
                <a:solidFill>
                  <a:srgbClr val="011E3B"/>
                </a:solidFill>
                <a:latin typeface="Montserrat"/>
                <a:ea typeface="Montserrat"/>
                <a:cs typeface="Montserrat"/>
                <a:sym typeface="Montserrat"/>
              </a:defRPr>
            </a:lvl3pPr>
            <a:lvl4pPr marL="1828800" lvl="3" indent="-228600" algn="l">
              <a:lnSpc>
                <a:spcPct val="90000"/>
              </a:lnSpc>
              <a:spcBef>
                <a:spcPts val="425"/>
              </a:spcBef>
              <a:spcAft>
                <a:spcPts val="0"/>
              </a:spcAft>
              <a:buClr>
                <a:srgbClr val="011E3B"/>
              </a:buClr>
              <a:buSzPts val="3265"/>
              <a:buNone/>
              <a:defRPr sz="3265">
                <a:solidFill>
                  <a:srgbClr val="011E3B"/>
                </a:solidFill>
                <a:latin typeface="Montserrat"/>
                <a:ea typeface="Montserrat"/>
                <a:cs typeface="Montserrat"/>
                <a:sym typeface="Montserrat"/>
              </a:defRPr>
            </a:lvl4pPr>
            <a:lvl5pPr marL="2286000" lvl="4" indent="-228600" algn="l">
              <a:lnSpc>
                <a:spcPct val="90000"/>
              </a:lnSpc>
              <a:spcBef>
                <a:spcPts val="425"/>
              </a:spcBef>
              <a:spcAft>
                <a:spcPts val="0"/>
              </a:spcAft>
              <a:buClr>
                <a:srgbClr val="011E3B"/>
              </a:buClr>
              <a:buSzPts val="3265"/>
              <a:buNone/>
              <a:defRPr sz="3265">
                <a:solidFill>
                  <a:srgbClr val="011E3B"/>
                </a:solidFill>
                <a:latin typeface="Montserrat"/>
                <a:ea typeface="Montserrat"/>
                <a:cs typeface="Montserrat"/>
                <a:sym typeface="Montserrat"/>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
        <p:nvSpPr>
          <p:cNvPr id="38" name="Google Shape;38;p35"/>
          <p:cNvSpPr txBox="1">
            <a:spLocks noGrp="1"/>
          </p:cNvSpPr>
          <p:nvPr>
            <p:ph type="body" idx="15"/>
          </p:nvPr>
        </p:nvSpPr>
        <p:spPr>
          <a:xfrm>
            <a:off x="1317544" y="7967139"/>
            <a:ext cx="356008" cy="3484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850"/>
              </a:spcBef>
              <a:spcAft>
                <a:spcPts val="0"/>
              </a:spcAft>
              <a:buClr>
                <a:srgbClr val="E43794"/>
              </a:buClr>
              <a:buSzPts val="1632"/>
              <a:buNone/>
              <a:defRPr sz="1632" b="1" i="0">
                <a:solidFill>
                  <a:srgbClr val="E43794"/>
                </a:solidFill>
                <a:latin typeface="Avenir"/>
                <a:ea typeface="Avenir"/>
                <a:cs typeface="Avenir"/>
                <a:sym typeface="Avenir"/>
              </a:defRPr>
            </a:lvl1pPr>
            <a:lvl2pPr marL="914400" lvl="1" indent="-228600" algn="l">
              <a:lnSpc>
                <a:spcPct val="90000"/>
              </a:lnSpc>
              <a:spcBef>
                <a:spcPts val="425"/>
              </a:spcBef>
              <a:spcAft>
                <a:spcPts val="0"/>
              </a:spcAft>
              <a:buClr>
                <a:srgbClr val="011E3B"/>
              </a:buClr>
              <a:buSzPts val="3265"/>
              <a:buNone/>
              <a:defRPr sz="3265">
                <a:solidFill>
                  <a:srgbClr val="011E3B"/>
                </a:solidFill>
                <a:latin typeface="Montserrat"/>
                <a:ea typeface="Montserrat"/>
                <a:cs typeface="Montserrat"/>
                <a:sym typeface="Montserrat"/>
              </a:defRPr>
            </a:lvl2pPr>
            <a:lvl3pPr marL="1371600" lvl="2" indent="-228600" algn="l">
              <a:lnSpc>
                <a:spcPct val="90000"/>
              </a:lnSpc>
              <a:spcBef>
                <a:spcPts val="425"/>
              </a:spcBef>
              <a:spcAft>
                <a:spcPts val="0"/>
              </a:spcAft>
              <a:buClr>
                <a:srgbClr val="011E3B"/>
              </a:buClr>
              <a:buSzPts val="3265"/>
              <a:buNone/>
              <a:defRPr sz="3265">
                <a:solidFill>
                  <a:srgbClr val="011E3B"/>
                </a:solidFill>
                <a:latin typeface="Montserrat"/>
                <a:ea typeface="Montserrat"/>
                <a:cs typeface="Montserrat"/>
                <a:sym typeface="Montserrat"/>
              </a:defRPr>
            </a:lvl3pPr>
            <a:lvl4pPr marL="1828800" lvl="3" indent="-228600" algn="l">
              <a:lnSpc>
                <a:spcPct val="90000"/>
              </a:lnSpc>
              <a:spcBef>
                <a:spcPts val="425"/>
              </a:spcBef>
              <a:spcAft>
                <a:spcPts val="0"/>
              </a:spcAft>
              <a:buClr>
                <a:srgbClr val="011E3B"/>
              </a:buClr>
              <a:buSzPts val="3265"/>
              <a:buNone/>
              <a:defRPr sz="3265">
                <a:solidFill>
                  <a:srgbClr val="011E3B"/>
                </a:solidFill>
                <a:latin typeface="Montserrat"/>
                <a:ea typeface="Montserrat"/>
                <a:cs typeface="Montserrat"/>
                <a:sym typeface="Montserrat"/>
              </a:defRPr>
            </a:lvl4pPr>
            <a:lvl5pPr marL="2286000" lvl="4" indent="-228600" algn="l">
              <a:lnSpc>
                <a:spcPct val="90000"/>
              </a:lnSpc>
              <a:spcBef>
                <a:spcPts val="425"/>
              </a:spcBef>
              <a:spcAft>
                <a:spcPts val="0"/>
              </a:spcAft>
              <a:buClr>
                <a:srgbClr val="011E3B"/>
              </a:buClr>
              <a:buSzPts val="3265"/>
              <a:buNone/>
              <a:defRPr sz="3265">
                <a:solidFill>
                  <a:srgbClr val="011E3B"/>
                </a:solidFill>
                <a:latin typeface="Montserrat"/>
                <a:ea typeface="Montserrat"/>
                <a:cs typeface="Montserrat"/>
                <a:sym typeface="Montserrat"/>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
        <p:nvSpPr>
          <p:cNvPr id="39" name="Google Shape;39;p35"/>
          <p:cNvSpPr txBox="1">
            <a:spLocks noGrp="1"/>
          </p:cNvSpPr>
          <p:nvPr>
            <p:ph type="body" idx="16"/>
          </p:nvPr>
        </p:nvSpPr>
        <p:spPr>
          <a:xfrm>
            <a:off x="1896222" y="7967139"/>
            <a:ext cx="4364027" cy="3484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850"/>
              </a:spcBef>
              <a:spcAft>
                <a:spcPts val="0"/>
              </a:spcAft>
              <a:buClr>
                <a:srgbClr val="7F7F7F"/>
              </a:buClr>
              <a:buSzPts val="1428"/>
              <a:buNone/>
              <a:defRPr sz="1428" b="0" i="0">
                <a:solidFill>
                  <a:srgbClr val="7F7F7F"/>
                </a:solidFill>
                <a:latin typeface="Avenir"/>
                <a:ea typeface="Avenir"/>
                <a:cs typeface="Avenir"/>
                <a:sym typeface="Avenir"/>
              </a:defRPr>
            </a:lvl1pPr>
            <a:lvl2pPr marL="914400" lvl="1" indent="-228600" algn="l">
              <a:lnSpc>
                <a:spcPct val="90000"/>
              </a:lnSpc>
              <a:spcBef>
                <a:spcPts val="425"/>
              </a:spcBef>
              <a:spcAft>
                <a:spcPts val="0"/>
              </a:spcAft>
              <a:buClr>
                <a:srgbClr val="011E3B"/>
              </a:buClr>
              <a:buSzPts val="3265"/>
              <a:buNone/>
              <a:defRPr sz="3265">
                <a:solidFill>
                  <a:srgbClr val="011E3B"/>
                </a:solidFill>
                <a:latin typeface="Montserrat"/>
                <a:ea typeface="Montserrat"/>
                <a:cs typeface="Montserrat"/>
                <a:sym typeface="Montserrat"/>
              </a:defRPr>
            </a:lvl2pPr>
            <a:lvl3pPr marL="1371600" lvl="2" indent="-228600" algn="l">
              <a:lnSpc>
                <a:spcPct val="90000"/>
              </a:lnSpc>
              <a:spcBef>
                <a:spcPts val="425"/>
              </a:spcBef>
              <a:spcAft>
                <a:spcPts val="0"/>
              </a:spcAft>
              <a:buClr>
                <a:srgbClr val="011E3B"/>
              </a:buClr>
              <a:buSzPts val="3265"/>
              <a:buNone/>
              <a:defRPr sz="3265">
                <a:solidFill>
                  <a:srgbClr val="011E3B"/>
                </a:solidFill>
                <a:latin typeface="Montserrat"/>
                <a:ea typeface="Montserrat"/>
                <a:cs typeface="Montserrat"/>
                <a:sym typeface="Montserrat"/>
              </a:defRPr>
            </a:lvl3pPr>
            <a:lvl4pPr marL="1828800" lvl="3" indent="-228600" algn="l">
              <a:lnSpc>
                <a:spcPct val="90000"/>
              </a:lnSpc>
              <a:spcBef>
                <a:spcPts val="425"/>
              </a:spcBef>
              <a:spcAft>
                <a:spcPts val="0"/>
              </a:spcAft>
              <a:buClr>
                <a:srgbClr val="011E3B"/>
              </a:buClr>
              <a:buSzPts val="3265"/>
              <a:buNone/>
              <a:defRPr sz="3265">
                <a:solidFill>
                  <a:srgbClr val="011E3B"/>
                </a:solidFill>
                <a:latin typeface="Montserrat"/>
                <a:ea typeface="Montserrat"/>
                <a:cs typeface="Montserrat"/>
                <a:sym typeface="Montserrat"/>
              </a:defRPr>
            </a:lvl4pPr>
            <a:lvl5pPr marL="2286000" lvl="4" indent="-228600" algn="l">
              <a:lnSpc>
                <a:spcPct val="90000"/>
              </a:lnSpc>
              <a:spcBef>
                <a:spcPts val="425"/>
              </a:spcBef>
              <a:spcAft>
                <a:spcPts val="0"/>
              </a:spcAft>
              <a:buClr>
                <a:srgbClr val="011E3B"/>
              </a:buClr>
              <a:buSzPts val="3265"/>
              <a:buNone/>
              <a:defRPr sz="3265">
                <a:solidFill>
                  <a:srgbClr val="011E3B"/>
                </a:solidFill>
                <a:latin typeface="Montserrat"/>
                <a:ea typeface="Montserrat"/>
                <a:cs typeface="Montserrat"/>
                <a:sym typeface="Montserrat"/>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
        <p:nvSpPr>
          <p:cNvPr id="40" name="Google Shape;40;p35"/>
          <p:cNvSpPr txBox="1">
            <a:spLocks noGrp="1"/>
          </p:cNvSpPr>
          <p:nvPr>
            <p:ph type="body" idx="17"/>
          </p:nvPr>
        </p:nvSpPr>
        <p:spPr>
          <a:xfrm>
            <a:off x="1317544" y="8463170"/>
            <a:ext cx="356008" cy="3484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850"/>
              </a:spcBef>
              <a:spcAft>
                <a:spcPts val="0"/>
              </a:spcAft>
              <a:buClr>
                <a:srgbClr val="E43794"/>
              </a:buClr>
              <a:buSzPts val="1632"/>
              <a:buNone/>
              <a:defRPr sz="1632" b="1" i="0">
                <a:solidFill>
                  <a:srgbClr val="E43794"/>
                </a:solidFill>
                <a:latin typeface="Avenir"/>
                <a:ea typeface="Avenir"/>
                <a:cs typeface="Avenir"/>
                <a:sym typeface="Avenir"/>
              </a:defRPr>
            </a:lvl1pPr>
            <a:lvl2pPr marL="914400" lvl="1" indent="-228600" algn="l">
              <a:lnSpc>
                <a:spcPct val="90000"/>
              </a:lnSpc>
              <a:spcBef>
                <a:spcPts val="425"/>
              </a:spcBef>
              <a:spcAft>
                <a:spcPts val="0"/>
              </a:spcAft>
              <a:buClr>
                <a:srgbClr val="011E3B"/>
              </a:buClr>
              <a:buSzPts val="3265"/>
              <a:buNone/>
              <a:defRPr sz="3265">
                <a:solidFill>
                  <a:srgbClr val="011E3B"/>
                </a:solidFill>
                <a:latin typeface="Montserrat"/>
                <a:ea typeface="Montserrat"/>
                <a:cs typeface="Montserrat"/>
                <a:sym typeface="Montserrat"/>
              </a:defRPr>
            </a:lvl2pPr>
            <a:lvl3pPr marL="1371600" lvl="2" indent="-228600" algn="l">
              <a:lnSpc>
                <a:spcPct val="90000"/>
              </a:lnSpc>
              <a:spcBef>
                <a:spcPts val="425"/>
              </a:spcBef>
              <a:spcAft>
                <a:spcPts val="0"/>
              </a:spcAft>
              <a:buClr>
                <a:srgbClr val="011E3B"/>
              </a:buClr>
              <a:buSzPts val="3265"/>
              <a:buNone/>
              <a:defRPr sz="3265">
                <a:solidFill>
                  <a:srgbClr val="011E3B"/>
                </a:solidFill>
                <a:latin typeface="Montserrat"/>
                <a:ea typeface="Montserrat"/>
                <a:cs typeface="Montserrat"/>
                <a:sym typeface="Montserrat"/>
              </a:defRPr>
            </a:lvl3pPr>
            <a:lvl4pPr marL="1828800" lvl="3" indent="-228600" algn="l">
              <a:lnSpc>
                <a:spcPct val="90000"/>
              </a:lnSpc>
              <a:spcBef>
                <a:spcPts val="425"/>
              </a:spcBef>
              <a:spcAft>
                <a:spcPts val="0"/>
              </a:spcAft>
              <a:buClr>
                <a:srgbClr val="011E3B"/>
              </a:buClr>
              <a:buSzPts val="3265"/>
              <a:buNone/>
              <a:defRPr sz="3265">
                <a:solidFill>
                  <a:srgbClr val="011E3B"/>
                </a:solidFill>
                <a:latin typeface="Montserrat"/>
                <a:ea typeface="Montserrat"/>
                <a:cs typeface="Montserrat"/>
                <a:sym typeface="Montserrat"/>
              </a:defRPr>
            </a:lvl4pPr>
            <a:lvl5pPr marL="2286000" lvl="4" indent="-228600" algn="l">
              <a:lnSpc>
                <a:spcPct val="90000"/>
              </a:lnSpc>
              <a:spcBef>
                <a:spcPts val="425"/>
              </a:spcBef>
              <a:spcAft>
                <a:spcPts val="0"/>
              </a:spcAft>
              <a:buClr>
                <a:srgbClr val="011E3B"/>
              </a:buClr>
              <a:buSzPts val="3265"/>
              <a:buNone/>
              <a:defRPr sz="3265">
                <a:solidFill>
                  <a:srgbClr val="011E3B"/>
                </a:solidFill>
                <a:latin typeface="Montserrat"/>
                <a:ea typeface="Montserrat"/>
                <a:cs typeface="Montserrat"/>
                <a:sym typeface="Montserrat"/>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
        <p:nvSpPr>
          <p:cNvPr id="41" name="Google Shape;41;p35"/>
          <p:cNvSpPr txBox="1">
            <a:spLocks noGrp="1"/>
          </p:cNvSpPr>
          <p:nvPr>
            <p:ph type="body" idx="18"/>
          </p:nvPr>
        </p:nvSpPr>
        <p:spPr>
          <a:xfrm>
            <a:off x="1896222" y="8463170"/>
            <a:ext cx="4364027" cy="3484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850"/>
              </a:spcBef>
              <a:spcAft>
                <a:spcPts val="0"/>
              </a:spcAft>
              <a:buClr>
                <a:srgbClr val="7F7F7F"/>
              </a:buClr>
              <a:buSzPts val="1428"/>
              <a:buNone/>
              <a:defRPr sz="1428" b="0" i="0">
                <a:solidFill>
                  <a:srgbClr val="7F7F7F"/>
                </a:solidFill>
                <a:latin typeface="Avenir"/>
                <a:ea typeface="Avenir"/>
                <a:cs typeface="Avenir"/>
                <a:sym typeface="Avenir"/>
              </a:defRPr>
            </a:lvl1pPr>
            <a:lvl2pPr marL="914400" lvl="1" indent="-228600" algn="l">
              <a:lnSpc>
                <a:spcPct val="90000"/>
              </a:lnSpc>
              <a:spcBef>
                <a:spcPts val="425"/>
              </a:spcBef>
              <a:spcAft>
                <a:spcPts val="0"/>
              </a:spcAft>
              <a:buClr>
                <a:srgbClr val="011E3B"/>
              </a:buClr>
              <a:buSzPts val="3265"/>
              <a:buNone/>
              <a:defRPr sz="3265">
                <a:solidFill>
                  <a:srgbClr val="011E3B"/>
                </a:solidFill>
                <a:latin typeface="Montserrat"/>
                <a:ea typeface="Montserrat"/>
                <a:cs typeface="Montserrat"/>
                <a:sym typeface="Montserrat"/>
              </a:defRPr>
            </a:lvl2pPr>
            <a:lvl3pPr marL="1371600" lvl="2" indent="-228600" algn="l">
              <a:lnSpc>
                <a:spcPct val="90000"/>
              </a:lnSpc>
              <a:spcBef>
                <a:spcPts val="425"/>
              </a:spcBef>
              <a:spcAft>
                <a:spcPts val="0"/>
              </a:spcAft>
              <a:buClr>
                <a:srgbClr val="011E3B"/>
              </a:buClr>
              <a:buSzPts val="3265"/>
              <a:buNone/>
              <a:defRPr sz="3265">
                <a:solidFill>
                  <a:srgbClr val="011E3B"/>
                </a:solidFill>
                <a:latin typeface="Montserrat"/>
                <a:ea typeface="Montserrat"/>
                <a:cs typeface="Montserrat"/>
                <a:sym typeface="Montserrat"/>
              </a:defRPr>
            </a:lvl3pPr>
            <a:lvl4pPr marL="1828800" lvl="3" indent="-228600" algn="l">
              <a:lnSpc>
                <a:spcPct val="90000"/>
              </a:lnSpc>
              <a:spcBef>
                <a:spcPts val="425"/>
              </a:spcBef>
              <a:spcAft>
                <a:spcPts val="0"/>
              </a:spcAft>
              <a:buClr>
                <a:srgbClr val="011E3B"/>
              </a:buClr>
              <a:buSzPts val="3265"/>
              <a:buNone/>
              <a:defRPr sz="3265">
                <a:solidFill>
                  <a:srgbClr val="011E3B"/>
                </a:solidFill>
                <a:latin typeface="Montserrat"/>
                <a:ea typeface="Montserrat"/>
                <a:cs typeface="Montserrat"/>
                <a:sym typeface="Montserrat"/>
              </a:defRPr>
            </a:lvl4pPr>
            <a:lvl5pPr marL="2286000" lvl="4" indent="-228600" algn="l">
              <a:lnSpc>
                <a:spcPct val="90000"/>
              </a:lnSpc>
              <a:spcBef>
                <a:spcPts val="425"/>
              </a:spcBef>
              <a:spcAft>
                <a:spcPts val="0"/>
              </a:spcAft>
              <a:buClr>
                <a:srgbClr val="011E3B"/>
              </a:buClr>
              <a:buSzPts val="3265"/>
              <a:buNone/>
              <a:defRPr sz="3265">
                <a:solidFill>
                  <a:srgbClr val="011E3B"/>
                </a:solidFill>
                <a:latin typeface="Montserrat"/>
                <a:ea typeface="Montserrat"/>
                <a:cs typeface="Montserrat"/>
                <a:sym typeface="Montserrat"/>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
        <p:nvSpPr>
          <p:cNvPr id="42" name="Google Shape;42;p35"/>
          <p:cNvSpPr txBox="1">
            <a:spLocks noGrp="1"/>
          </p:cNvSpPr>
          <p:nvPr>
            <p:ph type="body" idx="19"/>
          </p:nvPr>
        </p:nvSpPr>
        <p:spPr>
          <a:xfrm>
            <a:off x="1317544" y="8959857"/>
            <a:ext cx="356008" cy="3484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850"/>
              </a:spcBef>
              <a:spcAft>
                <a:spcPts val="0"/>
              </a:spcAft>
              <a:buClr>
                <a:srgbClr val="E43794"/>
              </a:buClr>
              <a:buSzPts val="1632"/>
              <a:buNone/>
              <a:defRPr sz="1632" b="1" i="0">
                <a:solidFill>
                  <a:srgbClr val="E43794"/>
                </a:solidFill>
                <a:latin typeface="Avenir"/>
                <a:ea typeface="Avenir"/>
                <a:cs typeface="Avenir"/>
                <a:sym typeface="Avenir"/>
              </a:defRPr>
            </a:lvl1pPr>
            <a:lvl2pPr marL="914400" lvl="1" indent="-228600" algn="l">
              <a:lnSpc>
                <a:spcPct val="90000"/>
              </a:lnSpc>
              <a:spcBef>
                <a:spcPts val="425"/>
              </a:spcBef>
              <a:spcAft>
                <a:spcPts val="0"/>
              </a:spcAft>
              <a:buClr>
                <a:srgbClr val="011E3B"/>
              </a:buClr>
              <a:buSzPts val="3265"/>
              <a:buNone/>
              <a:defRPr sz="3265">
                <a:solidFill>
                  <a:srgbClr val="011E3B"/>
                </a:solidFill>
                <a:latin typeface="Montserrat"/>
                <a:ea typeface="Montserrat"/>
                <a:cs typeface="Montserrat"/>
                <a:sym typeface="Montserrat"/>
              </a:defRPr>
            </a:lvl2pPr>
            <a:lvl3pPr marL="1371600" lvl="2" indent="-228600" algn="l">
              <a:lnSpc>
                <a:spcPct val="90000"/>
              </a:lnSpc>
              <a:spcBef>
                <a:spcPts val="425"/>
              </a:spcBef>
              <a:spcAft>
                <a:spcPts val="0"/>
              </a:spcAft>
              <a:buClr>
                <a:srgbClr val="011E3B"/>
              </a:buClr>
              <a:buSzPts val="3265"/>
              <a:buNone/>
              <a:defRPr sz="3265">
                <a:solidFill>
                  <a:srgbClr val="011E3B"/>
                </a:solidFill>
                <a:latin typeface="Montserrat"/>
                <a:ea typeface="Montserrat"/>
                <a:cs typeface="Montserrat"/>
                <a:sym typeface="Montserrat"/>
              </a:defRPr>
            </a:lvl3pPr>
            <a:lvl4pPr marL="1828800" lvl="3" indent="-228600" algn="l">
              <a:lnSpc>
                <a:spcPct val="90000"/>
              </a:lnSpc>
              <a:spcBef>
                <a:spcPts val="425"/>
              </a:spcBef>
              <a:spcAft>
                <a:spcPts val="0"/>
              </a:spcAft>
              <a:buClr>
                <a:srgbClr val="011E3B"/>
              </a:buClr>
              <a:buSzPts val="3265"/>
              <a:buNone/>
              <a:defRPr sz="3265">
                <a:solidFill>
                  <a:srgbClr val="011E3B"/>
                </a:solidFill>
                <a:latin typeface="Montserrat"/>
                <a:ea typeface="Montserrat"/>
                <a:cs typeface="Montserrat"/>
                <a:sym typeface="Montserrat"/>
              </a:defRPr>
            </a:lvl4pPr>
            <a:lvl5pPr marL="2286000" lvl="4" indent="-228600" algn="l">
              <a:lnSpc>
                <a:spcPct val="90000"/>
              </a:lnSpc>
              <a:spcBef>
                <a:spcPts val="425"/>
              </a:spcBef>
              <a:spcAft>
                <a:spcPts val="0"/>
              </a:spcAft>
              <a:buClr>
                <a:srgbClr val="011E3B"/>
              </a:buClr>
              <a:buSzPts val="3265"/>
              <a:buNone/>
              <a:defRPr sz="3265">
                <a:solidFill>
                  <a:srgbClr val="011E3B"/>
                </a:solidFill>
                <a:latin typeface="Montserrat"/>
                <a:ea typeface="Montserrat"/>
                <a:cs typeface="Montserrat"/>
                <a:sym typeface="Montserrat"/>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
        <p:nvSpPr>
          <p:cNvPr id="43" name="Google Shape;43;p35"/>
          <p:cNvSpPr txBox="1">
            <a:spLocks noGrp="1"/>
          </p:cNvSpPr>
          <p:nvPr>
            <p:ph type="body" idx="20"/>
          </p:nvPr>
        </p:nvSpPr>
        <p:spPr>
          <a:xfrm>
            <a:off x="1896222" y="8959857"/>
            <a:ext cx="4364027" cy="3484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850"/>
              </a:spcBef>
              <a:spcAft>
                <a:spcPts val="0"/>
              </a:spcAft>
              <a:buClr>
                <a:srgbClr val="7F7F7F"/>
              </a:buClr>
              <a:buSzPts val="1428"/>
              <a:buNone/>
              <a:defRPr sz="1428" b="0" i="0">
                <a:solidFill>
                  <a:srgbClr val="7F7F7F"/>
                </a:solidFill>
                <a:latin typeface="Avenir"/>
                <a:ea typeface="Avenir"/>
                <a:cs typeface="Avenir"/>
                <a:sym typeface="Avenir"/>
              </a:defRPr>
            </a:lvl1pPr>
            <a:lvl2pPr marL="914400" lvl="1" indent="-228600" algn="l">
              <a:lnSpc>
                <a:spcPct val="90000"/>
              </a:lnSpc>
              <a:spcBef>
                <a:spcPts val="425"/>
              </a:spcBef>
              <a:spcAft>
                <a:spcPts val="0"/>
              </a:spcAft>
              <a:buClr>
                <a:srgbClr val="011E3B"/>
              </a:buClr>
              <a:buSzPts val="3265"/>
              <a:buNone/>
              <a:defRPr sz="3265">
                <a:solidFill>
                  <a:srgbClr val="011E3B"/>
                </a:solidFill>
                <a:latin typeface="Montserrat"/>
                <a:ea typeface="Montserrat"/>
                <a:cs typeface="Montserrat"/>
                <a:sym typeface="Montserrat"/>
              </a:defRPr>
            </a:lvl2pPr>
            <a:lvl3pPr marL="1371600" lvl="2" indent="-228600" algn="l">
              <a:lnSpc>
                <a:spcPct val="90000"/>
              </a:lnSpc>
              <a:spcBef>
                <a:spcPts val="425"/>
              </a:spcBef>
              <a:spcAft>
                <a:spcPts val="0"/>
              </a:spcAft>
              <a:buClr>
                <a:srgbClr val="011E3B"/>
              </a:buClr>
              <a:buSzPts val="3265"/>
              <a:buNone/>
              <a:defRPr sz="3265">
                <a:solidFill>
                  <a:srgbClr val="011E3B"/>
                </a:solidFill>
                <a:latin typeface="Montserrat"/>
                <a:ea typeface="Montserrat"/>
                <a:cs typeface="Montserrat"/>
                <a:sym typeface="Montserrat"/>
              </a:defRPr>
            </a:lvl3pPr>
            <a:lvl4pPr marL="1828800" lvl="3" indent="-228600" algn="l">
              <a:lnSpc>
                <a:spcPct val="90000"/>
              </a:lnSpc>
              <a:spcBef>
                <a:spcPts val="425"/>
              </a:spcBef>
              <a:spcAft>
                <a:spcPts val="0"/>
              </a:spcAft>
              <a:buClr>
                <a:srgbClr val="011E3B"/>
              </a:buClr>
              <a:buSzPts val="3265"/>
              <a:buNone/>
              <a:defRPr sz="3265">
                <a:solidFill>
                  <a:srgbClr val="011E3B"/>
                </a:solidFill>
                <a:latin typeface="Montserrat"/>
                <a:ea typeface="Montserrat"/>
                <a:cs typeface="Montserrat"/>
                <a:sym typeface="Montserrat"/>
              </a:defRPr>
            </a:lvl4pPr>
            <a:lvl5pPr marL="2286000" lvl="4" indent="-228600" algn="l">
              <a:lnSpc>
                <a:spcPct val="90000"/>
              </a:lnSpc>
              <a:spcBef>
                <a:spcPts val="425"/>
              </a:spcBef>
              <a:spcAft>
                <a:spcPts val="0"/>
              </a:spcAft>
              <a:buClr>
                <a:srgbClr val="011E3B"/>
              </a:buClr>
              <a:buSzPts val="3265"/>
              <a:buNone/>
              <a:defRPr sz="3265">
                <a:solidFill>
                  <a:srgbClr val="011E3B"/>
                </a:solidFill>
                <a:latin typeface="Montserrat"/>
                <a:ea typeface="Montserrat"/>
                <a:cs typeface="Montserrat"/>
                <a:sym typeface="Montserrat"/>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
        <p:nvSpPr>
          <p:cNvPr id="44" name="Google Shape;44;p35"/>
          <p:cNvSpPr txBox="1">
            <a:spLocks noGrp="1"/>
          </p:cNvSpPr>
          <p:nvPr>
            <p:ph type="dt" idx="10"/>
          </p:nvPr>
        </p:nvSpPr>
        <p:spPr>
          <a:xfrm>
            <a:off x="534571" y="10109836"/>
            <a:ext cx="1749505" cy="58073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35"/>
          <p:cNvSpPr txBox="1">
            <a:spLocks noGrp="1"/>
          </p:cNvSpPr>
          <p:nvPr>
            <p:ph type="ftr" idx="11"/>
          </p:nvPr>
        </p:nvSpPr>
        <p:spPr>
          <a:xfrm>
            <a:off x="2575660" y="10109836"/>
            <a:ext cx="2624256" cy="58073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5"/>
          <p:cNvSpPr txBox="1">
            <a:spLocks noGrp="1"/>
          </p:cNvSpPr>
          <p:nvPr>
            <p:ph type="sldNum" idx="12"/>
          </p:nvPr>
        </p:nvSpPr>
        <p:spPr>
          <a:xfrm>
            <a:off x="5491500" y="10109836"/>
            <a:ext cx="1749505" cy="58073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47" name="Google Shape;47;p35"/>
          <p:cNvSpPr/>
          <p:nvPr/>
        </p:nvSpPr>
        <p:spPr>
          <a:xfrm rot="10800000">
            <a:off x="-3" y="-11833"/>
            <a:ext cx="7775575" cy="4482952"/>
          </a:xfrm>
          <a:custGeom>
            <a:avLst/>
            <a:gdLst/>
            <a:ahLst/>
            <a:cxnLst/>
            <a:rect l="l" t="t" r="r" b="b"/>
            <a:pathLst>
              <a:path w="7775575" h="7985044" extrusionOk="0">
                <a:moveTo>
                  <a:pt x="7775575" y="0"/>
                </a:moveTo>
                <a:lnTo>
                  <a:pt x="7775575" y="2286116"/>
                </a:lnTo>
                <a:lnTo>
                  <a:pt x="3591296" y="7985044"/>
                </a:lnTo>
                <a:lnTo>
                  <a:pt x="0" y="7985044"/>
                </a:lnTo>
                <a:lnTo>
                  <a:pt x="0" y="3577812"/>
                </a:lnTo>
                <a:close/>
              </a:path>
            </a:pathLst>
          </a:custGeom>
          <a:solidFill>
            <a:srgbClr val="E4379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8" name="Google Shape;48;p35" descr="Logo&#10;&#10;Description automatically generated"/>
          <p:cNvPicPr preferRelativeResize="0"/>
          <p:nvPr/>
        </p:nvPicPr>
        <p:blipFill rotWithShape="1">
          <a:blip r:embed="rId2">
            <a:alphaModFix/>
          </a:blip>
          <a:srcRect/>
          <a:stretch/>
        </p:blipFill>
        <p:spPr>
          <a:xfrm>
            <a:off x="4552121" y="209564"/>
            <a:ext cx="2412705" cy="220290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hoto Slide with logo">
  <p:cSld name="Photo Slide with logo">
    <p:spTree>
      <p:nvGrpSpPr>
        <p:cNvPr id="1" name="Shape 49"/>
        <p:cNvGrpSpPr/>
        <p:nvPr/>
      </p:nvGrpSpPr>
      <p:grpSpPr>
        <a:xfrm>
          <a:off x="0" y="0"/>
          <a:ext cx="0" cy="0"/>
          <a:chOff x="0" y="0"/>
          <a:chExt cx="0" cy="0"/>
        </a:xfrm>
      </p:grpSpPr>
      <p:sp>
        <p:nvSpPr>
          <p:cNvPr id="50" name="Google Shape;50;p36"/>
          <p:cNvSpPr/>
          <p:nvPr/>
        </p:nvSpPr>
        <p:spPr>
          <a:xfrm>
            <a:off x="0" y="2922668"/>
            <a:ext cx="7775575" cy="7985044"/>
          </a:xfrm>
          <a:custGeom>
            <a:avLst/>
            <a:gdLst/>
            <a:ahLst/>
            <a:cxnLst/>
            <a:rect l="l" t="t" r="r" b="b"/>
            <a:pathLst>
              <a:path w="7775575" h="7985044" extrusionOk="0">
                <a:moveTo>
                  <a:pt x="7775575" y="0"/>
                </a:moveTo>
                <a:lnTo>
                  <a:pt x="7775575" y="2286116"/>
                </a:lnTo>
                <a:lnTo>
                  <a:pt x="3591296" y="7985044"/>
                </a:lnTo>
                <a:lnTo>
                  <a:pt x="0" y="7985044"/>
                </a:lnTo>
                <a:lnTo>
                  <a:pt x="0" y="3577812"/>
                </a:lnTo>
                <a:close/>
              </a:path>
            </a:pathLst>
          </a:custGeom>
          <a:solidFill>
            <a:srgbClr val="E4379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1" name="Google Shape;51;p36"/>
          <p:cNvSpPr>
            <a:spLocks noGrp="1"/>
          </p:cNvSpPr>
          <p:nvPr>
            <p:ph type="pic" idx="2"/>
          </p:nvPr>
        </p:nvSpPr>
        <p:spPr>
          <a:xfrm>
            <a:off x="0" y="3"/>
            <a:ext cx="7775574" cy="9934683"/>
          </a:xfrm>
          <a:prstGeom prst="rect">
            <a:avLst/>
          </a:prstGeom>
          <a:noFill/>
          <a:ln>
            <a:noFill/>
          </a:ln>
        </p:spPr>
      </p:sp>
      <p:sp>
        <p:nvSpPr>
          <p:cNvPr id="52" name="Google Shape;52;p36"/>
          <p:cNvSpPr txBox="1">
            <a:spLocks noGrp="1"/>
          </p:cNvSpPr>
          <p:nvPr>
            <p:ph type="sldNum" idx="12"/>
          </p:nvPr>
        </p:nvSpPr>
        <p:spPr>
          <a:xfrm>
            <a:off x="4924799" y="1043501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53" name="Google Shape;53;p36"/>
          <p:cNvSpPr txBox="1">
            <a:spLocks noGrp="1"/>
          </p:cNvSpPr>
          <p:nvPr>
            <p:ph type="body" idx="1"/>
          </p:nvPr>
        </p:nvSpPr>
        <p:spPr>
          <a:xfrm>
            <a:off x="3085545" y="327363"/>
            <a:ext cx="2136861" cy="70831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850"/>
              </a:spcBef>
              <a:spcAft>
                <a:spcPts val="0"/>
              </a:spcAft>
              <a:buClr>
                <a:srgbClr val="E43794"/>
              </a:buClr>
              <a:buSzPts val="4000"/>
              <a:buNone/>
              <a:defRPr sz="4000" b="1" i="0">
                <a:solidFill>
                  <a:srgbClr val="E43794"/>
                </a:solidFill>
                <a:latin typeface="Avenir"/>
                <a:ea typeface="Avenir"/>
                <a:cs typeface="Avenir"/>
                <a:sym typeface="Avenir"/>
              </a:defRPr>
            </a:lvl1pPr>
            <a:lvl2pPr marL="914400" lvl="1"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2pPr>
            <a:lvl3pPr marL="1371600" lvl="2"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3pPr>
            <a:lvl4pPr marL="1828800" lvl="3"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4pPr>
            <a:lvl5pPr marL="2286000" lvl="4"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
        <p:nvSpPr>
          <p:cNvPr id="54" name="Google Shape;54;p36"/>
          <p:cNvSpPr txBox="1">
            <a:spLocks noGrp="1"/>
          </p:cNvSpPr>
          <p:nvPr>
            <p:ph type="body" idx="3"/>
          </p:nvPr>
        </p:nvSpPr>
        <p:spPr>
          <a:xfrm>
            <a:off x="3085545" y="2483034"/>
            <a:ext cx="4377573" cy="756556"/>
          </a:xfrm>
          <a:prstGeom prst="rect">
            <a:avLst/>
          </a:prstGeom>
          <a:noFill/>
          <a:ln>
            <a:noFill/>
          </a:ln>
        </p:spPr>
        <p:txBody>
          <a:bodyPr spcFirstLastPara="1" wrap="square" lIns="91425" tIns="45700" rIns="91425" bIns="45700" anchor="t" anchorCtr="0">
            <a:noAutofit/>
          </a:bodyPr>
          <a:lstStyle>
            <a:lvl1pPr marL="457200" lvl="0" indent="-228600" algn="just">
              <a:lnSpc>
                <a:spcPct val="100000"/>
              </a:lnSpc>
              <a:spcBef>
                <a:spcPts val="0"/>
              </a:spcBef>
              <a:spcAft>
                <a:spcPts val="0"/>
              </a:spcAft>
              <a:buClr>
                <a:srgbClr val="7F7F7F"/>
              </a:buClr>
              <a:buSzPts val="1200"/>
              <a:buNone/>
              <a:defRPr sz="1200" b="1" i="0">
                <a:solidFill>
                  <a:srgbClr val="7F7F7F"/>
                </a:solidFill>
                <a:latin typeface="Avenir"/>
                <a:ea typeface="Avenir"/>
                <a:cs typeface="Avenir"/>
                <a:sym typeface="Avenir"/>
              </a:defRPr>
            </a:lvl1pPr>
            <a:lvl2pPr marL="914400" lvl="1"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2pPr>
            <a:lvl3pPr marL="1371600" lvl="2"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3pPr>
            <a:lvl4pPr marL="1828800" lvl="3"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4pPr>
            <a:lvl5pPr marL="2286000" lvl="4"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
        <p:nvSpPr>
          <p:cNvPr id="55" name="Google Shape;55;p36"/>
          <p:cNvSpPr txBox="1">
            <a:spLocks noGrp="1"/>
          </p:cNvSpPr>
          <p:nvPr>
            <p:ph type="body" idx="4"/>
          </p:nvPr>
        </p:nvSpPr>
        <p:spPr>
          <a:xfrm>
            <a:off x="3085545" y="1522973"/>
            <a:ext cx="4377573" cy="626742"/>
          </a:xfrm>
          <a:prstGeom prst="rect">
            <a:avLst/>
          </a:prstGeom>
          <a:noFill/>
          <a:ln>
            <a:noFill/>
          </a:ln>
        </p:spPr>
        <p:txBody>
          <a:bodyPr spcFirstLastPara="1" wrap="square" lIns="91425" tIns="45700" rIns="91425" bIns="45700" anchor="t" anchorCtr="0">
            <a:noAutofit/>
          </a:bodyPr>
          <a:lstStyle>
            <a:lvl1pPr marL="457200" lvl="0" indent="-228600" algn="just">
              <a:lnSpc>
                <a:spcPct val="100000"/>
              </a:lnSpc>
              <a:spcBef>
                <a:spcPts val="0"/>
              </a:spcBef>
              <a:spcAft>
                <a:spcPts val="0"/>
              </a:spcAft>
              <a:buClr>
                <a:srgbClr val="E43794"/>
              </a:buClr>
              <a:buSzPts val="2000"/>
              <a:buNone/>
              <a:defRPr sz="2000" b="0" i="0">
                <a:solidFill>
                  <a:srgbClr val="E43794"/>
                </a:solidFill>
                <a:latin typeface="Avenir"/>
                <a:ea typeface="Avenir"/>
                <a:cs typeface="Avenir"/>
                <a:sym typeface="Avenir"/>
              </a:defRPr>
            </a:lvl1pPr>
            <a:lvl2pPr marL="914400" lvl="1"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2pPr>
            <a:lvl3pPr marL="1371600" lvl="2"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3pPr>
            <a:lvl4pPr marL="1828800" lvl="3"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4pPr>
            <a:lvl5pPr marL="2286000" lvl="4"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pic>
        <p:nvPicPr>
          <p:cNvPr id="56" name="Google Shape;56;p36" descr="Logo&#10;&#10;Description automatically generated"/>
          <p:cNvPicPr preferRelativeResize="0"/>
          <p:nvPr/>
        </p:nvPicPr>
        <p:blipFill rotWithShape="1">
          <a:blip r:embed="rId2">
            <a:alphaModFix/>
          </a:blip>
          <a:srcRect/>
          <a:stretch/>
        </p:blipFill>
        <p:spPr>
          <a:xfrm>
            <a:off x="513521" y="7524764"/>
            <a:ext cx="2412705" cy="220290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hoto Slide 1">
  <p:cSld name="Photo Slide 1">
    <p:spTree>
      <p:nvGrpSpPr>
        <p:cNvPr id="1" name="Shape 57"/>
        <p:cNvGrpSpPr/>
        <p:nvPr/>
      </p:nvGrpSpPr>
      <p:grpSpPr>
        <a:xfrm>
          <a:off x="0" y="0"/>
          <a:ext cx="0" cy="0"/>
          <a:chOff x="0" y="0"/>
          <a:chExt cx="0" cy="0"/>
        </a:xfrm>
      </p:grpSpPr>
      <p:sp>
        <p:nvSpPr>
          <p:cNvPr id="58" name="Google Shape;58;p37"/>
          <p:cNvSpPr>
            <a:spLocks noGrp="1"/>
          </p:cNvSpPr>
          <p:nvPr>
            <p:ph type="pic" idx="2"/>
          </p:nvPr>
        </p:nvSpPr>
        <p:spPr>
          <a:xfrm>
            <a:off x="0" y="1"/>
            <a:ext cx="7775577" cy="10907716"/>
          </a:xfrm>
          <a:prstGeom prst="rect">
            <a:avLst/>
          </a:prstGeom>
          <a:noFill/>
          <a:ln>
            <a:noFill/>
          </a:ln>
        </p:spPr>
      </p:sp>
      <p:sp>
        <p:nvSpPr>
          <p:cNvPr id="59" name="Google Shape;59;p37"/>
          <p:cNvSpPr txBox="1">
            <a:spLocks noGrp="1"/>
          </p:cNvSpPr>
          <p:nvPr>
            <p:ph type="sldNum" idx="12"/>
          </p:nvPr>
        </p:nvSpPr>
        <p:spPr>
          <a:xfrm>
            <a:off x="4924799" y="1043501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60" name="Google Shape;60;p37"/>
          <p:cNvSpPr txBox="1">
            <a:spLocks noGrp="1"/>
          </p:cNvSpPr>
          <p:nvPr>
            <p:ph type="body" idx="1"/>
          </p:nvPr>
        </p:nvSpPr>
        <p:spPr>
          <a:xfrm>
            <a:off x="3071725" y="7155232"/>
            <a:ext cx="4418100" cy="70831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850"/>
              </a:spcBef>
              <a:spcAft>
                <a:spcPts val="0"/>
              </a:spcAft>
              <a:buClr>
                <a:srgbClr val="E43794"/>
              </a:buClr>
              <a:buSzPts val="4000"/>
              <a:buNone/>
              <a:defRPr sz="4000" b="1" i="0">
                <a:solidFill>
                  <a:srgbClr val="E43794"/>
                </a:solidFill>
                <a:latin typeface="Avenir"/>
                <a:ea typeface="Avenir"/>
                <a:cs typeface="Avenir"/>
                <a:sym typeface="Avenir"/>
              </a:defRPr>
            </a:lvl1pPr>
            <a:lvl2pPr marL="914400" lvl="1"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2pPr>
            <a:lvl3pPr marL="1371600" lvl="2"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3pPr>
            <a:lvl4pPr marL="1828800" lvl="3"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4pPr>
            <a:lvl5pPr marL="2286000" lvl="4"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
        <p:nvSpPr>
          <p:cNvPr id="61" name="Google Shape;61;p37"/>
          <p:cNvSpPr txBox="1">
            <a:spLocks noGrp="1"/>
          </p:cNvSpPr>
          <p:nvPr>
            <p:ph type="body" idx="3"/>
          </p:nvPr>
        </p:nvSpPr>
        <p:spPr>
          <a:xfrm>
            <a:off x="3071725" y="8864473"/>
            <a:ext cx="4377573" cy="756556"/>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0"/>
              </a:spcBef>
              <a:spcAft>
                <a:spcPts val="0"/>
              </a:spcAft>
              <a:buClr>
                <a:srgbClr val="7F7F7F"/>
              </a:buClr>
              <a:buSzPts val="1200"/>
              <a:buNone/>
              <a:defRPr sz="1200" b="1" i="0">
                <a:solidFill>
                  <a:srgbClr val="7F7F7F"/>
                </a:solidFill>
                <a:latin typeface="Avenir"/>
                <a:ea typeface="Avenir"/>
                <a:cs typeface="Avenir"/>
                <a:sym typeface="Avenir"/>
              </a:defRPr>
            </a:lvl1pPr>
            <a:lvl2pPr marL="914400" lvl="1"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2pPr>
            <a:lvl3pPr marL="1371600" lvl="2"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3pPr>
            <a:lvl4pPr marL="1828800" lvl="3"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4pPr>
            <a:lvl5pPr marL="2286000" lvl="4"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
        <p:nvSpPr>
          <p:cNvPr id="62" name="Google Shape;62;p37"/>
          <p:cNvSpPr txBox="1">
            <a:spLocks noGrp="1"/>
          </p:cNvSpPr>
          <p:nvPr>
            <p:ph type="body" idx="4"/>
          </p:nvPr>
        </p:nvSpPr>
        <p:spPr>
          <a:xfrm>
            <a:off x="3071725" y="7878289"/>
            <a:ext cx="4377573" cy="626742"/>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0"/>
              </a:spcBef>
              <a:spcAft>
                <a:spcPts val="0"/>
              </a:spcAft>
              <a:buClr>
                <a:srgbClr val="E43794"/>
              </a:buClr>
              <a:buSzPts val="2000"/>
              <a:buNone/>
              <a:defRPr sz="2000" b="0" i="0">
                <a:solidFill>
                  <a:srgbClr val="E43794"/>
                </a:solidFill>
                <a:latin typeface="Avenir"/>
                <a:ea typeface="Avenir"/>
                <a:cs typeface="Avenir"/>
                <a:sym typeface="Avenir"/>
              </a:defRPr>
            </a:lvl1pPr>
            <a:lvl2pPr marL="914400" lvl="1"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2pPr>
            <a:lvl3pPr marL="1371600" lvl="2"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3pPr>
            <a:lvl4pPr marL="1828800" lvl="3"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4pPr>
            <a:lvl5pPr marL="2286000" lvl="4"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
        <p:nvSpPr>
          <p:cNvPr id="63" name="Google Shape;63;p37"/>
          <p:cNvSpPr/>
          <p:nvPr/>
        </p:nvSpPr>
        <p:spPr>
          <a:xfrm rot="5400000">
            <a:off x="2841932" y="5424999"/>
            <a:ext cx="1483101" cy="1483101"/>
          </a:xfrm>
          <a:prstGeom prst="rtTriangle">
            <a:avLst/>
          </a:prstGeom>
          <a:solidFill>
            <a:srgbClr val="FBE000"/>
          </a:solidFill>
          <a:ln>
            <a:noFill/>
          </a:ln>
        </p:spPr>
        <p:txBody>
          <a:bodyPr spcFirstLastPara="1" wrap="square" lIns="145425" tIns="72700" rIns="145425" bIns="72700" anchor="t" anchorCtr="0">
            <a:noAutofit/>
          </a:bodyPr>
          <a:lstStyle/>
          <a:p>
            <a:pPr marL="0" marR="0" lvl="0" indent="0" algn="ctr" rtl="0">
              <a:lnSpc>
                <a:spcPct val="100000"/>
              </a:lnSpc>
              <a:spcBef>
                <a:spcPts val="0"/>
              </a:spcBef>
              <a:spcAft>
                <a:spcPts val="0"/>
              </a:spcAft>
              <a:buClr>
                <a:srgbClr val="000000"/>
              </a:buClr>
              <a:buSzPts val="4294"/>
              <a:buFont typeface="Arial"/>
              <a:buNone/>
            </a:pPr>
            <a:endParaRPr sz="4294"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500"/>
                                        <p:tgtEl>
                                          <p:spTgt spid="6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hoto Slide 2">
  <p:cSld name="Photo Slide 2">
    <p:spTree>
      <p:nvGrpSpPr>
        <p:cNvPr id="1" name="Shape 64"/>
        <p:cNvGrpSpPr/>
        <p:nvPr/>
      </p:nvGrpSpPr>
      <p:grpSpPr>
        <a:xfrm>
          <a:off x="0" y="0"/>
          <a:ext cx="0" cy="0"/>
          <a:chOff x="0" y="0"/>
          <a:chExt cx="0" cy="0"/>
        </a:xfrm>
      </p:grpSpPr>
      <p:sp>
        <p:nvSpPr>
          <p:cNvPr id="65" name="Google Shape;65;p38"/>
          <p:cNvSpPr>
            <a:spLocks noGrp="1"/>
          </p:cNvSpPr>
          <p:nvPr>
            <p:ph type="pic" idx="2"/>
          </p:nvPr>
        </p:nvSpPr>
        <p:spPr>
          <a:xfrm>
            <a:off x="0" y="1"/>
            <a:ext cx="7775576" cy="5453857"/>
          </a:xfrm>
          <a:prstGeom prst="rect">
            <a:avLst/>
          </a:prstGeom>
          <a:noFill/>
          <a:ln>
            <a:noFill/>
          </a:ln>
        </p:spPr>
      </p:sp>
      <p:sp>
        <p:nvSpPr>
          <p:cNvPr id="66" name="Google Shape;66;p38"/>
          <p:cNvSpPr txBox="1">
            <a:spLocks noGrp="1"/>
          </p:cNvSpPr>
          <p:nvPr>
            <p:ph type="sldNum" idx="12"/>
          </p:nvPr>
        </p:nvSpPr>
        <p:spPr>
          <a:xfrm>
            <a:off x="4924799" y="1043501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67" name="Google Shape;67;p38"/>
          <p:cNvSpPr txBox="1">
            <a:spLocks noGrp="1"/>
          </p:cNvSpPr>
          <p:nvPr>
            <p:ph type="body" idx="1"/>
          </p:nvPr>
        </p:nvSpPr>
        <p:spPr>
          <a:xfrm>
            <a:off x="961509" y="5782065"/>
            <a:ext cx="5669477" cy="748519"/>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850"/>
              </a:spcBef>
              <a:spcAft>
                <a:spcPts val="0"/>
              </a:spcAft>
              <a:buClr>
                <a:srgbClr val="E43794"/>
              </a:buClr>
              <a:buSzPts val="4000"/>
              <a:buNone/>
              <a:defRPr sz="4000" b="1" i="0">
                <a:solidFill>
                  <a:srgbClr val="E43794"/>
                </a:solidFill>
                <a:latin typeface="Avenir"/>
                <a:ea typeface="Avenir"/>
                <a:cs typeface="Avenir"/>
                <a:sym typeface="Avenir"/>
              </a:defRPr>
            </a:lvl1pPr>
            <a:lvl2pPr marL="914400" lvl="1"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2pPr>
            <a:lvl3pPr marL="1371600" lvl="2"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3pPr>
            <a:lvl4pPr marL="1828800" lvl="3"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4pPr>
            <a:lvl5pPr marL="2286000" lvl="4"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
        <p:nvSpPr>
          <p:cNvPr id="68" name="Google Shape;68;p38"/>
          <p:cNvSpPr txBox="1">
            <a:spLocks noGrp="1"/>
          </p:cNvSpPr>
          <p:nvPr>
            <p:ph type="body" idx="3"/>
          </p:nvPr>
        </p:nvSpPr>
        <p:spPr>
          <a:xfrm>
            <a:off x="961510" y="7388662"/>
            <a:ext cx="5669476" cy="2659671"/>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0"/>
              </a:spcBef>
              <a:spcAft>
                <a:spcPts val="0"/>
              </a:spcAft>
              <a:buClr>
                <a:srgbClr val="7F7F7F"/>
              </a:buClr>
              <a:buSzPts val="1200"/>
              <a:buNone/>
              <a:defRPr sz="1200" b="1" i="0">
                <a:solidFill>
                  <a:srgbClr val="7F7F7F"/>
                </a:solidFill>
                <a:latin typeface="Avenir"/>
                <a:ea typeface="Avenir"/>
                <a:cs typeface="Avenir"/>
                <a:sym typeface="Avenir"/>
              </a:defRPr>
            </a:lvl1pPr>
            <a:lvl2pPr marL="914400" lvl="1"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2pPr>
            <a:lvl3pPr marL="1371600" lvl="2"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3pPr>
            <a:lvl4pPr marL="1828800" lvl="3"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4pPr>
            <a:lvl5pPr marL="2286000" lvl="4"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
        <p:nvSpPr>
          <p:cNvPr id="69" name="Google Shape;69;p38"/>
          <p:cNvSpPr txBox="1">
            <a:spLocks noGrp="1"/>
          </p:cNvSpPr>
          <p:nvPr>
            <p:ph type="body" idx="4"/>
          </p:nvPr>
        </p:nvSpPr>
        <p:spPr>
          <a:xfrm>
            <a:off x="961510" y="6509752"/>
            <a:ext cx="5669476" cy="662313"/>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0"/>
              </a:spcBef>
              <a:spcAft>
                <a:spcPts val="0"/>
              </a:spcAft>
              <a:buClr>
                <a:srgbClr val="E43794"/>
              </a:buClr>
              <a:buSzPts val="2000"/>
              <a:buNone/>
              <a:defRPr sz="2000" b="0" i="0">
                <a:solidFill>
                  <a:srgbClr val="E43794"/>
                </a:solidFill>
                <a:latin typeface="Avenir"/>
                <a:ea typeface="Avenir"/>
                <a:cs typeface="Avenir"/>
                <a:sym typeface="Avenir"/>
              </a:defRPr>
            </a:lvl1pPr>
            <a:lvl2pPr marL="914400" lvl="1"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2pPr>
            <a:lvl3pPr marL="1371600" lvl="2"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3pPr>
            <a:lvl4pPr marL="1828800" lvl="3"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4pPr>
            <a:lvl5pPr marL="2286000" lvl="4"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 steps slide">
  <p:cSld name="3 steps slide">
    <p:spTree>
      <p:nvGrpSpPr>
        <p:cNvPr id="1" name="Shape 70"/>
        <p:cNvGrpSpPr/>
        <p:nvPr/>
      </p:nvGrpSpPr>
      <p:grpSpPr>
        <a:xfrm>
          <a:off x="0" y="0"/>
          <a:ext cx="0" cy="0"/>
          <a:chOff x="0" y="0"/>
          <a:chExt cx="0" cy="0"/>
        </a:xfrm>
      </p:grpSpPr>
      <p:sp>
        <p:nvSpPr>
          <p:cNvPr id="71" name="Google Shape;71;p39"/>
          <p:cNvSpPr txBox="1">
            <a:spLocks noGrp="1"/>
          </p:cNvSpPr>
          <p:nvPr>
            <p:ph type="sldNum" idx="12"/>
          </p:nvPr>
        </p:nvSpPr>
        <p:spPr>
          <a:xfrm>
            <a:off x="4924799" y="1043501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72" name="Google Shape;72;p39"/>
          <p:cNvSpPr txBox="1">
            <a:spLocks noGrp="1"/>
          </p:cNvSpPr>
          <p:nvPr>
            <p:ph type="body" idx="1"/>
          </p:nvPr>
        </p:nvSpPr>
        <p:spPr>
          <a:xfrm>
            <a:off x="973827" y="732956"/>
            <a:ext cx="5760000" cy="70831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850"/>
              </a:spcBef>
              <a:spcAft>
                <a:spcPts val="0"/>
              </a:spcAft>
              <a:buClr>
                <a:srgbClr val="E43794"/>
              </a:buClr>
              <a:buSzPts val="4000"/>
              <a:buNone/>
              <a:defRPr sz="4000" b="1" i="0">
                <a:solidFill>
                  <a:srgbClr val="E43794"/>
                </a:solidFill>
                <a:latin typeface="Avenir"/>
                <a:ea typeface="Avenir"/>
                <a:cs typeface="Avenir"/>
                <a:sym typeface="Avenir"/>
              </a:defRPr>
            </a:lvl1pPr>
            <a:lvl2pPr marL="914400" lvl="1"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2pPr>
            <a:lvl3pPr marL="1371600" lvl="2"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3pPr>
            <a:lvl4pPr marL="1828800" lvl="3"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4pPr>
            <a:lvl5pPr marL="2286000" lvl="4"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
        <p:nvSpPr>
          <p:cNvPr id="73" name="Google Shape;73;p39"/>
          <p:cNvSpPr txBox="1">
            <a:spLocks noGrp="1"/>
          </p:cNvSpPr>
          <p:nvPr>
            <p:ph type="body" idx="2"/>
          </p:nvPr>
        </p:nvSpPr>
        <p:spPr>
          <a:xfrm>
            <a:off x="1353394" y="6763043"/>
            <a:ext cx="5380433" cy="62877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7F7F7F"/>
              </a:buClr>
              <a:buSzPts val="1200"/>
              <a:buNone/>
              <a:defRPr sz="1200" b="1" i="0">
                <a:solidFill>
                  <a:srgbClr val="7F7F7F"/>
                </a:solidFill>
                <a:latin typeface="Avenir"/>
                <a:ea typeface="Avenir"/>
                <a:cs typeface="Avenir"/>
                <a:sym typeface="Avenir"/>
              </a:defRPr>
            </a:lvl1pPr>
            <a:lvl2pPr marL="914400" lvl="1"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2pPr>
            <a:lvl3pPr marL="1371600" lvl="2"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3pPr>
            <a:lvl4pPr marL="1828800" lvl="3"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4pPr>
            <a:lvl5pPr marL="2286000" lvl="4"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
        <p:nvSpPr>
          <p:cNvPr id="74" name="Google Shape;74;p39"/>
          <p:cNvSpPr txBox="1">
            <a:spLocks noGrp="1"/>
          </p:cNvSpPr>
          <p:nvPr>
            <p:ph type="body" idx="3"/>
          </p:nvPr>
        </p:nvSpPr>
        <p:spPr>
          <a:xfrm>
            <a:off x="973827" y="1456013"/>
            <a:ext cx="5760000" cy="690066"/>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0"/>
              </a:spcBef>
              <a:spcAft>
                <a:spcPts val="0"/>
              </a:spcAft>
              <a:buClr>
                <a:srgbClr val="E43794"/>
              </a:buClr>
              <a:buSzPts val="2000"/>
              <a:buNone/>
              <a:defRPr sz="2000" b="0" i="0">
                <a:solidFill>
                  <a:srgbClr val="E43794"/>
                </a:solidFill>
                <a:latin typeface="Avenir"/>
                <a:ea typeface="Avenir"/>
                <a:cs typeface="Avenir"/>
                <a:sym typeface="Avenir"/>
              </a:defRPr>
            </a:lvl1pPr>
            <a:lvl2pPr marL="914400" lvl="1"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2pPr>
            <a:lvl3pPr marL="1371600" lvl="2"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3pPr>
            <a:lvl4pPr marL="1828800" lvl="3"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4pPr>
            <a:lvl5pPr marL="2286000" lvl="4"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grpSp>
        <p:nvGrpSpPr>
          <p:cNvPr id="75" name="Google Shape;75;p39"/>
          <p:cNvGrpSpPr/>
          <p:nvPr/>
        </p:nvGrpSpPr>
        <p:grpSpPr>
          <a:xfrm>
            <a:off x="1487784" y="657329"/>
            <a:ext cx="4932460" cy="6763905"/>
            <a:chOff x="860491" y="886917"/>
            <a:chExt cx="7689486" cy="10544624"/>
          </a:xfrm>
        </p:grpSpPr>
        <p:sp>
          <p:nvSpPr>
            <p:cNvPr id="76" name="Google Shape;76;p39"/>
            <p:cNvSpPr/>
            <p:nvPr/>
          </p:nvSpPr>
          <p:spPr>
            <a:xfrm>
              <a:off x="1653962" y="3711811"/>
              <a:ext cx="6057411" cy="3010980"/>
            </a:xfrm>
            <a:custGeom>
              <a:avLst/>
              <a:gdLst/>
              <a:ahLst/>
              <a:cxnLst/>
              <a:rect l="l" t="t" r="r" b="b"/>
              <a:pathLst>
                <a:path w="4470" h="2222" extrusionOk="0">
                  <a:moveTo>
                    <a:pt x="4005" y="0"/>
                  </a:moveTo>
                  <a:lnTo>
                    <a:pt x="0" y="1376"/>
                  </a:lnTo>
                  <a:lnTo>
                    <a:pt x="464" y="2221"/>
                  </a:lnTo>
                  <a:lnTo>
                    <a:pt x="4469" y="845"/>
                  </a:lnTo>
                  <a:lnTo>
                    <a:pt x="4005" y="0"/>
                  </a:lnTo>
                </a:path>
              </a:pathLst>
            </a:custGeom>
            <a:solidFill>
              <a:srgbClr val="FBE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975"/>
                <a:buFont typeface="Arial"/>
                <a:buNone/>
              </a:pPr>
              <a:endParaRPr sz="10975" b="0" i="0" u="none" strike="noStrike" cap="none">
                <a:solidFill>
                  <a:schemeClr val="dk1"/>
                </a:solidFill>
                <a:latin typeface="Poppins"/>
                <a:ea typeface="Poppins"/>
                <a:cs typeface="Poppins"/>
                <a:sym typeface="Poppins"/>
              </a:endParaRPr>
            </a:p>
          </p:txBody>
        </p:sp>
        <p:sp>
          <p:nvSpPr>
            <p:cNvPr id="77" name="Google Shape;77;p39"/>
            <p:cNvSpPr/>
            <p:nvPr/>
          </p:nvSpPr>
          <p:spPr>
            <a:xfrm>
              <a:off x="1657137" y="5575750"/>
              <a:ext cx="6057411" cy="3010980"/>
            </a:xfrm>
            <a:custGeom>
              <a:avLst/>
              <a:gdLst/>
              <a:ahLst/>
              <a:cxnLst/>
              <a:rect l="l" t="t" r="r" b="b"/>
              <a:pathLst>
                <a:path w="4470" h="2222" extrusionOk="0">
                  <a:moveTo>
                    <a:pt x="4005" y="0"/>
                  </a:moveTo>
                  <a:lnTo>
                    <a:pt x="0" y="1376"/>
                  </a:lnTo>
                  <a:lnTo>
                    <a:pt x="464" y="2221"/>
                  </a:lnTo>
                  <a:lnTo>
                    <a:pt x="4469" y="845"/>
                  </a:lnTo>
                  <a:lnTo>
                    <a:pt x="4005" y="0"/>
                  </a:lnTo>
                </a:path>
              </a:pathLst>
            </a:custGeom>
            <a:solidFill>
              <a:srgbClr val="FBE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975"/>
                <a:buFont typeface="Arial"/>
                <a:buNone/>
              </a:pPr>
              <a:endParaRPr sz="10975" b="0" i="0" u="none" strike="noStrike" cap="none">
                <a:solidFill>
                  <a:schemeClr val="dk1"/>
                </a:solidFill>
                <a:latin typeface="Poppins"/>
                <a:ea typeface="Poppins"/>
                <a:cs typeface="Poppins"/>
                <a:sym typeface="Poppins"/>
              </a:endParaRPr>
            </a:p>
          </p:txBody>
        </p:sp>
        <p:sp>
          <p:nvSpPr>
            <p:cNvPr id="78" name="Google Shape;78;p39"/>
            <p:cNvSpPr/>
            <p:nvPr/>
          </p:nvSpPr>
          <p:spPr>
            <a:xfrm>
              <a:off x="1653963" y="5575750"/>
              <a:ext cx="6057411" cy="1147041"/>
            </a:xfrm>
            <a:custGeom>
              <a:avLst/>
              <a:gdLst/>
              <a:ahLst/>
              <a:cxnLst/>
              <a:rect l="l" t="t" r="r" b="b"/>
              <a:pathLst>
                <a:path w="4470" h="846" extrusionOk="0">
                  <a:moveTo>
                    <a:pt x="4469" y="845"/>
                  </a:moveTo>
                  <a:lnTo>
                    <a:pt x="464" y="845"/>
                  </a:lnTo>
                  <a:lnTo>
                    <a:pt x="0" y="0"/>
                  </a:lnTo>
                  <a:lnTo>
                    <a:pt x="4005" y="0"/>
                  </a:lnTo>
                  <a:lnTo>
                    <a:pt x="4469" y="845"/>
                  </a:lnTo>
                </a:path>
              </a:pathLst>
            </a:custGeom>
            <a:solidFill>
              <a:srgbClr val="E4379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975"/>
                <a:buFont typeface="Arial"/>
                <a:buNone/>
              </a:pPr>
              <a:endParaRPr sz="10975" b="0" i="0" u="none" strike="noStrike" cap="none">
                <a:solidFill>
                  <a:schemeClr val="dk1"/>
                </a:solidFill>
                <a:latin typeface="Poppins"/>
                <a:ea typeface="Poppins"/>
                <a:cs typeface="Poppins"/>
                <a:sym typeface="Poppins"/>
              </a:endParaRPr>
            </a:p>
          </p:txBody>
        </p:sp>
        <p:sp>
          <p:nvSpPr>
            <p:cNvPr id="79" name="Google Shape;79;p39"/>
            <p:cNvSpPr/>
            <p:nvPr/>
          </p:nvSpPr>
          <p:spPr>
            <a:xfrm rot="2700000">
              <a:off x="1788346" y="2040155"/>
              <a:ext cx="5249585" cy="4798821"/>
            </a:xfrm>
            <a:custGeom>
              <a:avLst/>
              <a:gdLst/>
              <a:ahLst/>
              <a:cxnLst/>
              <a:rect l="l" t="t" r="r" b="b"/>
              <a:pathLst>
                <a:path w="5249585" h="4798821" extrusionOk="0">
                  <a:moveTo>
                    <a:pt x="167165" y="3836291"/>
                  </a:moveTo>
                  <a:lnTo>
                    <a:pt x="4003456" y="0"/>
                  </a:lnTo>
                  <a:lnTo>
                    <a:pt x="5249585" y="357220"/>
                  </a:lnTo>
                  <a:lnTo>
                    <a:pt x="968840" y="4637966"/>
                  </a:lnTo>
                  <a:lnTo>
                    <a:pt x="500393" y="4655092"/>
                  </a:lnTo>
                  <a:lnTo>
                    <a:pt x="500393" y="4715420"/>
                  </a:lnTo>
                  <a:cubicBezTo>
                    <a:pt x="500393" y="4761481"/>
                    <a:pt x="463053" y="4798821"/>
                    <a:pt x="416992" y="4798821"/>
                  </a:cubicBezTo>
                  <a:lnTo>
                    <a:pt x="83401" y="4798821"/>
                  </a:lnTo>
                  <a:cubicBezTo>
                    <a:pt x="37340" y="4798821"/>
                    <a:pt x="0" y="4761481"/>
                    <a:pt x="0" y="4715420"/>
                  </a:cubicBezTo>
                  <a:lnTo>
                    <a:pt x="0" y="4381829"/>
                  </a:lnTo>
                  <a:cubicBezTo>
                    <a:pt x="0" y="4335768"/>
                    <a:pt x="37340" y="4298428"/>
                    <a:pt x="83401" y="4298428"/>
                  </a:cubicBezTo>
                  <a:lnTo>
                    <a:pt x="153575" y="4298428"/>
                  </a:lnTo>
                  <a:close/>
                </a:path>
              </a:pathLst>
            </a:custGeom>
            <a:solidFill>
              <a:srgbClr val="E4379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7"/>
                <a:buFont typeface="Arial"/>
                <a:buNone/>
              </a:pPr>
              <a:endParaRPr sz="1907" b="0" i="0" u="none" strike="noStrike" cap="none">
                <a:solidFill>
                  <a:schemeClr val="lt1"/>
                </a:solidFill>
                <a:latin typeface="Calibri"/>
                <a:ea typeface="Calibri"/>
                <a:cs typeface="Calibri"/>
                <a:sym typeface="Calibri"/>
              </a:endParaRPr>
            </a:p>
          </p:txBody>
        </p:sp>
        <p:sp>
          <p:nvSpPr>
            <p:cNvPr id="80" name="Google Shape;80;p39"/>
            <p:cNvSpPr/>
            <p:nvPr/>
          </p:nvSpPr>
          <p:spPr>
            <a:xfrm rot="2700000">
              <a:off x="2334467" y="5438623"/>
              <a:ext cx="5279488" cy="4834306"/>
            </a:xfrm>
            <a:custGeom>
              <a:avLst/>
              <a:gdLst/>
              <a:ahLst/>
              <a:cxnLst/>
              <a:rect l="l" t="t" r="r" b="b"/>
              <a:pathLst>
                <a:path w="5279488" h="4834306" extrusionOk="0">
                  <a:moveTo>
                    <a:pt x="0" y="4468463"/>
                  </a:moveTo>
                  <a:lnTo>
                    <a:pt x="4279052" y="189410"/>
                  </a:lnTo>
                  <a:lnTo>
                    <a:pt x="4779095" y="162291"/>
                  </a:lnTo>
                  <a:lnTo>
                    <a:pt x="4779095" y="83401"/>
                  </a:lnTo>
                  <a:cubicBezTo>
                    <a:pt x="4779095" y="37340"/>
                    <a:pt x="4816435" y="0"/>
                    <a:pt x="4862496" y="0"/>
                  </a:cubicBezTo>
                  <a:lnTo>
                    <a:pt x="5196087" y="0"/>
                  </a:lnTo>
                  <a:cubicBezTo>
                    <a:pt x="5242148" y="0"/>
                    <a:pt x="5279488" y="37340"/>
                    <a:pt x="5279488" y="83401"/>
                  </a:cubicBezTo>
                  <a:lnTo>
                    <a:pt x="5279488" y="416992"/>
                  </a:lnTo>
                  <a:cubicBezTo>
                    <a:pt x="5279488" y="463053"/>
                    <a:pt x="5242148" y="500393"/>
                    <a:pt x="5196087" y="500393"/>
                  </a:cubicBezTo>
                  <a:lnTo>
                    <a:pt x="5115654" y="500393"/>
                  </a:lnTo>
                  <a:lnTo>
                    <a:pt x="5089174" y="999532"/>
                  </a:lnTo>
                  <a:lnTo>
                    <a:pt x="1254399" y="4834306"/>
                  </a:lnTo>
                  <a:close/>
                </a:path>
              </a:pathLst>
            </a:custGeom>
            <a:solidFill>
              <a:srgbClr val="E4379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7"/>
                <a:buFont typeface="Arial"/>
                <a:buNone/>
              </a:pPr>
              <a:endParaRPr sz="1907" b="0" i="0" u="none" strike="noStrike" cap="none">
                <a:solidFill>
                  <a:schemeClr val="lt1"/>
                </a:solidFill>
                <a:latin typeface="Calibri"/>
                <a:ea typeface="Calibri"/>
                <a:cs typeface="Calibri"/>
                <a:sym typeface="Calibri"/>
              </a:endParaRPr>
            </a:p>
          </p:txBody>
        </p:sp>
      </p:grpSp>
      <p:sp>
        <p:nvSpPr>
          <p:cNvPr id="81" name="Google Shape;81;p39"/>
          <p:cNvSpPr/>
          <p:nvPr/>
        </p:nvSpPr>
        <p:spPr>
          <a:xfrm rot="-8100000">
            <a:off x="496289" y="6299625"/>
            <a:ext cx="524170" cy="524172"/>
          </a:xfrm>
          <a:prstGeom prst="rtTriangle">
            <a:avLst/>
          </a:prstGeom>
          <a:solidFill>
            <a:srgbClr val="FBE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7"/>
              <a:buFont typeface="Arial"/>
              <a:buNone/>
            </a:pPr>
            <a:endParaRPr sz="1907" b="0" i="0" u="none" strike="noStrike" cap="none">
              <a:solidFill>
                <a:schemeClr val="lt1"/>
              </a:solidFill>
              <a:latin typeface="Calibri"/>
              <a:ea typeface="Calibri"/>
              <a:cs typeface="Calibri"/>
              <a:sym typeface="Calibri"/>
            </a:endParaRPr>
          </a:p>
        </p:txBody>
      </p:sp>
      <p:sp>
        <p:nvSpPr>
          <p:cNvPr id="82" name="Google Shape;82;p39"/>
          <p:cNvSpPr txBox="1"/>
          <p:nvPr/>
        </p:nvSpPr>
        <p:spPr>
          <a:xfrm>
            <a:off x="4925210" y="10606462"/>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a:solidFill>
                  <a:srgbClr val="888888"/>
                </a:solidFill>
                <a:latin typeface="Arial"/>
                <a:ea typeface="Arial"/>
                <a:cs typeface="Arial"/>
                <a:sym typeface="Arial"/>
              </a:rPr>
              <a:pPr marL="0" marR="0" lvl="0" indent="0" algn="r" rtl="0">
                <a:lnSpc>
                  <a:spcPct val="100000"/>
                </a:lnSpc>
                <a:spcBef>
                  <a:spcPts val="0"/>
                </a:spcBef>
                <a:spcAft>
                  <a:spcPts val="0"/>
                </a:spcAft>
                <a:buClr>
                  <a:srgbClr val="000000"/>
                </a:buClr>
                <a:buSzPts val="1100"/>
                <a:buFont typeface="Arial"/>
                <a:buNone/>
              </a:pPr>
              <a:t>‹#›</a:t>
            </a:fld>
            <a:endParaRPr sz="1100" b="0" i="0" u="none" strike="noStrike" cap="none">
              <a:solidFill>
                <a:srgbClr val="888888"/>
              </a:solidFill>
              <a:latin typeface="Arial"/>
              <a:ea typeface="Arial"/>
              <a:cs typeface="Arial"/>
              <a:sym typeface="Arial"/>
            </a:endParaRPr>
          </a:p>
        </p:txBody>
      </p:sp>
      <p:sp>
        <p:nvSpPr>
          <p:cNvPr id="83" name="Google Shape;83;p39"/>
          <p:cNvSpPr txBox="1">
            <a:spLocks noGrp="1"/>
          </p:cNvSpPr>
          <p:nvPr>
            <p:ph type="body" idx="4"/>
          </p:nvPr>
        </p:nvSpPr>
        <p:spPr>
          <a:xfrm>
            <a:off x="1822330" y="2560324"/>
            <a:ext cx="3885557" cy="558212"/>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850"/>
              </a:spcBef>
              <a:spcAft>
                <a:spcPts val="0"/>
              </a:spcAft>
              <a:buClr>
                <a:schemeClr val="lt1"/>
              </a:buClr>
              <a:buSzPts val="2800"/>
              <a:buNone/>
              <a:defRPr sz="2800" b="1" i="0">
                <a:solidFill>
                  <a:schemeClr val="lt1"/>
                </a:solidFill>
                <a:latin typeface="Avenir"/>
                <a:ea typeface="Avenir"/>
                <a:cs typeface="Avenir"/>
                <a:sym typeface="Avenir"/>
              </a:defRPr>
            </a:lvl1pPr>
            <a:lvl2pPr marL="914400" lvl="1"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2pPr>
            <a:lvl3pPr marL="1371600" lvl="2"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3pPr>
            <a:lvl4pPr marL="1828800" lvl="3"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4pPr>
            <a:lvl5pPr marL="2286000" lvl="4"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
        <p:nvSpPr>
          <p:cNvPr id="84" name="Google Shape;84;p39"/>
          <p:cNvSpPr txBox="1">
            <a:spLocks noGrp="1"/>
          </p:cNvSpPr>
          <p:nvPr>
            <p:ph type="body" idx="5"/>
          </p:nvPr>
        </p:nvSpPr>
        <p:spPr>
          <a:xfrm>
            <a:off x="1955664" y="3782381"/>
            <a:ext cx="3885557" cy="558212"/>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850"/>
              </a:spcBef>
              <a:spcAft>
                <a:spcPts val="0"/>
              </a:spcAft>
              <a:buClr>
                <a:schemeClr val="lt1"/>
              </a:buClr>
              <a:buSzPts val="2800"/>
              <a:buNone/>
              <a:defRPr sz="2800" b="1" i="0">
                <a:solidFill>
                  <a:schemeClr val="lt1"/>
                </a:solidFill>
                <a:latin typeface="Avenir"/>
                <a:ea typeface="Avenir"/>
                <a:cs typeface="Avenir"/>
                <a:sym typeface="Avenir"/>
              </a:defRPr>
            </a:lvl1pPr>
            <a:lvl2pPr marL="914400" lvl="1"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2pPr>
            <a:lvl3pPr marL="1371600" lvl="2"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3pPr>
            <a:lvl4pPr marL="1828800" lvl="3"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4pPr>
            <a:lvl5pPr marL="2286000" lvl="4"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
        <p:nvSpPr>
          <p:cNvPr id="85" name="Google Shape;85;p39"/>
          <p:cNvSpPr txBox="1">
            <a:spLocks noGrp="1"/>
          </p:cNvSpPr>
          <p:nvPr>
            <p:ph type="body" idx="6"/>
          </p:nvPr>
        </p:nvSpPr>
        <p:spPr>
          <a:xfrm>
            <a:off x="2014264" y="4979905"/>
            <a:ext cx="3885557" cy="558212"/>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850"/>
              </a:spcBef>
              <a:spcAft>
                <a:spcPts val="0"/>
              </a:spcAft>
              <a:buClr>
                <a:schemeClr val="lt1"/>
              </a:buClr>
              <a:buSzPts val="2800"/>
              <a:buNone/>
              <a:defRPr sz="2800" b="1" i="0">
                <a:solidFill>
                  <a:schemeClr val="lt1"/>
                </a:solidFill>
                <a:latin typeface="Avenir"/>
                <a:ea typeface="Avenir"/>
                <a:cs typeface="Avenir"/>
                <a:sym typeface="Avenir"/>
              </a:defRPr>
            </a:lvl1pPr>
            <a:lvl2pPr marL="914400" lvl="1"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2pPr>
            <a:lvl3pPr marL="1371600" lvl="2"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3pPr>
            <a:lvl4pPr marL="1828800" lvl="3"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4pPr>
            <a:lvl5pPr marL="2286000" lvl="4"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
        <p:nvSpPr>
          <p:cNvPr id="86" name="Google Shape;86;p39"/>
          <p:cNvSpPr txBox="1">
            <a:spLocks noGrp="1"/>
          </p:cNvSpPr>
          <p:nvPr>
            <p:ph type="body" idx="7"/>
          </p:nvPr>
        </p:nvSpPr>
        <p:spPr>
          <a:xfrm>
            <a:off x="1354056" y="6351074"/>
            <a:ext cx="5380433" cy="365126"/>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E43794"/>
              </a:buClr>
              <a:buSzPts val="2000"/>
              <a:buNone/>
              <a:defRPr sz="2000" b="0" i="0">
                <a:solidFill>
                  <a:srgbClr val="E43794"/>
                </a:solidFill>
                <a:latin typeface="Avenir"/>
                <a:ea typeface="Avenir"/>
                <a:cs typeface="Avenir"/>
                <a:sym typeface="Avenir"/>
              </a:defRPr>
            </a:lvl1pPr>
            <a:lvl2pPr marL="914400" lvl="1"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2pPr>
            <a:lvl3pPr marL="1371600" lvl="2"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3pPr>
            <a:lvl4pPr marL="1828800" lvl="3"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4pPr>
            <a:lvl5pPr marL="2286000" lvl="4"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
        <p:nvSpPr>
          <p:cNvPr id="87" name="Google Shape;87;p39"/>
          <p:cNvSpPr txBox="1">
            <a:spLocks noGrp="1"/>
          </p:cNvSpPr>
          <p:nvPr>
            <p:ph type="body" idx="8"/>
          </p:nvPr>
        </p:nvSpPr>
        <p:spPr>
          <a:xfrm>
            <a:off x="1353394" y="8287123"/>
            <a:ext cx="5380433" cy="62877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7F7F7F"/>
              </a:buClr>
              <a:buSzPts val="1200"/>
              <a:buNone/>
              <a:defRPr sz="1200" b="1" i="0">
                <a:solidFill>
                  <a:srgbClr val="7F7F7F"/>
                </a:solidFill>
                <a:latin typeface="Avenir"/>
                <a:ea typeface="Avenir"/>
                <a:cs typeface="Avenir"/>
                <a:sym typeface="Avenir"/>
              </a:defRPr>
            </a:lvl1pPr>
            <a:lvl2pPr marL="914400" lvl="1"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2pPr>
            <a:lvl3pPr marL="1371600" lvl="2"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3pPr>
            <a:lvl4pPr marL="1828800" lvl="3"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4pPr>
            <a:lvl5pPr marL="2286000" lvl="4"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
        <p:nvSpPr>
          <p:cNvPr id="88" name="Google Shape;88;p39"/>
          <p:cNvSpPr/>
          <p:nvPr/>
        </p:nvSpPr>
        <p:spPr>
          <a:xfrm rot="-8100000">
            <a:off x="496289" y="7823705"/>
            <a:ext cx="524170" cy="524172"/>
          </a:xfrm>
          <a:prstGeom prst="rtTriangle">
            <a:avLst/>
          </a:prstGeom>
          <a:solidFill>
            <a:srgbClr val="FBE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7"/>
              <a:buFont typeface="Arial"/>
              <a:buNone/>
            </a:pPr>
            <a:endParaRPr sz="1907" b="0" i="0" u="none" strike="noStrike" cap="none">
              <a:solidFill>
                <a:schemeClr val="lt1"/>
              </a:solidFill>
              <a:latin typeface="Calibri"/>
              <a:ea typeface="Calibri"/>
              <a:cs typeface="Calibri"/>
              <a:sym typeface="Calibri"/>
            </a:endParaRPr>
          </a:p>
        </p:txBody>
      </p:sp>
      <p:sp>
        <p:nvSpPr>
          <p:cNvPr id="89" name="Google Shape;89;p39"/>
          <p:cNvSpPr txBox="1">
            <a:spLocks noGrp="1"/>
          </p:cNvSpPr>
          <p:nvPr>
            <p:ph type="body" idx="9"/>
          </p:nvPr>
        </p:nvSpPr>
        <p:spPr>
          <a:xfrm>
            <a:off x="1354056" y="7875154"/>
            <a:ext cx="5380433" cy="365126"/>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E43794"/>
              </a:buClr>
              <a:buSzPts val="2000"/>
              <a:buNone/>
              <a:defRPr sz="2000" b="0" i="0">
                <a:solidFill>
                  <a:srgbClr val="E43794"/>
                </a:solidFill>
                <a:latin typeface="Avenir"/>
                <a:ea typeface="Avenir"/>
                <a:cs typeface="Avenir"/>
                <a:sym typeface="Avenir"/>
              </a:defRPr>
            </a:lvl1pPr>
            <a:lvl2pPr marL="914400" lvl="1"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2pPr>
            <a:lvl3pPr marL="1371600" lvl="2"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3pPr>
            <a:lvl4pPr marL="1828800" lvl="3"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4pPr>
            <a:lvl5pPr marL="2286000" lvl="4"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
        <p:nvSpPr>
          <p:cNvPr id="90" name="Google Shape;90;p39"/>
          <p:cNvSpPr txBox="1">
            <a:spLocks noGrp="1"/>
          </p:cNvSpPr>
          <p:nvPr>
            <p:ph type="body" idx="13"/>
          </p:nvPr>
        </p:nvSpPr>
        <p:spPr>
          <a:xfrm>
            <a:off x="1352732" y="9766197"/>
            <a:ext cx="5380433" cy="62877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7F7F7F"/>
              </a:buClr>
              <a:buSzPts val="1200"/>
              <a:buNone/>
              <a:defRPr sz="1200" b="1" i="0">
                <a:solidFill>
                  <a:srgbClr val="7F7F7F"/>
                </a:solidFill>
                <a:latin typeface="Avenir"/>
                <a:ea typeface="Avenir"/>
                <a:cs typeface="Avenir"/>
                <a:sym typeface="Avenir"/>
              </a:defRPr>
            </a:lvl1pPr>
            <a:lvl2pPr marL="914400" lvl="1"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2pPr>
            <a:lvl3pPr marL="1371600" lvl="2"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3pPr>
            <a:lvl4pPr marL="1828800" lvl="3"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4pPr>
            <a:lvl5pPr marL="2286000" lvl="4"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
        <p:nvSpPr>
          <p:cNvPr id="91" name="Google Shape;91;p39"/>
          <p:cNvSpPr/>
          <p:nvPr/>
        </p:nvSpPr>
        <p:spPr>
          <a:xfrm rot="-8100000">
            <a:off x="495627" y="9302779"/>
            <a:ext cx="524170" cy="524172"/>
          </a:xfrm>
          <a:prstGeom prst="rtTriangle">
            <a:avLst/>
          </a:prstGeom>
          <a:solidFill>
            <a:srgbClr val="FBE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7"/>
              <a:buFont typeface="Arial"/>
              <a:buNone/>
            </a:pPr>
            <a:endParaRPr sz="1907" b="0" i="0" u="none" strike="noStrike" cap="none">
              <a:solidFill>
                <a:schemeClr val="lt1"/>
              </a:solidFill>
              <a:latin typeface="Calibri"/>
              <a:ea typeface="Calibri"/>
              <a:cs typeface="Calibri"/>
              <a:sym typeface="Calibri"/>
            </a:endParaRPr>
          </a:p>
        </p:txBody>
      </p:sp>
      <p:sp>
        <p:nvSpPr>
          <p:cNvPr id="92" name="Google Shape;92;p39"/>
          <p:cNvSpPr txBox="1">
            <a:spLocks noGrp="1"/>
          </p:cNvSpPr>
          <p:nvPr>
            <p:ph type="body" idx="14"/>
          </p:nvPr>
        </p:nvSpPr>
        <p:spPr>
          <a:xfrm>
            <a:off x="1353394" y="9354228"/>
            <a:ext cx="5380433" cy="365126"/>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E43794"/>
              </a:buClr>
              <a:buSzPts val="2000"/>
              <a:buNone/>
              <a:defRPr sz="2000" b="0" i="0">
                <a:solidFill>
                  <a:srgbClr val="E43794"/>
                </a:solidFill>
                <a:latin typeface="Avenir"/>
                <a:ea typeface="Avenir"/>
                <a:cs typeface="Avenir"/>
                <a:sym typeface="Avenir"/>
              </a:defRPr>
            </a:lvl1pPr>
            <a:lvl2pPr marL="914400" lvl="1"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2pPr>
            <a:lvl3pPr marL="1371600" lvl="2"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3pPr>
            <a:lvl4pPr marL="1828800" lvl="3"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4pPr>
            <a:lvl5pPr marL="2286000" lvl="4"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Slide - Pink Heading">
  <p:cSld name="One Column Slide - Pink Heading">
    <p:spTree>
      <p:nvGrpSpPr>
        <p:cNvPr id="1" name="Shape 93"/>
        <p:cNvGrpSpPr/>
        <p:nvPr/>
      </p:nvGrpSpPr>
      <p:grpSpPr>
        <a:xfrm>
          <a:off x="0" y="0"/>
          <a:ext cx="0" cy="0"/>
          <a:chOff x="0" y="0"/>
          <a:chExt cx="0" cy="0"/>
        </a:xfrm>
      </p:grpSpPr>
      <p:sp>
        <p:nvSpPr>
          <p:cNvPr id="94" name="Google Shape;94;p40"/>
          <p:cNvSpPr/>
          <p:nvPr/>
        </p:nvSpPr>
        <p:spPr>
          <a:xfrm>
            <a:off x="-1" y="0"/>
            <a:ext cx="7775575" cy="3005164"/>
          </a:xfrm>
          <a:prstGeom prst="rect">
            <a:avLst/>
          </a:prstGeom>
          <a:solidFill>
            <a:srgbClr val="E43794"/>
          </a:solidFill>
          <a:ln>
            <a:noFill/>
          </a:ln>
        </p:spPr>
        <p:txBody>
          <a:bodyPr spcFirstLastPara="1" wrap="square" lIns="145425" tIns="72700" rIns="145425" bIns="72700" anchor="t" anchorCtr="0">
            <a:noAutofit/>
          </a:bodyPr>
          <a:lstStyle/>
          <a:p>
            <a:pPr marL="0" marR="0" lvl="0" indent="0" algn="ctr" rtl="0">
              <a:lnSpc>
                <a:spcPct val="100000"/>
              </a:lnSpc>
              <a:spcBef>
                <a:spcPts val="0"/>
              </a:spcBef>
              <a:spcAft>
                <a:spcPts val="0"/>
              </a:spcAft>
              <a:buClr>
                <a:srgbClr val="000000"/>
              </a:buClr>
              <a:buSzPts val="4294"/>
              <a:buFont typeface="Arial"/>
              <a:buNone/>
            </a:pPr>
            <a:endParaRPr sz="4294" b="0" i="0" u="none" strike="noStrike" cap="none">
              <a:solidFill>
                <a:schemeClr val="dk1"/>
              </a:solidFill>
              <a:latin typeface="Calibri"/>
              <a:ea typeface="Calibri"/>
              <a:cs typeface="Calibri"/>
              <a:sym typeface="Calibri"/>
            </a:endParaRPr>
          </a:p>
        </p:txBody>
      </p:sp>
      <p:sp>
        <p:nvSpPr>
          <p:cNvPr id="95" name="Google Shape;95;p40"/>
          <p:cNvSpPr txBox="1">
            <a:spLocks noGrp="1"/>
          </p:cNvSpPr>
          <p:nvPr>
            <p:ph type="sldNum" idx="12"/>
          </p:nvPr>
        </p:nvSpPr>
        <p:spPr>
          <a:xfrm>
            <a:off x="4924799" y="1043501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96" name="Google Shape;96;p40"/>
          <p:cNvSpPr txBox="1">
            <a:spLocks noGrp="1"/>
          </p:cNvSpPr>
          <p:nvPr>
            <p:ph type="body" idx="1"/>
          </p:nvPr>
        </p:nvSpPr>
        <p:spPr>
          <a:xfrm>
            <a:off x="1007787" y="713789"/>
            <a:ext cx="5760000" cy="70831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850"/>
              </a:spcBef>
              <a:spcAft>
                <a:spcPts val="0"/>
              </a:spcAft>
              <a:buClr>
                <a:schemeClr val="lt1"/>
              </a:buClr>
              <a:buSzPts val="4000"/>
              <a:buNone/>
              <a:defRPr sz="4000" b="1" i="0">
                <a:solidFill>
                  <a:schemeClr val="lt1"/>
                </a:solidFill>
                <a:latin typeface="Avenir"/>
                <a:ea typeface="Avenir"/>
                <a:cs typeface="Avenir"/>
                <a:sym typeface="Avenir"/>
              </a:defRPr>
            </a:lvl1pPr>
            <a:lvl2pPr marL="914400" lvl="1"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2pPr>
            <a:lvl3pPr marL="1371600" lvl="2"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3pPr>
            <a:lvl4pPr marL="1828800" lvl="3"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4pPr>
            <a:lvl5pPr marL="2286000" lvl="4"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
        <p:nvSpPr>
          <p:cNvPr id="97" name="Google Shape;97;p40"/>
          <p:cNvSpPr txBox="1">
            <a:spLocks noGrp="1"/>
          </p:cNvSpPr>
          <p:nvPr>
            <p:ph type="body" idx="2"/>
          </p:nvPr>
        </p:nvSpPr>
        <p:spPr>
          <a:xfrm>
            <a:off x="1007787" y="3646644"/>
            <a:ext cx="5760000" cy="6146887"/>
          </a:xfrm>
          <a:prstGeom prst="rect">
            <a:avLst/>
          </a:prstGeom>
          <a:noFill/>
          <a:ln>
            <a:noFill/>
          </a:ln>
        </p:spPr>
        <p:txBody>
          <a:bodyPr spcFirstLastPara="1" wrap="square" lIns="91425" tIns="45700" rIns="91425" bIns="45700" anchor="t" anchorCtr="0">
            <a:noAutofit/>
          </a:bodyPr>
          <a:lstStyle>
            <a:lvl1pPr marL="457200" lvl="0" indent="-228600" algn="just">
              <a:lnSpc>
                <a:spcPct val="100000"/>
              </a:lnSpc>
              <a:spcBef>
                <a:spcPts val="0"/>
              </a:spcBef>
              <a:spcAft>
                <a:spcPts val="0"/>
              </a:spcAft>
              <a:buClr>
                <a:srgbClr val="7F7F7F"/>
              </a:buClr>
              <a:buSzPts val="1200"/>
              <a:buNone/>
              <a:defRPr sz="1200" b="1" i="0">
                <a:solidFill>
                  <a:srgbClr val="7F7F7F"/>
                </a:solidFill>
                <a:latin typeface="Avenir"/>
                <a:ea typeface="Avenir"/>
                <a:cs typeface="Avenir"/>
                <a:sym typeface="Avenir"/>
              </a:defRPr>
            </a:lvl1pPr>
            <a:lvl2pPr marL="914400" lvl="1"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2pPr>
            <a:lvl3pPr marL="1371600" lvl="2"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3pPr>
            <a:lvl4pPr marL="1828800" lvl="3"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4pPr>
            <a:lvl5pPr marL="2286000" lvl="4"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
        <p:nvSpPr>
          <p:cNvPr id="98" name="Google Shape;98;p40"/>
          <p:cNvSpPr txBox="1">
            <a:spLocks noGrp="1"/>
          </p:cNvSpPr>
          <p:nvPr>
            <p:ph type="body" idx="3"/>
          </p:nvPr>
        </p:nvSpPr>
        <p:spPr>
          <a:xfrm>
            <a:off x="1007787" y="1436846"/>
            <a:ext cx="5760000" cy="62674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lt1"/>
              </a:buClr>
              <a:buSzPts val="2000"/>
              <a:buNone/>
              <a:defRPr sz="2000" b="0" i="0">
                <a:solidFill>
                  <a:schemeClr val="lt1"/>
                </a:solidFill>
                <a:latin typeface="Avenir"/>
                <a:ea typeface="Avenir"/>
                <a:cs typeface="Avenir"/>
                <a:sym typeface="Avenir"/>
              </a:defRPr>
            </a:lvl1pPr>
            <a:lvl2pPr marL="914400" lvl="1"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2pPr>
            <a:lvl3pPr marL="1371600" lvl="2"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3pPr>
            <a:lvl4pPr marL="1828800" lvl="3"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4pPr>
            <a:lvl5pPr marL="2286000" lvl="4"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pic>
        <p:nvPicPr>
          <p:cNvPr id="99" name="Google Shape;99;p40" descr="Logo&#10;&#10;Description automatically generated"/>
          <p:cNvPicPr preferRelativeResize="0"/>
          <p:nvPr/>
        </p:nvPicPr>
        <p:blipFill rotWithShape="1">
          <a:blip r:embed="rId2">
            <a:alphaModFix/>
          </a:blip>
          <a:srcRect/>
          <a:stretch/>
        </p:blipFill>
        <p:spPr>
          <a:xfrm>
            <a:off x="6281885" y="2092615"/>
            <a:ext cx="1630018" cy="91652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fade">
                                      <p:cBhvr>
                                        <p:cTn id="7"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uropean Map Slide">
  <p:cSld name="European Map Slide">
    <p:spTree>
      <p:nvGrpSpPr>
        <p:cNvPr id="1" name="Shape 100"/>
        <p:cNvGrpSpPr/>
        <p:nvPr/>
      </p:nvGrpSpPr>
      <p:grpSpPr>
        <a:xfrm>
          <a:off x="0" y="0"/>
          <a:ext cx="0" cy="0"/>
          <a:chOff x="0" y="0"/>
          <a:chExt cx="0" cy="0"/>
        </a:xfrm>
      </p:grpSpPr>
      <p:sp>
        <p:nvSpPr>
          <p:cNvPr id="101" name="Google Shape;101;p41"/>
          <p:cNvSpPr txBox="1">
            <a:spLocks noGrp="1"/>
          </p:cNvSpPr>
          <p:nvPr>
            <p:ph type="sldNum" idx="12"/>
          </p:nvPr>
        </p:nvSpPr>
        <p:spPr>
          <a:xfrm>
            <a:off x="4924799" y="1043501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102" name="Google Shape;102;p41"/>
          <p:cNvSpPr txBox="1">
            <a:spLocks noGrp="1"/>
          </p:cNvSpPr>
          <p:nvPr>
            <p:ph type="body" idx="1"/>
          </p:nvPr>
        </p:nvSpPr>
        <p:spPr>
          <a:xfrm>
            <a:off x="973827" y="732956"/>
            <a:ext cx="5760000" cy="70831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850"/>
              </a:spcBef>
              <a:spcAft>
                <a:spcPts val="0"/>
              </a:spcAft>
              <a:buClr>
                <a:srgbClr val="E43794"/>
              </a:buClr>
              <a:buSzPts val="4000"/>
              <a:buNone/>
              <a:defRPr sz="4000" b="1" i="0">
                <a:solidFill>
                  <a:srgbClr val="E43794"/>
                </a:solidFill>
                <a:latin typeface="Avenir"/>
                <a:ea typeface="Avenir"/>
                <a:cs typeface="Avenir"/>
                <a:sym typeface="Avenir"/>
              </a:defRPr>
            </a:lvl1pPr>
            <a:lvl2pPr marL="914400" lvl="1"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2pPr>
            <a:lvl3pPr marL="1371600" lvl="2"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3pPr>
            <a:lvl4pPr marL="1828800" lvl="3"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4pPr>
            <a:lvl5pPr marL="2286000" lvl="4"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
        <p:nvSpPr>
          <p:cNvPr id="103" name="Google Shape;103;p41"/>
          <p:cNvSpPr txBox="1">
            <a:spLocks noGrp="1"/>
          </p:cNvSpPr>
          <p:nvPr>
            <p:ph type="body" idx="2"/>
          </p:nvPr>
        </p:nvSpPr>
        <p:spPr>
          <a:xfrm>
            <a:off x="973827" y="2442196"/>
            <a:ext cx="5760000" cy="2516827"/>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0"/>
              </a:spcBef>
              <a:spcAft>
                <a:spcPts val="0"/>
              </a:spcAft>
              <a:buClr>
                <a:srgbClr val="7F7F7F"/>
              </a:buClr>
              <a:buSzPts val="1200"/>
              <a:buNone/>
              <a:defRPr sz="1200" b="1" i="0">
                <a:solidFill>
                  <a:srgbClr val="7F7F7F"/>
                </a:solidFill>
                <a:latin typeface="Avenir"/>
                <a:ea typeface="Avenir"/>
                <a:cs typeface="Avenir"/>
                <a:sym typeface="Avenir"/>
              </a:defRPr>
            </a:lvl1pPr>
            <a:lvl2pPr marL="914400" lvl="1"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2pPr>
            <a:lvl3pPr marL="1371600" lvl="2"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3pPr>
            <a:lvl4pPr marL="1828800" lvl="3"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4pPr>
            <a:lvl5pPr marL="2286000" lvl="4"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
        <p:nvSpPr>
          <p:cNvPr id="104" name="Google Shape;104;p41"/>
          <p:cNvSpPr txBox="1">
            <a:spLocks noGrp="1"/>
          </p:cNvSpPr>
          <p:nvPr>
            <p:ph type="body" idx="3"/>
          </p:nvPr>
        </p:nvSpPr>
        <p:spPr>
          <a:xfrm>
            <a:off x="973827" y="1456013"/>
            <a:ext cx="5760000" cy="626742"/>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0"/>
              </a:spcBef>
              <a:spcAft>
                <a:spcPts val="0"/>
              </a:spcAft>
              <a:buClr>
                <a:srgbClr val="E43794"/>
              </a:buClr>
              <a:buSzPts val="2000"/>
              <a:buNone/>
              <a:defRPr sz="2000" b="0" i="0">
                <a:solidFill>
                  <a:srgbClr val="E43794"/>
                </a:solidFill>
                <a:latin typeface="Avenir"/>
                <a:ea typeface="Avenir"/>
                <a:cs typeface="Avenir"/>
                <a:sym typeface="Avenir"/>
              </a:defRPr>
            </a:lvl1pPr>
            <a:lvl2pPr marL="914400" lvl="1"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2pPr>
            <a:lvl3pPr marL="1371600" lvl="2"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3pPr>
            <a:lvl4pPr marL="1828800" lvl="3"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4pPr>
            <a:lvl5pPr marL="2286000" lvl="4"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ne Column Slide ">
  <p:cSld name="One Column Slide ">
    <p:spTree>
      <p:nvGrpSpPr>
        <p:cNvPr id="1" name="Shape 105"/>
        <p:cNvGrpSpPr/>
        <p:nvPr/>
      </p:nvGrpSpPr>
      <p:grpSpPr>
        <a:xfrm>
          <a:off x="0" y="0"/>
          <a:ext cx="0" cy="0"/>
          <a:chOff x="0" y="0"/>
          <a:chExt cx="0" cy="0"/>
        </a:xfrm>
      </p:grpSpPr>
      <p:sp>
        <p:nvSpPr>
          <p:cNvPr id="106" name="Google Shape;106;p42"/>
          <p:cNvSpPr txBox="1">
            <a:spLocks noGrp="1"/>
          </p:cNvSpPr>
          <p:nvPr>
            <p:ph type="sldNum" idx="12"/>
          </p:nvPr>
        </p:nvSpPr>
        <p:spPr>
          <a:xfrm>
            <a:off x="4924799" y="1043501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107" name="Google Shape;107;p42"/>
          <p:cNvSpPr txBox="1">
            <a:spLocks noGrp="1"/>
          </p:cNvSpPr>
          <p:nvPr>
            <p:ph type="body" idx="1"/>
          </p:nvPr>
        </p:nvSpPr>
        <p:spPr>
          <a:xfrm>
            <a:off x="1007787" y="1937404"/>
            <a:ext cx="5760000" cy="70831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850"/>
              </a:spcBef>
              <a:spcAft>
                <a:spcPts val="0"/>
              </a:spcAft>
              <a:buClr>
                <a:srgbClr val="E43794"/>
              </a:buClr>
              <a:buSzPts val="4000"/>
              <a:buNone/>
              <a:defRPr sz="4000" b="1" i="0">
                <a:solidFill>
                  <a:srgbClr val="E43794"/>
                </a:solidFill>
                <a:latin typeface="Avenir"/>
                <a:ea typeface="Avenir"/>
                <a:cs typeface="Avenir"/>
                <a:sym typeface="Avenir"/>
              </a:defRPr>
            </a:lvl1pPr>
            <a:lvl2pPr marL="914400" lvl="1"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2pPr>
            <a:lvl3pPr marL="1371600" lvl="2"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3pPr>
            <a:lvl4pPr marL="1828800" lvl="3"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4pPr>
            <a:lvl5pPr marL="2286000" lvl="4"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
        <p:nvSpPr>
          <p:cNvPr id="108" name="Google Shape;108;p42"/>
          <p:cNvSpPr txBox="1">
            <a:spLocks noGrp="1"/>
          </p:cNvSpPr>
          <p:nvPr>
            <p:ph type="body" idx="2"/>
          </p:nvPr>
        </p:nvSpPr>
        <p:spPr>
          <a:xfrm>
            <a:off x="1007787" y="3646644"/>
            <a:ext cx="5760000" cy="614688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7F7F7F"/>
              </a:buClr>
              <a:buSzPts val="1200"/>
              <a:buNone/>
              <a:defRPr sz="1200" b="1" i="0">
                <a:solidFill>
                  <a:srgbClr val="7F7F7F"/>
                </a:solidFill>
                <a:latin typeface="Avenir"/>
                <a:ea typeface="Avenir"/>
                <a:cs typeface="Avenir"/>
                <a:sym typeface="Avenir"/>
              </a:defRPr>
            </a:lvl1pPr>
            <a:lvl2pPr marL="914400" lvl="1"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2pPr>
            <a:lvl3pPr marL="1371600" lvl="2"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3pPr>
            <a:lvl4pPr marL="1828800" lvl="3"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4pPr>
            <a:lvl5pPr marL="2286000" lvl="4"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
        <p:nvSpPr>
          <p:cNvPr id="109" name="Google Shape;109;p42"/>
          <p:cNvSpPr txBox="1">
            <a:spLocks noGrp="1"/>
          </p:cNvSpPr>
          <p:nvPr>
            <p:ph type="body" idx="3"/>
          </p:nvPr>
        </p:nvSpPr>
        <p:spPr>
          <a:xfrm>
            <a:off x="1007787" y="2660461"/>
            <a:ext cx="5760000" cy="626742"/>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0"/>
              </a:spcBef>
              <a:spcAft>
                <a:spcPts val="0"/>
              </a:spcAft>
              <a:buClr>
                <a:srgbClr val="E43794"/>
              </a:buClr>
              <a:buSzPts val="2000"/>
              <a:buNone/>
              <a:defRPr sz="2000" b="0" i="0">
                <a:solidFill>
                  <a:srgbClr val="E43794"/>
                </a:solidFill>
                <a:latin typeface="Avenir"/>
                <a:ea typeface="Avenir"/>
                <a:cs typeface="Avenir"/>
                <a:sym typeface="Avenir"/>
              </a:defRPr>
            </a:lvl1pPr>
            <a:lvl2pPr marL="914400" lvl="1"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2pPr>
            <a:lvl3pPr marL="1371600" lvl="2"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3pPr>
            <a:lvl4pPr marL="1828800" lvl="3"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4pPr>
            <a:lvl5pPr marL="2286000" lvl="4" indent="-228600" algn="l">
              <a:lnSpc>
                <a:spcPct val="90000"/>
              </a:lnSpc>
              <a:spcBef>
                <a:spcPts val="425"/>
              </a:spcBef>
              <a:spcAft>
                <a:spcPts val="0"/>
              </a:spcAft>
              <a:buClr>
                <a:srgbClr val="011E3B"/>
              </a:buClr>
              <a:buSzPts val="3200"/>
              <a:buNone/>
              <a:defRPr sz="3200">
                <a:solidFill>
                  <a:srgbClr val="011E3B"/>
                </a:solidFill>
                <a:latin typeface="Montserrat"/>
                <a:ea typeface="Montserrat"/>
                <a:cs typeface="Montserrat"/>
                <a:sym typeface="Montserrat"/>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
        <p:nvSpPr>
          <p:cNvPr id="110" name="Google Shape;110;p42"/>
          <p:cNvSpPr/>
          <p:nvPr/>
        </p:nvSpPr>
        <p:spPr>
          <a:xfrm>
            <a:off x="-1" y="0"/>
            <a:ext cx="7775575" cy="1084343"/>
          </a:xfrm>
          <a:prstGeom prst="rect">
            <a:avLst/>
          </a:prstGeom>
          <a:solidFill>
            <a:srgbClr val="E43794"/>
          </a:solidFill>
          <a:ln>
            <a:noFill/>
          </a:ln>
        </p:spPr>
        <p:txBody>
          <a:bodyPr spcFirstLastPara="1" wrap="square" lIns="145425" tIns="72700" rIns="145425" bIns="72700" anchor="t" anchorCtr="0">
            <a:noAutofit/>
          </a:bodyPr>
          <a:lstStyle/>
          <a:p>
            <a:pPr marL="0" marR="0" lvl="0" indent="0" algn="ctr" rtl="0">
              <a:lnSpc>
                <a:spcPct val="100000"/>
              </a:lnSpc>
              <a:spcBef>
                <a:spcPts val="0"/>
              </a:spcBef>
              <a:spcAft>
                <a:spcPts val="0"/>
              </a:spcAft>
              <a:buClr>
                <a:srgbClr val="000000"/>
              </a:buClr>
              <a:buSzPts val="4294"/>
              <a:buFont typeface="Arial"/>
              <a:buNone/>
            </a:pPr>
            <a:endParaRPr sz="4294" b="0" i="0" u="none" strike="noStrike" cap="none">
              <a:solidFill>
                <a:schemeClr val="dk1"/>
              </a:solidFill>
              <a:latin typeface="Calibri"/>
              <a:ea typeface="Calibri"/>
              <a:cs typeface="Calibri"/>
              <a:sym typeface="Calibri"/>
            </a:endParaRPr>
          </a:p>
        </p:txBody>
      </p:sp>
      <p:pic>
        <p:nvPicPr>
          <p:cNvPr id="111" name="Google Shape;111;p42" descr="Logo&#10;&#10;Description automatically generated"/>
          <p:cNvPicPr preferRelativeResize="0"/>
          <p:nvPr/>
        </p:nvPicPr>
        <p:blipFill rotWithShape="1">
          <a:blip r:embed="rId2">
            <a:alphaModFix/>
          </a:blip>
          <a:srcRect/>
          <a:stretch/>
        </p:blipFill>
        <p:spPr>
          <a:xfrm>
            <a:off x="6037981" y="175191"/>
            <a:ext cx="1630018" cy="91652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fade">
                                      <p:cBhvr>
                                        <p:cTn id="7"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3"/>
          <p:cNvSpPr txBox="1">
            <a:spLocks noGrp="1"/>
          </p:cNvSpPr>
          <p:nvPr>
            <p:ph type="title"/>
          </p:nvPr>
        </p:nvSpPr>
        <p:spPr>
          <a:xfrm>
            <a:off x="534571" y="580737"/>
            <a:ext cx="6706433" cy="210832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741"/>
              <a:buFont typeface="Calibri"/>
              <a:buNone/>
              <a:defRPr sz="3741"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3"/>
          <p:cNvSpPr txBox="1">
            <a:spLocks noGrp="1"/>
          </p:cNvSpPr>
          <p:nvPr>
            <p:ph type="body" idx="1"/>
          </p:nvPr>
        </p:nvSpPr>
        <p:spPr>
          <a:xfrm>
            <a:off x="534571" y="2903673"/>
            <a:ext cx="6706433" cy="6920844"/>
          </a:xfrm>
          <a:prstGeom prst="rect">
            <a:avLst/>
          </a:prstGeom>
          <a:noFill/>
          <a:ln>
            <a:noFill/>
          </a:ln>
        </p:spPr>
        <p:txBody>
          <a:bodyPr spcFirstLastPara="1" wrap="square" lIns="91425" tIns="45700" rIns="91425" bIns="45700" anchor="t" anchorCtr="0">
            <a:normAutofit/>
          </a:bodyPr>
          <a:lstStyle>
            <a:lvl1pPr marL="457200" marR="0" lvl="0" indent="-379793" algn="l" rtl="0">
              <a:lnSpc>
                <a:spcPct val="90000"/>
              </a:lnSpc>
              <a:spcBef>
                <a:spcPts val="850"/>
              </a:spcBef>
              <a:spcAft>
                <a:spcPts val="0"/>
              </a:spcAft>
              <a:buClr>
                <a:schemeClr val="dk1"/>
              </a:buClr>
              <a:buSzPts val="2381"/>
              <a:buFont typeface="Arial"/>
              <a:buChar char="•"/>
              <a:defRPr sz="2381" b="0" i="0" u="none" strike="noStrike" cap="none">
                <a:solidFill>
                  <a:schemeClr val="dk1"/>
                </a:solidFill>
                <a:latin typeface="Calibri"/>
                <a:ea typeface="Calibri"/>
                <a:cs typeface="Calibri"/>
                <a:sym typeface="Calibri"/>
              </a:defRPr>
            </a:lvl1pPr>
            <a:lvl2pPr marL="914400" marR="0" lvl="1" indent="-358203" algn="l" rtl="0">
              <a:lnSpc>
                <a:spcPct val="90000"/>
              </a:lnSpc>
              <a:spcBef>
                <a:spcPts val="425"/>
              </a:spcBef>
              <a:spcAft>
                <a:spcPts val="0"/>
              </a:spcAft>
              <a:buClr>
                <a:schemeClr val="dk1"/>
              </a:buClr>
              <a:buSzPts val="2041"/>
              <a:buFont typeface="Arial"/>
              <a:buChar char="•"/>
              <a:defRPr sz="2041" b="0" i="0" u="none" strike="noStrike" cap="none">
                <a:solidFill>
                  <a:schemeClr val="dk1"/>
                </a:solidFill>
                <a:latin typeface="Calibri"/>
                <a:ea typeface="Calibri"/>
                <a:cs typeface="Calibri"/>
                <a:sym typeface="Calibri"/>
              </a:defRPr>
            </a:lvl2pPr>
            <a:lvl3pPr marL="1371600" marR="0" lvl="2" indent="-336613" algn="l" rtl="0">
              <a:lnSpc>
                <a:spcPct val="90000"/>
              </a:lnSpc>
              <a:spcBef>
                <a:spcPts val="425"/>
              </a:spcBef>
              <a:spcAft>
                <a:spcPts val="0"/>
              </a:spcAft>
              <a:buClr>
                <a:schemeClr val="dk1"/>
              </a:buClr>
              <a:buSzPts val="1701"/>
              <a:buFont typeface="Arial"/>
              <a:buChar char="•"/>
              <a:defRPr sz="1701" b="0" i="0" u="none" strike="noStrike" cap="none">
                <a:solidFill>
                  <a:schemeClr val="dk1"/>
                </a:solidFill>
                <a:latin typeface="Calibri"/>
                <a:ea typeface="Calibri"/>
                <a:cs typeface="Calibri"/>
                <a:sym typeface="Calibri"/>
              </a:defRPr>
            </a:lvl3pPr>
            <a:lvl4pPr marL="1828800" marR="0" lvl="3"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4pPr>
            <a:lvl5pPr marL="2286000" marR="0" lvl="4"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endParaRPr/>
          </a:p>
        </p:txBody>
      </p:sp>
      <p:sp>
        <p:nvSpPr>
          <p:cNvPr id="12" name="Google Shape;12;p33"/>
          <p:cNvSpPr txBox="1">
            <a:spLocks noGrp="1"/>
          </p:cNvSpPr>
          <p:nvPr>
            <p:ph type="dt" idx="10"/>
          </p:nvPr>
        </p:nvSpPr>
        <p:spPr>
          <a:xfrm>
            <a:off x="534571" y="10109836"/>
            <a:ext cx="1749504" cy="58073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2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3"/>
          <p:cNvSpPr txBox="1">
            <a:spLocks noGrp="1"/>
          </p:cNvSpPr>
          <p:nvPr>
            <p:ph type="ftr" idx="11"/>
          </p:nvPr>
        </p:nvSpPr>
        <p:spPr>
          <a:xfrm>
            <a:off x="2575659" y="10109836"/>
            <a:ext cx="2624257" cy="58073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02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3"/>
          <p:cNvSpPr txBox="1">
            <a:spLocks noGrp="1"/>
          </p:cNvSpPr>
          <p:nvPr>
            <p:ph type="sldNum" idx="12"/>
          </p:nvPr>
        </p:nvSpPr>
        <p:spPr>
          <a:xfrm>
            <a:off x="5491500" y="10109836"/>
            <a:ext cx="1749504" cy="58073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0.xml"/><Relationship Id="rId5" Type="http://schemas.openxmlformats.org/officeDocument/2006/relationships/image" Target="../media/image18.jpe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8" Type="http://schemas.openxmlformats.org/officeDocument/2006/relationships/hyperlink" Target="http://www.arctur.si" TargetMode="External"/><Relationship Id="rId13" Type="http://schemas.openxmlformats.org/officeDocument/2006/relationships/hyperlink" Target="http://www.iek-akmi.gr" TargetMode="External"/><Relationship Id="rId3" Type="http://schemas.openxmlformats.org/officeDocument/2006/relationships/image" Target="../media/image20.png"/><Relationship Id="rId7" Type="http://schemas.openxmlformats.org/officeDocument/2006/relationships/hyperlink" Target="http://www.destination-makers.com" TargetMode="External"/><Relationship Id="rId12" Type="http://schemas.openxmlformats.org/officeDocument/2006/relationships/hyperlink" Target="http://www.trabzonortahisar.bel.tr" TargetMode="External"/><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hyperlink" Target="https://www.facebook.com/InsitesProject" TargetMode="External"/><Relationship Id="rId11" Type="http://schemas.openxmlformats.org/officeDocument/2006/relationships/hyperlink" Target="http://www.euei.dk" TargetMode="External"/><Relationship Id="rId5" Type="http://schemas.openxmlformats.org/officeDocument/2006/relationships/hyperlink" Target="http://www.insitesproject.eu" TargetMode="External"/><Relationship Id="rId10" Type="http://schemas.openxmlformats.org/officeDocument/2006/relationships/hyperlink" Target="http://www.momentumconsulting.ie" TargetMode="External"/><Relationship Id="rId4" Type="http://schemas.openxmlformats.org/officeDocument/2006/relationships/image" Target="../media/image2.png"/><Relationship Id="rId9" Type="http://schemas.openxmlformats.org/officeDocument/2006/relationships/hyperlink" Target="http://www.bdelonline.com" TargetMode="External"/></Relationships>
</file>

<file path=ppt/slides/_rels/slide26.xml.rels><?xml version="1.0" encoding="UTF-8" standalone="yes"?>
<Relationships xmlns="http://schemas.openxmlformats.org/package/2006/relationships"><Relationship Id="rId2" Type="http://schemas.openxmlformats.org/officeDocument/2006/relationships/hyperlink" Target="http://www.momentumconsulting.ie" TargetMode="Externa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hyperlink" Target="http://www.trabzonortahisar.bel.tr" TargetMode="External"/><Relationship Id="rId2" Type="http://schemas.openxmlformats.org/officeDocument/2006/relationships/hyperlink" Target="http://www.euei.dk" TargetMode="Externa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hyperlink" Target="http://www.arctur.si" TargetMode="External"/><Relationship Id="rId2" Type="http://schemas.openxmlformats.org/officeDocument/2006/relationships/hyperlink" Target="http://www.iek-akmi.gr" TargetMode="Externa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hyperlink" Target="http://www.destination-makers.com" TargetMode="Externa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hyperlink" Target="https://www.insitesproject.eu/"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Google Shape;205;p1" descr="A person standing in front of a building with columns&#10;&#10;Description automatically generated with low confidence"/>
          <p:cNvPicPr preferRelativeResize="0">
            <a:picLocks noGrp="1"/>
          </p:cNvPicPr>
          <p:nvPr>
            <p:ph type="pic" idx="2"/>
          </p:nvPr>
        </p:nvPicPr>
        <p:blipFill rotWithShape="1">
          <a:blip r:embed="rId3">
            <a:alphaModFix/>
          </a:blip>
          <a:srcRect/>
          <a:stretch/>
        </p:blipFill>
        <p:spPr>
          <a:xfrm>
            <a:off x="0" y="0"/>
            <a:ext cx="7775575" cy="10907713"/>
          </a:xfrm>
          <a:prstGeom prst="rect">
            <a:avLst/>
          </a:prstGeom>
          <a:solidFill>
            <a:srgbClr val="F2F2F2"/>
          </a:solidFill>
          <a:ln>
            <a:noFill/>
          </a:ln>
        </p:spPr>
      </p:pic>
      <p:sp>
        <p:nvSpPr>
          <p:cNvPr id="206" name="Google Shape;206;p1"/>
          <p:cNvSpPr/>
          <p:nvPr/>
        </p:nvSpPr>
        <p:spPr>
          <a:xfrm>
            <a:off x="0" y="-1"/>
            <a:ext cx="7775575" cy="10907713"/>
          </a:xfrm>
          <a:custGeom>
            <a:avLst/>
            <a:gdLst/>
            <a:ahLst/>
            <a:cxnLst/>
            <a:rect l="l" t="t" r="r" b="b"/>
            <a:pathLst>
              <a:path w="7775575" h="10907713" extrusionOk="0">
                <a:moveTo>
                  <a:pt x="0" y="10387013"/>
                </a:moveTo>
                <a:lnTo>
                  <a:pt x="7775575" y="10387013"/>
                </a:lnTo>
                <a:lnTo>
                  <a:pt x="7775575" y="10907713"/>
                </a:lnTo>
                <a:lnTo>
                  <a:pt x="0" y="10907713"/>
                </a:lnTo>
                <a:close/>
                <a:moveTo>
                  <a:pt x="0" y="0"/>
                </a:moveTo>
                <a:lnTo>
                  <a:pt x="7775575" y="0"/>
                </a:lnTo>
                <a:lnTo>
                  <a:pt x="7775575" y="9715500"/>
                </a:lnTo>
                <a:lnTo>
                  <a:pt x="0" y="9715500"/>
                </a:lnTo>
                <a:close/>
              </a:path>
            </a:pathLst>
          </a:custGeom>
          <a:gradFill>
            <a:gsLst>
              <a:gs pos="0">
                <a:srgbClr val="E43794"/>
              </a:gs>
              <a:gs pos="58999">
                <a:srgbClr val="E43794">
                  <a:alpha val="52549"/>
                </a:srgbClr>
              </a:gs>
              <a:gs pos="100000">
                <a:srgbClr val="E43794">
                  <a:alpha val="52549"/>
                </a:srgbClr>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7" name="Google Shape;207;p1" descr="Logo&#10;&#10;Description automatically generated"/>
          <p:cNvPicPr preferRelativeResize="0"/>
          <p:nvPr/>
        </p:nvPicPr>
        <p:blipFill rotWithShape="1">
          <a:blip r:embed="rId4">
            <a:alphaModFix/>
          </a:blip>
          <a:srcRect/>
          <a:stretch/>
        </p:blipFill>
        <p:spPr>
          <a:xfrm>
            <a:off x="1490310" y="1684867"/>
            <a:ext cx="4794955" cy="4378002"/>
          </a:xfrm>
          <a:prstGeom prst="rect">
            <a:avLst/>
          </a:prstGeom>
          <a:noFill/>
          <a:ln>
            <a:noFill/>
          </a:ln>
        </p:spPr>
      </p:pic>
      <p:sp>
        <p:nvSpPr>
          <p:cNvPr id="208" name="Google Shape;208;p1"/>
          <p:cNvSpPr txBox="1"/>
          <p:nvPr/>
        </p:nvSpPr>
        <p:spPr>
          <a:xfrm>
            <a:off x="838686" y="6673331"/>
            <a:ext cx="5760000" cy="708318"/>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4000"/>
              <a:buFont typeface="Arial"/>
              <a:buNone/>
            </a:pPr>
            <a:r>
              <a:rPr lang="tr-TR" sz="4000" b="1" i="0" u="none" strike="noStrike" cap="none" dirty="0">
                <a:solidFill>
                  <a:schemeClr val="lt1"/>
                </a:solidFill>
                <a:latin typeface="Avenir"/>
                <a:ea typeface="Avenir"/>
                <a:cs typeface="Avenir"/>
                <a:sym typeface="Avenir"/>
              </a:rPr>
              <a:t>Açık Eğitim Kaynakları</a:t>
            </a:r>
            <a:endParaRPr sz="4000" b="1" i="0" u="none" strike="noStrike" cap="none" dirty="0">
              <a:solidFill>
                <a:schemeClr val="lt1"/>
              </a:solidFill>
              <a:latin typeface="Avenir"/>
              <a:ea typeface="Avenir"/>
              <a:cs typeface="Avenir"/>
              <a:sym typeface="Avenir"/>
            </a:endParaRPr>
          </a:p>
        </p:txBody>
      </p:sp>
      <p:sp>
        <p:nvSpPr>
          <p:cNvPr id="209" name="Google Shape;209;p1"/>
          <p:cNvSpPr txBox="1"/>
          <p:nvPr/>
        </p:nvSpPr>
        <p:spPr>
          <a:xfrm>
            <a:off x="1007787" y="8116634"/>
            <a:ext cx="5760000" cy="62674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2000"/>
              <a:buFont typeface="Arial"/>
              <a:buNone/>
            </a:pPr>
            <a:r>
              <a:rPr lang="en-US" sz="2000" b="0" i="0" u="none" strike="noStrike" cap="none" dirty="0">
                <a:solidFill>
                  <a:schemeClr val="lt1"/>
                </a:solidFill>
                <a:latin typeface="Avenir"/>
                <a:ea typeface="Avenir"/>
                <a:cs typeface="Avenir"/>
                <a:sym typeface="Avenir"/>
              </a:rPr>
              <a:t>VET </a:t>
            </a:r>
            <a:r>
              <a:rPr lang="tr-TR" sz="2000" b="0" i="0" u="none" strike="noStrike" cap="none" dirty="0">
                <a:solidFill>
                  <a:schemeClr val="lt1"/>
                </a:solidFill>
                <a:latin typeface="Avenir"/>
                <a:ea typeface="Avenir"/>
                <a:cs typeface="Avenir"/>
                <a:sym typeface="Avenir"/>
              </a:rPr>
              <a:t>Uygulama Kılavuzu</a:t>
            </a:r>
          </a:p>
          <a:p>
            <a:pPr marL="0" marR="0" lvl="0" indent="0" algn="ctr" rtl="0">
              <a:lnSpc>
                <a:spcPct val="100000"/>
              </a:lnSpc>
              <a:spcBef>
                <a:spcPts val="0"/>
              </a:spcBef>
              <a:spcAft>
                <a:spcPts val="0"/>
              </a:spcAft>
              <a:buClr>
                <a:schemeClr val="lt1"/>
              </a:buClr>
              <a:buSzPts val="2000"/>
              <a:buFont typeface="Arial"/>
              <a:buNone/>
            </a:pPr>
            <a:endParaRPr sz="2000" b="0" i="0" u="none" strike="noStrike" cap="none" dirty="0">
              <a:solidFill>
                <a:schemeClr val="lt1"/>
              </a:solidFill>
              <a:latin typeface="Avenir"/>
              <a:ea typeface="Avenir"/>
              <a:cs typeface="Avenir"/>
              <a:sym typeface="Aveni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10"/>
          <p:cNvSpPr txBox="1">
            <a:spLocks noGrp="1"/>
          </p:cNvSpPr>
          <p:nvPr>
            <p:ph type="sldNum" idx="12"/>
          </p:nvPr>
        </p:nvSpPr>
        <p:spPr>
          <a:xfrm>
            <a:off x="4924799" y="10435012"/>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100"/>
              <a:buNone/>
            </a:pPr>
            <a:fld id="{00000000-1234-1234-1234-123412341234}" type="slidenum">
              <a:rPr lang="en-US"/>
              <a:t>10</a:t>
            </a:fld>
            <a:endParaRPr/>
          </a:p>
        </p:txBody>
      </p:sp>
      <p:sp>
        <p:nvSpPr>
          <p:cNvPr id="311" name="Google Shape;311;p10"/>
          <p:cNvSpPr/>
          <p:nvPr/>
        </p:nvSpPr>
        <p:spPr>
          <a:xfrm>
            <a:off x="36621" y="6800615"/>
            <a:ext cx="757870" cy="276999"/>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rgbClr val="E43794"/>
                </a:solidFill>
                <a:latin typeface="Avenir"/>
                <a:ea typeface="Avenir"/>
                <a:cs typeface="Avenir"/>
                <a:sym typeface="Avenir"/>
              </a:rPr>
              <a:t>Ireland</a:t>
            </a:r>
            <a:endParaRPr sz="1200" b="0" i="0" u="none" strike="noStrike" cap="none">
              <a:solidFill>
                <a:srgbClr val="E43794"/>
              </a:solidFill>
              <a:latin typeface="Avenir"/>
              <a:ea typeface="Avenir"/>
              <a:cs typeface="Avenir"/>
              <a:sym typeface="Avenir"/>
            </a:endParaRPr>
          </a:p>
        </p:txBody>
      </p:sp>
      <p:sp>
        <p:nvSpPr>
          <p:cNvPr id="312" name="Google Shape;312;p10"/>
          <p:cNvSpPr txBox="1"/>
          <p:nvPr/>
        </p:nvSpPr>
        <p:spPr>
          <a:xfrm>
            <a:off x="1419287" y="6896260"/>
            <a:ext cx="8757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Montserrat"/>
                <a:ea typeface="Montserrat"/>
                <a:cs typeface="Montserrat"/>
                <a:sym typeface="Montserrat"/>
              </a:rPr>
              <a:t>88%</a:t>
            </a:r>
            <a:endParaRPr sz="1400" b="1" i="0" u="none" strike="noStrike" cap="none">
              <a:solidFill>
                <a:schemeClr val="lt1"/>
              </a:solidFill>
              <a:latin typeface="Montserrat"/>
              <a:ea typeface="Montserrat"/>
              <a:cs typeface="Montserrat"/>
              <a:sym typeface="Montserrat"/>
            </a:endParaRPr>
          </a:p>
        </p:txBody>
      </p:sp>
      <p:sp>
        <p:nvSpPr>
          <p:cNvPr id="313" name="Google Shape;313;p10"/>
          <p:cNvSpPr/>
          <p:nvPr/>
        </p:nvSpPr>
        <p:spPr>
          <a:xfrm>
            <a:off x="4004807" y="6007985"/>
            <a:ext cx="301491" cy="151492"/>
          </a:xfrm>
          <a:custGeom>
            <a:avLst/>
            <a:gdLst/>
            <a:ahLst/>
            <a:cxnLst/>
            <a:rect l="l" t="t" r="r" b="b"/>
            <a:pathLst>
              <a:path w="104" h="54" extrusionOk="0">
                <a:moveTo>
                  <a:pt x="44" y="1"/>
                </a:moveTo>
                <a:cubicBezTo>
                  <a:pt x="48" y="4"/>
                  <a:pt x="48" y="4"/>
                  <a:pt x="48" y="4"/>
                </a:cubicBezTo>
                <a:cubicBezTo>
                  <a:pt x="51" y="5"/>
                  <a:pt x="51" y="5"/>
                  <a:pt x="51" y="5"/>
                </a:cubicBezTo>
                <a:cubicBezTo>
                  <a:pt x="57" y="8"/>
                  <a:pt x="57" y="8"/>
                  <a:pt x="57" y="8"/>
                </a:cubicBezTo>
                <a:cubicBezTo>
                  <a:pt x="69" y="9"/>
                  <a:pt x="69" y="9"/>
                  <a:pt x="69" y="9"/>
                </a:cubicBezTo>
                <a:cubicBezTo>
                  <a:pt x="71" y="7"/>
                  <a:pt x="71" y="7"/>
                  <a:pt x="71" y="7"/>
                </a:cubicBezTo>
                <a:cubicBezTo>
                  <a:pt x="75" y="6"/>
                  <a:pt x="75" y="6"/>
                  <a:pt x="75" y="6"/>
                </a:cubicBezTo>
                <a:cubicBezTo>
                  <a:pt x="82" y="4"/>
                  <a:pt x="82" y="4"/>
                  <a:pt x="82" y="4"/>
                </a:cubicBezTo>
                <a:cubicBezTo>
                  <a:pt x="85" y="8"/>
                  <a:pt x="85" y="8"/>
                  <a:pt x="85" y="8"/>
                </a:cubicBezTo>
                <a:cubicBezTo>
                  <a:pt x="87" y="8"/>
                  <a:pt x="87" y="8"/>
                  <a:pt x="87" y="8"/>
                </a:cubicBezTo>
                <a:cubicBezTo>
                  <a:pt x="87" y="8"/>
                  <a:pt x="89" y="10"/>
                  <a:pt x="91" y="12"/>
                </a:cubicBezTo>
                <a:cubicBezTo>
                  <a:pt x="92" y="14"/>
                  <a:pt x="94" y="15"/>
                  <a:pt x="94" y="15"/>
                </a:cubicBezTo>
                <a:cubicBezTo>
                  <a:pt x="92" y="22"/>
                  <a:pt x="92" y="22"/>
                  <a:pt x="92" y="22"/>
                </a:cubicBezTo>
                <a:cubicBezTo>
                  <a:pt x="92" y="25"/>
                  <a:pt x="92" y="25"/>
                  <a:pt x="92" y="25"/>
                </a:cubicBezTo>
                <a:cubicBezTo>
                  <a:pt x="92" y="35"/>
                  <a:pt x="92" y="35"/>
                  <a:pt x="92" y="35"/>
                </a:cubicBezTo>
                <a:cubicBezTo>
                  <a:pt x="95" y="39"/>
                  <a:pt x="95" y="39"/>
                  <a:pt x="95" y="39"/>
                </a:cubicBezTo>
                <a:cubicBezTo>
                  <a:pt x="95" y="40"/>
                  <a:pt x="95" y="40"/>
                  <a:pt x="95" y="40"/>
                </a:cubicBezTo>
                <a:cubicBezTo>
                  <a:pt x="99" y="39"/>
                  <a:pt x="99" y="39"/>
                  <a:pt x="99" y="39"/>
                </a:cubicBezTo>
                <a:cubicBezTo>
                  <a:pt x="99" y="39"/>
                  <a:pt x="100" y="39"/>
                  <a:pt x="100" y="38"/>
                </a:cubicBezTo>
                <a:cubicBezTo>
                  <a:pt x="100" y="39"/>
                  <a:pt x="99" y="39"/>
                  <a:pt x="99" y="39"/>
                </a:cubicBezTo>
                <a:cubicBezTo>
                  <a:pt x="90" y="41"/>
                  <a:pt x="90" y="41"/>
                  <a:pt x="90" y="41"/>
                </a:cubicBezTo>
                <a:cubicBezTo>
                  <a:pt x="82" y="46"/>
                  <a:pt x="82" y="46"/>
                  <a:pt x="82" y="46"/>
                </a:cubicBezTo>
                <a:cubicBezTo>
                  <a:pt x="82" y="46"/>
                  <a:pt x="63" y="48"/>
                  <a:pt x="61" y="48"/>
                </a:cubicBezTo>
                <a:cubicBezTo>
                  <a:pt x="60" y="48"/>
                  <a:pt x="48" y="49"/>
                  <a:pt x="46" y="49"/>
                </a:cubicBezTo>
                <a:cubicBezTo>
                  <a:pt x="45" y="50"/>
                  <a:pt x="39" y="51"/>
                  <a:pt x="37" y="51"/>
                </a:cubicBezTo>
                <a:cubicBezTo>
                  <a:pt x="35" y="51"/>
                  <a:pt x="26" y="52"/>
                  <a:pt x="24" y="52"/>
                </a:cubicBezTo>
                <a:cubicBezTo>
                  <a:pt x="22" y="52"/>
                  <a:pt x="17" y="52"/>
                  <a:pt x="17" y="52"/>
                </a:cubicBezTo>
                <a:cubicBezTo>
                  <a:pt x="17" y="52"/>
                  <a:pt x="7" y="53"/>
                  <a:pt x="4" y="53"/>
                </a:cubicBezTo>
                <a:cubicBezTo>
                  <a:pt x="1" y="54"/>
                  <a:pt x="5" y="49"/>
                  <a:pt x="5" y="49"/>
                </a:cubicBezTo>
                <a:cubicBezTo>
                  <a:pt x="5" y="49"/>
                  <a:pt x="17" y="39"/>
                  <a:pt x="13" y="40"/>
                </a:cubicBezTo>
                <a:cubicBezTo>
                  <a:pt x="8" y="38"/>
                  <a:pt x="8" y="38"/>
                  <a:pt x="8" y="38"/>
                </a:cubicBezTo>
                <a:cubicBezTo>
                  <a:pt x="4" y="35"/>
                  <a:pt x="4" y="35"/>
                  <a:pt x="4" y="35"/>
                </a:cubicBezTo>
                <a:cubicBezTo>
                  <a:pt x="0" y="26"/>
                  <a:pt x="5" y="22"/>
                  <a:pt x="9" y="22"/>
                </a:cubicBezTo>
                <a:cubicBezTo>
                  <a:pt x="12" y="22"/>
                  <a:pt x="20" y="25"/>
                  <a:pt x="25" y="25"/>
                </a:cubicBezTo>
                <a:cubicBezTo>
                  <a:pt x="43" y="25"/>
                  <a:pt x="39" y="19"/>
                  <a:pt x="38" y="8"/>
                </a:cubicBezTo>
                <a:cubicBezTo>
                  <a:pt x="38" y="5"/>
                  <a:pt x="39" y="2"/>
                  <a:pt x="40" y="1"/>
                </a:cubicBezTo>
                <a:cubicBezTo>
                  <a:pt x="41" y="0"/>
                  <a:pt x="43" y="2"/>
                  <a:pt x="44" y="1"/>
                </a:cubicBezTo>
                <a:close/>
                <a:moveTo>
                  <a:pt x="102" y="37"/>
                </a:moveTo>
                <a:cubicBezTo>
                  <a:pt x="102" y="37"/>
                  <a:pt x="102" y="37"/>
                  <a:pt x="102" y="37"/>
                </a:cubicBezTo>
                <a:cubicBezTo>
                  <a:pt x="102" y="37"/>
                  <a:pt x="102" y="37"/>
                  <a:pt x="102" y="37"/>
                </a:cubicBezTo>
                <a:cubicBezTo>
                  <a:pt x="102" y="38"/>
                  <a:pt x="102" y="38"/>
                  <a:pt x="102" y="38"/>
                </a:cubicBezTo>
                <a:cubicBezTo>
                  <a:pt x="102" y="37"/>
                  <a:pt x="102" y="37"/>
                  <a:pt x="102" y="37"/>
                </a:cubicBezTo>
                <a:cubicBezTo>
                  <a:pt x="102" y="37"/>
                  <a:pt x="102" y="37"/>
                  <a:pt x="102" y="37"/>
                </a:cubicBezTo>
                <a:close/>
                <a:moveTo>
                  <a:pt x="102" y="38"/>
                </a:moveTo>
                <a:cubicBezTo>
                  <a:pt x="102" y="38"/>
                  <a:pt x="102" y="38"/>
                  <a:pt x="102" y="38"/>
                </a:cubicBezTo>
                <a:cubicBezTo>
                  <a:pt x="103" y="39"/>
                  <a:pt x="104" y="41"/>
                  <a:pt x="104" y="42"/>
                </a:cubicBezTo>
                <a:cubicBezTo>
                  <a:pt x="104" y="42"/>
                  <a:pt x="104" y="42"/>
                  <a:pt x="104" y="42"/>
                </a:cubicBezTo>
                <a:cubicBezTo>
                  <a:pt x="104" y="41"/>
                  <a:pt x="103" y="39"/>
                  <a:pt x="102" y="38"/>
                </a:cubicBezTo>
                <a:close/>
              </a:path>
            </a:pathLst>
          </a:custGeom>
          <a:solidFill>
            <a:srgbClr val="D8D8D8"/>
          </a:solidFill>
          <a:ln w="9525" cap="rnd" cmpd="sng">
            <a:solidFill>
              <a:srgbClr val="F2F2F2"/>
            </a:solidFill>
            <a:prstDash val="solid"/>
            <a:round/>
            <a:headEnd type="none" w="sm" len="sm"/>
            <a:tailEnd type="none" w="sm" len="sm"/>
          </a:ln>
        </p:spPr>
        <p:txBody>
          <a:bodyPr spcFirstLastPara="1" wrap="square" lIns="49325" tIns="24650" rIns="49325" bIns="24650" anchor="t"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dk1"/>
              </a:solidFill>
              <a:latin typeface="Montserrat"/>
              <a:ea typeface="Montserrat"/>
              <a:cs typeface="Montserrat"/>
              <a:sym typeface="Montserrat"/>
            </a:endParaRPr>
          </a:p>
        </p:txBody>
      </p:sp>
      <p:sp>
        <p:nvSpPr>
          <p:cNvPr id="314" name="Google Shape;314;p10"/>
          <p:cNvSpPr/>
          <p:nvPr/>
        </p:nvSpPr>
        <p:spPr>
          <a:xfrm>
            <a:off x="4311881" y="7809661"/>
            <a:ext cx="217742" cy="219123"/>
          </a:xfrm>
          <a:custGeom>
            <a:avLst/>
            <a:gdLst/>
            <a:ahLst/>
            <a:cxnLst/>
            <a:rect l="l" t="t" r="r" b="b"/>
            <a:pathLst>
              <a:path w="75" h="78" extrusionOk="0">
                <a:moveTo>
                  <a:pt x="71" y="48"/>
                </a:moveTo>
                <a:cubicBezTo>
                  <a:pt x="70" y="49"/>
                  <a:pt x="70" y="49"/>
                  <a:pt x="70" y="49"/>
                </a:cubicBezTo>
                <a:cubicBezTo>
                  <a:pt x="66" y="51"/>
                  <a:pt x="61" y="49"/>
                  <a:pt x="60" y="56"/>
                </a:cubicBezTo>
                <a:cubicBezTo>
                  <a:pt x="60" y="68"/>
                  <a:pt x="56" y="56"/>
                  <a:pt x="52" y="56"/>
                </a:cubicBezTo>
                <a:cubicBezTo>
                  <a:pt x="49" y="56"/>
                  <a:pt x="49" y="58"/>
                  <a:pt x="47" y="60"/>
                </a:cubicBezTo>
                <a:cubicBezTo>
                  <a:pt x="44" y="62"/>
                  <a:pt x="41" y="63"/>
                  <a:pt x="40" y="65"/>
                </a:cubicBezTo>
                <a:cubicBezTo>
                  <a:pt x="40" y="67"/>
                  <a:pt x="39" y="69"/>
                  <a:pt x="39" y="71"/>
                </a:cubicBezTo>
                <a:cubicBezTo>
                  <a:pt x="40" y="74"/>
                  <a:pt x="40" y="77"/>
                  <a:pt x="38" y="77"/>
                </a:cubicBezTo>
                <a:cubicBezTo>
                  <a:pt x="37" y="77"/>
                  <a:pt x="34" y="78"/>
                  <a:pt x="32" y="77"/>
                </a:cubicBezTo>
                <a:cubicBezTo>
                  <a:pt x="32" y="76"/>
                  <a:pt x="32" y="76"/>
                  <a:pt x="32" y="76"/>
                </a:cubicBezTo>
                <a:cubicBezTo>
                  <a:pt x="33" y="73"/>
                  <a:pt x="33" y="73"/>
                  <a:pt x="33" y="73"/>
                </a:cubicBezTo>
                <a:cubicBezTo>
                  <a:pt x="31" y="70"/>
                  <a:pt x="31" y="70"/>
                  <a:pt x="31" y="70"/>
                </a:cubicBezTo>
                <a:cubicBezTo>
                  <a:pt x="31" y="70"/>
                  <a:pt x="31" y="70"/>
                  <a:pt x="31" y="69"/>
                </a:cubicBezTo>
                <a:cubicBezTo>
                  <a:pt x="30" y="68"/>
                  <a:pt x="30" y="66"/>
                  <a:pt x="30" y="66"/>
                </a:cubicBezTo>
                <a:cubicBezTo>
                  <a:pt x="29" y="63"/>
                  <a:pt x="29" y="63"/>
                  <a:pt x="29" y="63"/>
                </a:cubicBezTo>
                <a:cubicBezTo>
                  <a:pt x="29" y="63"/>
                  <a:pt x="27" y="61"/>
                  <a:pt x="26" y="60"/>
                </a:cubicBezTo>
                <a:cubicBezTo>
                  <a:pt x="26" y="60"/>
                  <a:pt x="26" y="59"/>
                  <a:pt x="24" y="58"/>
                </a:cubicBezTo>
                <a:cubicBezTo>
                  <a:pt x="23" y="58"/>
                  <a:pt x="21" y="57"/>
                  <a:pt x="21" y="57"/>
                </a:cubicBezTo>
                <a:cubicBezTo>
                  <a:pt x="20" y="57"/>
                  <a:pt x="20" y="57"/>
                  <a:pt x="20" y="57"/>
                </a:cubicBezTo>
                <a:cubicBezTo>
                  <a:pt x="20" y="57"/>
                  <a:pt x="19" y="57"/>
                  <a:pt x="19" y="57"/>
                </a:cubicBezTo>
                <a:cubicBezTo>
                  <a:pt x="17" y="55"/>
                  <a:pt x="17" y="55"/>
                  <a:pt x="17" y="55"/>
                </a:cubicBezTo>
                <a:cubicBezTo>
                  <a:pt x="15" y="55"/>
                  <a:pt x="15" y="55"/>
                  <a:pt x="15" y="55"/>
                </a:cubicBezTo>
                <a:cubicBezTo>
                  <a:pt x="14" y="52"/>
                  <a:pt x="14" y="52"/>
                  <a:pt x="14" y="52"/>
                </a:cubicBezTo>
                <a:cubicBezTo>
                  <a:pt x="13" y="49"/>
                  <a:pt x="13" y="49"/>
                  <a:pt x="13" y="49"/>
                </a:cubicBezTo>
                <a:cubicBezTo>
                  <a:pt x="11" y="47"/>
                  <a:pt x="11" y="47"/>
                  <a:pt x="11" y="47"/>
                </a:cubicBezTo>
                <a:cubicBezTo>
                  <a:pt x="9" y="46"/>
                  <a:pt x="9" y="46"/>
                  <a:pt x="9" y="46"/>
                </a:cubicBezTo>
                <a:cubicBezTo>
                  <a:pt x="8" y="45"/>
                  <a:pt x="8" y="45"/>
                  <a:pt x="8" y="45"/>
                </a:cubicBezTo>
                <a:cubicBezTo>
                  <a:pt x="6" y="44"/>
                  <a:pt x="6" y="44"/>
                  <a:pt x="6" y="44"/>
                </a:cubicBezTo>
                <a:cubicBezTo>
                  <a:pt x="5" y="42"/>
                  <a:pt x="7" y="40"/>
                  <a:pt x="6" y="38"/>
                </a:cubicBezTo>
                <a:cubicBezTo>
                  <a:pt x="4" y="36"/>
                  <a:pt x="0" y="34"/>
                  <a:pt x="1" y="34"/>
                </a:cubicBezTo>
                <a:cubicBezTo>
                  <a:pt x="2" y="32"/>
                  <a:pt x="6" y="33"/>
                  <a:pt x="8" y="32"/>
                </a:cubicBezTo>
                <a:cubicBezTo>
                  <a:pt x="9" y="32"/>
                  <a:pt x="9" y="30"/>
                  <a:pt x="10" y="29"/>
                </a:cubicBezTo>
                <a:cubicBezTo>
                  <a:pt x="11" y="29"/>
                  <a:pt x="13" y="30"/>
                  <a:pt x="13" y="28"/>
                </a:cubicBezTo>
                <a:cubicBezTo>
                  <a:pt x="13" y="26"/>
                  <a:pt x="15" y="26"/>
                  <a:pt x="16" y="27"/>
                </a:cubicBezTo>
                <a:cubicBezTo>
                  <a:pt x="16" y="27"/>
                  <a:pt x="17" y="27"/>
                  <a:pt x="19" y="25"/>
                </a:cubicBezTo>
                <a:cubicBezTo>
                  <a:pt x="22" y="24"/>
                  <a:pt x="20" y="24"/>
                  <a:pt x="20" y="24"/>
                </a:cubicBezTo>
                <a:cubicBezTo>
                  <a:pt x="19" y="21"/>
                  <a:pt x="19" y="21"/>
                  <a:pt x="19" y="21"/>
                </a:cubicBezTo>
                <a:cubicBezTo>
                  <a:pt x="25" y="15"/>
                  <a:pt x="25" y="15"/>
                  <a:pt x="25" y="15"/>
                </a:cubicBezTo>
                <a:cubicBezTo>
                  <a:pt x="26" y="10"/>
                  <a:pt x="26" y="10"/>
                  <a:pt x="26" y="10"/>
                </a:cubicBezTo>
                <a:cubicBezTo>
                  <a:pt x="26" y="10"/>
                  <a:pt x="25" y="9"/>
                  <a:pt x="24" y="8"/>
                </a:cubicBezTo>
                <a:cubicBezTo>
                  <a:pt x="22" y="6"/>
                  <a:pt x="23" y="6"/>
                  <a:pt x="23" y="5"/>
                </a:cubicBezTo>
                <a:cubicBezTo>
                  <a:pt x="24" y="4"/>
                  <a:pt x="25" y="4"/>
                  <a:pt x="25" y="4"/>
                </a:cubicBezTo>
                <a:cubicBezTo>
                  <a:pt x="26" y="3"/>
                  <a:pt x="28" y="3"/>
                  <a:pt x="30" y="1"/>
                </a:cubicBezTo>
                <a:cubicBezTo>
                  <a:pt x="32" y="0"/>
                  <a:pt x="32" y="2"/>
                  <a:pt x="32" y="2"/>
                </a:cubicBezTo>
                <a:cubicBezTo>
                  <a:pt x="32" y="2"/>
                  <a:pt x="33" y="5"/>
                  <a:pt x="36" y="6"/>
                </a:cubicBezTo>
                <a:cubicBezTo>
                  <a:pt x="38" y="7"/>
                  <a:pt x="39" y="7"/>
                  <a:pt x="39" y="7"/>
                </a:cubicBezTo>
                <a:cubicBezTo>
                  <a:pt x="42" y="7"/>
                  <a:pt x="42" y="7"/>
                  <a:pt x="42" y="7"/>
                </a:cubicBezTo>
                <a:cubicBezTo>
                  <a:pt x="47" y="11"/>
                  <a:pt x="47" y="11"/>
                  <a:pt x="47" y="11"/>
                </a:cubicBezTo>
                <a:cubicBezTo>
                  <a:pt x="47" y="11"/>
                  <a:pt x="47" y="11"/>
                  <a:pt x="48" y="12"/>
                </a:cubicBezTo>
                <a:cubicBezTo>
                  <a:pt x="49" y="13"/>
                  <a:pt x="50" y="17"/>
                  <a:pt x="50" y="17"/>
                </a:cubicBezTo>
                <a:cubicBezTo>
                  <a:pt x="58" y="19"/>
                  <a:pt x="58" y="19"/>
                  <a:pt x="58" y="19"/>
                </a:cubicBezTo>
                <a:cubicBezTo>
                  <a:pt x="59" y="23"/>
                  <a:pt x="59" y="23"/>
                  <a:pt x="59" y="23"/>
                </a:cubicBezTo>
                <a:cubicBezTo>
                  <a:pt x="59" y="23"/>
                  <a:pt x="63" y="23"/>
                  <a:pt x="65" y="24"/>
                </a:cubicBezTo>
                <a:cubicBezTo>
                  <a:pt x="67" y="24"/>
                  <a:pt x="67" y="26"/>
                  <a:pt x="67" y="26"/>
                </a:cubicBezTo>
                <a:cubicBezTo>
                  <a:pt x="70" y="25"/>
                  <a:pt x="70" y="25"/>
                  <a:pt x="70" y="25"/>
                </a:cubicBezTo>
                <a:cubicBezTo>
                  <a:pt x="75" y="26"/>
                  <a:pt x="75" y="26"/>
                  <a:pt x="75" y="26"/>
                </a:cubicBezTo>
                <a:cubicBezTo>
                  <a:pt x="75" y="26"/>
                  <a:pt x="75" y="27"/>
                  <a:pt x="74" y="28"/>
                </a:cubicBezTo>
                <a:cubicBezTo>
                  <a:pt x="73" y="28"/>
                  <a:pt x="73" y="30"/>
                  <a:pt x="73" y="31"/>
                </a:cubicBezTo>
                <a:cubicBezTo>
                  <a:pt x="73" y="33"/>
                  <a:pt x="73" y="34"/>
                  <a:pt x="73" y="35"/>
                </a:cubicBezTo>
                <a:cubicBezTo>
                  <a:pt x="72" y="37"/>
                  <a:pt x="71" y="36"/>
                  <a:pt x="70" y="37"/>
                </a:cubicBezTo>
                <a:cubicBezTo>
                  <a:pt x="69" y="37"/>
                  <a:pt x="70" y="39"/>
                  <a:pt x="71" y="41"/>
                </a:cubicBezTo>
                <a:cubicBezTo>
                  <a:pt x="71" y="42"/>
                  <a:pt x="71" y="42"/>
                  <a:pt x="70" y="43"/>
                </a:cubicBezTo>
                <a:cubicBezTo>
                  <a:pt x="68" y="45"/>
                  <a:pt x="67" y="45"/>
                  <a:pt x="67" y="45"/>
                </a:cubicBezTo>
                <a:cubicBezTo>
                  <a:pt x="70" y="48"/>
                  <a:pt x="70" y="48"/>
                  <a:pt x="70" y="48"/>
                </a:cubicBezTo>
                <a:cubicBezTo>
                  <a:pt x="70" y="48"/>
                  <a:pt x="70" y="48"/>
                  <a:pt x="71" y="48"/>
                </a:cubicBezTo>
                <a:close/>
              </a:path>
            </a:pathLst>
          </a:custGeom>
          <a:solidFill>
            <a:srgbClr val="D8D8D8"/>
          </a:solidFill>
          <a:ln w="9525" cap="rnd" cmpd="sng">
            <a:solidFill>
              <a:srgbClr val="F2F2F2"/>
            </a:solidFill>
            <a:prstDash val="solid"/>
            <a:round/>
            <a:headEnd type="none" w="sm" len="sm"/>
            <a:tailEnd type="none" w="sm" len="sm"/>
          </a:ln>
        </p:spPr>
        <p:txBody>
          <a:bodyPr spcFirstLastPara="1" wrap="square" lIns="49325" tIns="24650" rIns="49325" bIns="24650" anchor="t"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dk1"/>
              </a:solidFill>
              <a:latin typeface="Montserrat"/>
              <a:ea typeface="Montserrat"/>
              <a:cs typeface="Montserrat"/>
              <a:sym typeface="Montserrat"/>
            </a:endParaRPr>
          </a:p>
        </p:txBody>
      </p:sp>
      <p:sp>
        <p:nvSpPr>
          <p:cNvPr id="315" name="Google Shape;315;p10"/>
          <p:cNvSpPr/>
          <p:nvPr/>
        </p:nvSpPr>
        <p:spPr>
          <a:xfrm>
            <a:off x="4246279" y="7921928"/>
            <a:ext cx="245659" cy="449066"/>
          </a:xfrm>
          <a:custGeom>
            <a:avLst/>
            <a:gdLst/>
            <a:ahLst/>
            <a:cxnLst/>
            <a:rect l="l" t="t" r="r" b="b"/>
            <a:pathLst>
              <a:path w="85" h="160" extrusionOk="0">
                <a:moveTo>
                  <a:pt x="49" y="158"/>
                </a:moveTo>
                <a:cubicBezTo>
                  <a:pt x="52" y="160"/>
                  <a:pt x="52" y="160"/>
                  <a:pt x="52" y="160"/>
                </a:cubicBezTo>
                <a:cubicBezTo>
                  <a:pt x="55" y="159"/>
                  <a:pt x="55" y="159"/>
                  <a:pt x="55" y="159"/>
                </a:cubicBezTo>
                <a:cubicBezTo>
                  <a:pt x="57" y="158"/>
                  <a:pt x="57" y="158"/>
                  <a:pt x="57" y="158"/>
                </a:cubicBezTo>
                <a:cubicBezTo>
                  <a:pt x="57" y="158"/>
                  <a:pt x="59" y="156"/>
                  <a:pt x="59" y="156"/>
                </a:cubicBezTo>
                <a:cubicBezTo>
                  <a:pt x="59" y="156"/>
                  <a:pt x="59" y="154"/>
                  <a:pt x="59" y="154"/>
                </a:cubicBezTo>
                <a:cubicBezTo>
                  <a:pt x="58" y="153"/>
                  <a:pt x="58" y="153"/>
                  <a:pt x="58" y="153"/>
                </a:cubicBezTo>
                <a:cubicBezTo>
                  <a:pt x="58" y="153"/>
                  <a:pt x="57" y="151"/>
                  <a:pt x="58" y="151"/>
                </a:cubicBezTo>
                <a:cubicBezTo>
                  <a:pt x="59" y="151"/>
                  <a:pt x="60" y="150"/>
                  <a:pt x="60" y="151"/>
                </a:cubicBezTo>
                <a:cubicBezTo>
                  <a:pt x="61" y="151"/>
                  <a:pt x="60" y="151"/>
                  <a:pt x="61" y="151"/>
                </a:cubicBezTo>
                <a:cubicBezTo>
                  <a:pt x="62" y="151"/>
                  <a:pt x="63" y="150"/>
                  <a:pt x="63" y="150"/>
                </a:cubicBezTo>
                <a:cubicBezTo>
                  <a:pt x="63" y="149"/>
                  <a:pt x="63" y="149"/>
                  <a:pt x="63" y="149"/>
                </a:cubicBezTo>
                <a:cubicBezTo>
                  <a:pt x="63" y="149"/>
                  <a:pt x="63" y="149"/>
                  <a:pt x="63" y="149"/>
                </a:cubicBezTo>
                <a:cubicBezTo>
                  <a:pt x="62" y="148"/>
                  <a:pt x="59" y="146"/>
                  <a:pt x="58" y="146"/>
                </a:cubicBezTo>
                <a:cubicBezTo>
                  <a:pt x="58" y="145"/>
                  <a:pt x="57" y="144"/>
                  <a:pt x="57" y="144"/>
                </a:cubicBezTo>
                <a:cubicBezTo>
                  <a:pt x="57" y="143"/>
                  <a:pt x="58" y="142"/>
                  <a:pt x="58" y="142"/>
                </a:cubicBezTo>
                <a:cubicBezTo>
                  <a:pt x="57" y="141"/>
                  <a:pt x="57" y="141"/>
                  <a:pt x="57" y="141"/>
                </a:cubicBezTo>
                <a:cubicBezTo>
                  <a:pt x="57" y="141"/>
                  <a:pt x="58" y="140"/>
                  <a:pt x="59" y="140"/>
                </a:cubicBezTo>
                <a:cubicBezTo>
                  <a:pt x="59" y="140"/>
                  <a:pt x="60" y="140"/>
                  <a:pt x="60" y="140"/>
                </a:cubicBezTo>
                <a:cubicBezTo>
                  <a:pt x="61" y="137"/>
                  <a:pt x="61" y="137"/>
                  <a:pt x="61" y="137"/>
                </a:cubicBezTo>
                <a:cubicBezTo>
                  <a:pt x="61" y="137"/>
                  <a:pt x="61" y="136"/>
                  <a:pt x="62" y="136"/>
                </a:cubicBezTo>
                <a:cubicBezTo>
                  <a:pt x="62" y="136"/>
                  <a:pt x="63" y="136"/>
                  <a:pt x="63" y="136"/>
                </a:cubicBezTo>
                <a:cubicBezTo>
                  <a:pt x="70" y="132"/>
                  <a:pt x="70" y="132"/>
                  <a:pt x="70" y="132"/>
                </a:cubicBezTo>
                <a:cubicBezTo>
                  <a:pt x="75" y="124"/>
                  <a:pt x="75" y="124"/>
                  <a:pt x="75" y="124"/>
                </a:cubicBezTo>
                <a:cubicBezTo>
                  <a:pt x="77" y="115"/>
                  <a:pt x="77" y="115"/>
                  <a:pt x="77" y="115"/>
                </a:cubicBezTo>
                <a:cubicBezTo>
                  <a:pt x="80" y="107"/>
                  <a:pt x="80" y="107"/>
                  <a:pt x="80" y="107"/>
                </a:cubicBezTo>
                <a:cubicBezTo>
                  <a:pt x="80" y="107"/>
                  <a:pt x="84" y="103"/>
                  <a:pt x="84" y="104"/>
                </a:cubicBezTo>
                <a:cubicBezTo>
                  <a:pt x="85" y="105"/>
                  <a:pt x="84" y="96"/>
                  <a:pt x="84" y="96"/>
                </a:cubicBezTo>
                <a:cubicBezTo>
                  <a:pt x="81" y="93"/>
                  <a:pt x="81" y="93"/>
                  <a:pt x="81" y="93"/>
                </a:cubicBezTo>
                <a:cubicBezTo>
                  <a:pt x="81" y="91"/>
                  <a:pt x="81" y="91"/>
                  <a:pt x="81" y="91"/>
                </a:cubicBezTo>
                <a:cubicBezTo>
                  <a:pt x="81" y="91"/>
                  <a:pt x="80" y="91"/>
                  <a:pt x="80" y="91"/>
                </a:cubicBezTo>
                <a:cubicBezTo>
                  <a:pt x="80" y="91"/>
                  <a:pt x="80" y="91"/>
                  <a:pt x="79" y="91"/>
                </a:cubicBezTo>
                <a:cubicBezTo>
                  <a:pt x="79" y="90"/>
                  <a:pt x="79" y="90"/>
                  <a:pt x="79" y="90"/>
                </a:cubicBezTo>
                <a:cubicBezTo>
                  <a:pt x="77" y="88"/>
                  <a:pt x="77" y="88"/>
                  <a:pt x="77" y="88"/>
                </a:cubicBezTo>
                <a:cubicBezTo>
                  <a:pt x="77" y="88"/>
                  <a:pt x="76" y="89"/>
                  <a:pt x="75" y="89"/>
                </a:cubicBezTo>
                <a:cubicBezTo>
                  <a:pt x="74" y="89"/>
                  <a:pt x="74" y="88"/>
                  <a:pt x="73" y="88"/>
                </a:cubicBezTo>
                <a:cubicBezTo>
                  <a:pt x="73" y="88"/>
                  <a:pt x="73" y="88"/>
                  <a:pt x="73" y="88"/>
                </a:cubicBezTo>
                <a:cubicBezTo>
                  <a:pt x="73" y="88"/>
                  <a:pt x="72" y="88"/>
                  <a:pt x="71" y="88"/>
                </a:cubicBezTo>
                <a:cubicBezTo>
                  <a:pt x="70" y="88"/>
                  <a:pt x="69" y="90"/>
                  <a:pt x="68" y="90"/>
                </a:cubicBezTo>
                <a:cubicBezTo>
                  <a:pt x="68" y="90"/>
                  <a:pt x="68" y="90"/>
                  <a:pt x="68" y="90"/>
                </a:cubicBezTo>
                <a:cubicBezTo>
                  <a:pt x="68" y="90"/>
                  <a:pt x="68" y="90"/>
                  <a:pt x="68" y="90"/>
                </a:cubicBezTo>
                <a:cubicBezTo>
                  <a:pt x="68" y="90"/>
                  <a:pt x="68" y="90"/>
                  <a:pt x="68" y="90"/>
                </a:cubicBezTo>
                <a:cubicBezTo>
                  <a:pt x="68" y="90"/>
                  <a:pt x="68" y="90"/>
                  <a:pt x="68" y="90"/>
                </a:cubicBezTo>
                <a:cubicBezTo>
                  <a:pt x="68" y="90"/>
                  <a:pt x="68" y="90"/>
                  <a:pt x="68" y="90"/>
                </a:cubicBezTo>
                <a:cubicBezTo>
                  <a:pt x="68" y="90"/>
                  <a:pt x="68" y="90"/>
                  <a:pt x="68" y="90"/>
                </a:cubicBezTo>
                <a:cubicBezTo>
                  <a:pt x="68" y="90"/>
                  <a:pt x="68" y="90"/>
                  <a:pt x="68" y="90"/>
                </a:cubicBezTo>
                <a:cubicBezTo>
                  <a:pt x="68" y="90"/>
                  <a:pt x="68" y="90"/>
                  <a:pt x="68" y="90"/>
                </a:cubicBezTo>
                <a:cubicBezTo>
                  <a:pt x="68" y="90"/>
                  <a:pt x="68" y="90"/>
                  <a:pt x="68" y="90"/>
                </a:cubicBezTo>
                <a:cubicBezTo>
                  <a:pt x="68" y="89"/>
                  <a:pt x="68" y="89"/>
                  <a:pt x="68" y="89"/>
                </a:cubicBezTo>
                <a:cubicBezTo>
                  <a:pt x="68" y="88"/>
                  <a:pt x="68" y="88"/>
                  <a:pt x="67" y="87"/>
                </a:cubicBezTo>
                <a:cubicBezTo>
                  <a:pt x="67" y="86"/>
                  <a:pt x="67" y="84"/>
                  <a:pt x="66" y="83"/>
                </a:cubicBezTo>
                <a:cubicBezTo>
                  <a:pt x="65" y="82"/>
                  <a:pt x="65" y="81"/>
                  <a:pt x="65" y="81"/>
                </a:cubicBezTo>
                <a:cubicBezTo>
                  <a:pt x="65" y="81"/>
                  <a:pt x="63" y="81"/>
                  <a:pt x="62" y="81"/>
                </a:cubicBezTo>
                <a:cubicBezTo>
                  <a:pt x="62" y="81"/>
                  <a:pt x="61" y="81"/>
                  <a:pt x="61" y="81"/>
                </a:cubicBezTo>
                <a:cubicBezTo>
                  <a:pt x="61" y="81"/>
                  <a:pt x="60" y="79"/>
                  <a:pt x="61" y="79"/>
                </a:cubicBezTo>
                <a:cubicBezTo>
                  <a:pt x="61" y="78"/>
                  <a:pt x="60" y="77"/>
                  <a:pt x="59" y="76"/>
                </a:cubicBezTo>
                <a:cubicBezTo>
                  <a:pt x="59" y="76"/>
                  <a:pt x="57" y="73"/>
                  <a:pt x="57" y="73"/>
                </a:cubicBezTo>
                <a:cubicBezTo>
                  <a:pt x="57" y="73"/>
                  <a:pt x="56" y="73"/>
                  <a:pt x="56" y="72"/>
                </a:cubicBezTo>
                <a:cubicBezTo>
                  <a:pt x="56" y="71"/>
                  <a:pt x="56" y="70"/>
                  <a:pt x="56" y="70"/>
                </a:cubicBezTo>
                <a:cubicBezTo>
                  <a:pt x="55" y="68"/>
                  <a:pt x="55" y="68"/>
                  <a:pt x="55" y="68"/>
                </a:cubicBezTo>
                <a:cubicBezTo>
                  <a:pt x="55" y="68"/>
                  <a:pt x="57" y="67"/>
                  <a:pt x="57" y="66"/>
                </a:cubicBezTo>
                <a:cubicBezTo>
                  <a:pt x="57" y="66"/>
                  <a:pt x="58" y="65"/>
                  <a:pt x="57" y="64"/>
                </a:cubicBezTo>
                <a:cubicBezTo>
                  <a:pt x="57" y="63"/>
                  <a:pt x="55" y="62"/>
                  <a:pt x="55" y="62"/>
                </a:cubicBezTo>
                <a:cubicBezTo>
                  <a:pt x="54" y="61"/>
                  <a:pt x="53" y="60"/>
                  <a:pt x="52" y="59"/>
                </a:cubicBezTo>
                <a:cubicBezTo>
                  <a:pt x="52" y="58"/>
                  <a:pt x="52" y="57"/>
                  <a:pt x="52" y="57"/>
                </a:cubicBezTo>
                <a:cubicBezTo>
                  <a:pt x="52" y="57"/>
                  <a:pt x="52" y="56"/>
                  <a:pt x="53" y="56"/>
                </a:cubicBezTo>
                <a:cubicBezTo>
                  <a:pt x="54" y="55"/>
                  <a:pt x="55" y="55"/>
                  <a:pt x="55" y="54"/>
                </a:cubicBezTo>
                <a:cubicBezTo>
                  <a:pt x="55" y="54"/>
                  <a:pt x="56" y="54"/>
                  <a:pt x="56" y="53"/>
                </a:cubicBezTo>
                <a:cubicBezTo>
                  <a:pt x="55" y="52"/>
                  <a:pt x="54" y="51"/>
                  <a:pt x="54" y="51"/>
                </a:cubicBezTo>
                <a:cubicBezTo>
                  <a:pt x="55" y="48"/>
                  <a:pt x="55" y="48"/>
                  <a:pt x="55" y="48"/>
                </a:cubicBezTo>
                <a:cubicBezTo>
                  <a:pt x="54" y="47"/>
                  <a:pt x="54" y="47"/>
                  <a:pt x="54" y="47"/>
                </a:cubicBezTo>
                <a:cubicBezTo>
                  <a:pt x="54" y="43"/>
                  <a:pt x="54" y="43"/>
                  <a:pt x="54" y="43"/>
                </a:cubicBezTo>
                <a:cubicBezTo>
                  <a:pt x="54" y="42"/>
                  <a:pt x="54" y="42"/>
                  <a:pt x="54" y="42"/>
                </a:cubicBezTo>
                <a:cubicBezTo>
                  <a:pt x="54" y="42"/>
                  <a:pt x="55" y="40"/>
                  <a:pt x="55" y="40"/>
                </a:cubicBezTo>
                <a:cubicBezTo>
                  <a:pt x="55" y="39"/>
                  <a:pt x="55" y="37"/>
                  <a:pt x="55" y="37"/>
                </a:cubicBezTo>
                <a:cubicBezTo>
                  <a:pt x="55" y="36"/>
                  <a:pt x="55" y="36"/>
                  <a:pt x="55" y="36"/>
                </a:cubicBezTo>
                <a:cubicBezTo>
                  <a:pt x="56" y="33"/>
                  <a:pt x="56" y="33"/>
                  <a:pt x="56" y="33"/>
                </a:cubicBezTo>
                <a:cubicBezTo>
                  <a:pt x="54" y="30"/>
                  <a:pt x="54" y="30"/>
                  <a:pt x="54" y="30"/>
                </a:cubicBezTo>
                <a:cubicBezTo>
                  <a:pt x="54" y="30"/>
                  <a:pt x="54" y="30"/>
                  <a:pt x="54" y="29"/>
                </a:cubicBezTo>
                <a:cubicBezTo>
                  <a:pt x="53" y="28"/>
                  <a:pt x="53" y="26"/>
                  <a:pt x="53" y="26"/>
                </a:cubicBezTo>
                <a:cubicBezTo>
                  <a:pt x="52" y="23"/>
                  <a:pt x="52" y="23"/>
                  <a:pt x="52" y="23"/>
                </a:cubicBezTo>
                <a:cubicBezTo>
                  <a:pt x="52" y="23"/>
                  <a:pt x="50" y="21"/>
                  <a:pt x="49" y="20"/>
                </a:cubicBezTo>
                <a:cubicBezTo>
                  <a:pt x="49" y="20"/>
                  <a:pt x="49" y="19"/>
                  <a:pt x="47" y="18"/>
                </a:cubicBezTo>
                <a:cubicBezTo>
                  <a:pt x="46" y="18"/>
                  <a:pt x="44" y="17"/>
                  <a:pt x="44" y="17"/>
                </a:cubicBezTo>
                <a:cubicBezTo>
                  <a:pt x="42" y="17"/>
                  <a:pt x="42" y="17"/>
                  <a:pt x="42" y="17"/>
                </a:cubicBezTo>
                <a:cubicBezTo>
                  <a:pt x="40" y="15"/>
                  <a:pt x="40" y="15"/>
                  <a:pt x="40" y="15"/>
                </a:cubicBezTo>
                <a:cubicBezTo>
                  <a:pt x="38" y="15"/>
                  <a:pt x="38" y="15"/>
                  <a:pt x="38" y="15"/>
                </a:cubicBezTo>
                <a:cubicBezTo>
                  <a:pt x="37" y="12"/>
                  <a:pt x="37" y="12"/>
                  <a:pt x="37" y="12"/>
                </a:cubicBezTo>
                <a:cubicBezTo>
                  <a:pt x="36" y="9"/>
                  <a:pt x="36" y="9"/>
                  <a:pt x="36" y="9"/>
                </a:cubicBezTo>
                <a:cubicBezTo>
                  <a:pt x="34" y="7"/>
                  <a:pt x="34" y="7"/>
                  <a:pt x="34" y="7"/>
                </a:cubicBezTo>
                <a:cubicBezTo>
                  <a:pt x="32" y="6"/>
                  <a:pt x="32" y="6"/>
                  <a:pt x="32" y="6"/>
                </a:cubicBezTo>
                <a:cubicBezTo>
                  <a:pt x="31" y="5"/>
                  <a:pt x="31" y="5"/>
                  <a:pt x="31" y="5"/>
                </a:cubicBezTo>
                <a:cubicBezTo>
                  <a:pt x="29" y="4"/>
                  <a:pt x="29" y="4"/>
                  <a:pt x="29" y="4"/>
                </a:cubicBezTo>
                <a:cubicBezTo>
                  <a:pt x="28" y="4"/>
                  <a:pt x="28" y="4"/>
                  <a:pt x="28" y="4"/>
                </a:cubicBezTo>
                <a:cubicBezTo>
                  <a:pt x="28" y="4"/>
                  <a:pt x="27" y="6"/>
                  <a:pt x="27" y="6"/>
                </a:cubicBezTo>
                <a:cubicBezTo>
                  <a:pt x="27" y="6"/>
                  <a:pt x="24" y="7"/>
                  <a:pt x="24" y="7"/>
                </a:cubicBezTo>
                <a:cubicBezTo>
                  <a:pt x="22" y="9"/>
                  <a:pt x="22" y="9"/>
                  <a:pt x="22" y="9"/>
                </a:cubicBezTo>
                <a:cubicBezTo>
                  <a:pt x="20" y="10"/>
                  <a:pt x="20" y="10"/>
                  <a:pt x="20" y="10"/>
                </a:cubicBezTo>
                <a:cubicBezTo>
                  <a:pt x="20" y="10"/>
                  <a:pt x="20" y="10"/>
                  <a:pt x="20" y="9"/>
                </a:cubicBezTo>
                <a:cubicBezTo>
                  <a:pt x="19" y="9"/>
                  <a:pt x="19" y="9"/>
                  <a:pt x="19" y="9"/>
                </a:cubicBezTo>
                <a:cubicBezTo>
                  <a:pt x="19" y="9"/>
                  <a:pt x="18" y="8"/>
                  <a:pt x="18" y="7"/>
                </a:cubicBezTo>
                <a:cubicBezTo>
                  <a:pt x="18" y="7"/>
                  <a:pt x="17" y="6"/>
                  <a:pt x="17" y="6"/>
                </a:cubicBezTo>
                <a:cubicBezTo>
                  <a:pt x="17" y="6"/>
                  <a:pt x="17" y="5"/>
                  <a:pt x="17" y="5"/>
                </a:cubicBezTo>
                <a:cubicBezTo>
                  <a:pt x="17" y="4"/>
                  <a:pt x="17" y="3"/>
                  <a:pt x="17" y="3"/>
                </a:cubicBezTo>
                <a:cubicBezTo>
                  <a:pt x="17" y="2"/>
                  <a:pt x="17" y="2"/>
                  <a:pt x="17" y="2"/>
                </a:cubicBezTo>
                <a:cubicBezTo>
                  <a:pt x="16" y="1"/>
                  <a:pt x="16" y="1"/>
                  <a:pt x="16" y="1"/>
                </a:cubicBezTo>
                <a:cubicBezTo>
                  <a:pt x="16" y="0"/>
                  <a:pt x="16" y="0"/>
                  <a:pt x="16" y="0"/>
                </a:cubicBezTo>
                <a:cubicBezTo>
                  <a:pt x="16" y="0"/>
                  <a:pt x="14" y="0"/>
                  <a:pt x="14" y="0"/>
                </a:cubicBezTo>
                <a:cubicBezTo>
                  <a:pt x="14" y="0"/>
                  <a:pt x="10" y="4"/>
                  <a:pt x="10" y="4"/>
                </a:cubicBezTo>
                <a:cubicBezTo>
                  <a:pt x="11" y="5"/>
                  <a:pt x="11" y="5"/>
                  <a:pt x="11" y="5"/>
                </a:cubicBezTo>
                <a:cubicBezTo>
                  <a:pt x="10" y="7"/>
                  <a:pt x="10" y="7"/>
                  <a:pt x="10" y="7"/>
                </a:cubicBezTo>
                <a:cubicBezTo>
                  <a:pt x="9" y="9"/>
                  <a:pt x="9" y="9"/>
                  <a:pt x="9" y="9"/>
                </a:cubicBezTo>
                <a:cubicBezTo>
                  <a:pt x="8" y="11"/>
                  <a:pt x="8" y="11"/>
                  <a:pt x="8" y="11"/>
                </a:cubicBezTo>
                <a:cubicBezTo>
                  <a:pt x="8" y="11"/>
                  <a:pt x="7" y="12"/>
                  <a:pt x="7" y="13"/>
                </a:cubicBezTo>
                <a:cubicBezTo>
                  <a:pt x="7" y="13"/>
                  <a:pt x="6" y="14"/>
                  <a:pt x="6" y="14"/>
                </a:cubicBezTo>
                <a:cubicBezTo>
                  <a:pt x="5" y="15"/>
                  <a:pt x="5" y="15"/>
                  <a:pt x="5" y="15"/>
                </a:cubicBezTo>
                <a:cubicBezTo>
                  <a:pt x="4" y="16"/>
                  <a:pt x="4" y="16"/>
                  <a:pt x="4" y="16"/>
                </a:cubicBezTo>
                <a:cubicBezTo>
                  <a:pt x="4" y="18"/>
                  <a:pt x="4" y="18"/>
                  <a:pt x="4" y="18"/>
                </a:cubicBezTo>
                <a:cubicBezTo>
                  <a:pt x="4" y="18"/>
                  <a:pt x="4" y="19"/>
                  <a:pt x="4" y="20"/>
                </a:cubicBezTo>
                <a:cubicBezTo>
                  <a:pt x="4" y="20"/>
                  <a:pt x="3" y="21"/>
                  <a:pt x="3" y="21"/>
                </a:cubicBezTo>
                <a:cubicBezTo>
                  <a:pt x="2" y="23"/>
                  <a:pt x="2" y="23"/>
                  <a:pt x="2" y="23"/>
                </a:cubicBezTo>
                <a:cubicBezTo>
                  <a:pt x="0" y="25"/>
                  <a:pt x="0" y="25"/>
                  <a:pt x="0" y="25"/>
                </a:cubicBezTo>
                <a:cubicBezTo>
                  <a:pt x="0" y="27"/>
                  <a:pt x="0" y="27"/>
                  <a:pt x="0" y="27"/>
                </a:cubicBezTo>
                <a:cubicBezTo>
                  <a:pt x="1" y="28"/>
                  <a:pt x="1" y="28"/>
                  <a:pt x="1" y="28"/>
                </a:cubicBezTo>
                <a:cubicBezTo>
                  <a:pt x="3" y="29"/>
                  <a:pt x="3" y="29"/>
                  <a:pt x="3" y="29"/>
                </a:cubicBezTo>
                <a:cubicBezTo>
                  <a:pt x="5" y="30"/>
                  <a:pt x="5" y="30"/>
                  <a:pt x="5" y="30"/>
                </a:cubicBezTo>
                <a:cubicBezTo>
                  <a:pt x="5" y="30"/>
                  <a:pt x="5" y="31"/>
                  <a:pt x="5" y="32"/>
                </a:cubicBezTo>
                <a:cubicBezTo>
                  <a:pt x="5" y="32"/>
                  <a:pt x="5" y="33"/>
                  <a:pt x="5" y="33"/>
                </a:cubicBezTo>
                <a:cubicBezTo>
                  <a:pt x="4" y="35"/>
                  <a:pt x="4" y="35"/>
                  <a:pt x="4" y="35"/>
                </a:cubicBezTo>
                <a:cubicBezTo>
                  <a:pt x="4" y="35"/>
                  <a:pt x="5" y="36"/>
                  <a:pt x="5" y="36"/>
                </a:cubicBezTo>
                <a:cubicBezTo>
                  <a:pt x="5" y="36"/>
                  <a:pt x="5" y="37"/>
                  <a:pt x="5" y="37"/>
                </a:cubicBezTo>
                <a:cubicBezTo>
                  <a:pt x="5" y="37"/>
                  <a:pt x="5" y="39"/>
                  <a:pt x="5" y="39"/>
                </a:cubicBezTo>
                <a:cubicBezTo>
                  <a:pt x="4" y="40"/>
                  <a:pt x="4" y="40"/>
                  <a:pt x="4" y="40"/>
                </a:cubicBezTo>
                <a:cubicBezTo>
                  <a:pt x="4" y="40"/>
                  <a:pt x="5" y="41"/>
                  <a:pt x="5" y="42"/>
                </a:cubicBezTo>
                <a:cubicBezTo>
                  <a:pt x="5" y="42"/>
                  <a:pt x="5" y="43"/>
                  <a:pt x="5" y="43"/>
                </a:cubicBezTo>
                <a:cubicBezTo>
                  <a:pt x="4" y="43"/>
                  <a:pt x="6" y="45"/>
                  <a:pt x="6" y="45"/>
                </a:cubicBezTo>
                <a:cubicBezTo>
                  <a:pt x="6" y="45"/>
                  <a:pt x="7" y="44"/>
                  <a:pt x="8" y="44"/>
                </a:cubicBezTo>
                <a:cubicBezTo>
                  <a:pt x="8" y="44"/>
                  <a:pt x="10" y="44"/>
                  <a:pt x="10" y="44"/>
                </a:cubicBezTo>
                <a:cubicBezTo>
                  <a:pt x="12" y="45"/>
                  <a:pt x="12" y="45"/>
                  <a:pt x="12" y="45"/>
                </a:cubicBezTo>
                <a:cubicBezTo>
                  <a:pt x="14" y="45"/>
                  <a:pt x="14" y="45"/>
                  <a:pt x="14" y="45"/>
                </a:cubicBezTo>
                <a:cubicBezTo>
                  <a:pt x="15" y="47"/>
                  <a:pt x="15" y="47"/>
                  <a:pt x="15" y="47"/>
                </a:cubicBezTo>
                <a:cubicBezTo>
                  <a:pt x="15" y="49"/>
                  <a:pt x="15" y="49"/>
                  <a:pt x="15" y="49"/>
                </a:cubicBezTo>
                <a:cubicBezTo>
                  <a:pt x="15" y="52"/>
                  <a:pt x="15" y="52"/>
                  <a:pt x="15" y="52"/>
                </a:cubicBezTo>
                <a:cubicBezTo>
                  <a:pt x="14" y="54"/>
                  <a:pt x="14" y="54"/>
                  <a:pt x="14" y="54"/>
                </a:cubicBezTo>
                <a:cubicBezTo>
                  <a:pt x="16" y="55"/>
                  <a:pt x="16" y="55"/>
                  <a:pt x="16" y="55"/>
                </a:cubicBezTo>
                <a:cubicBezTo>
                  <a:pt x="16" y="55"/>
                  <a:pt x="16" y="55"/>
                  <a:pt x="16" y="55"/>
                </a:cubicBezTo>
                <a:cubicBezTo>
                  <a:pt x="16" y="55"/>
                  <a:pt x="16" y="57"/>
                  <a:pt x="16" y="58"/>
                </a:cubicBezTo>
                <a:cubicBezTo>
                  <a:pt x="15" y="58"/>
                  <a:pt x="14" y="58"/>
                  <a:pt x="13" y="59"/>
                </a:cubicBezTo>
                <a:cubicBezTo>
                  <a:pt x="12" y="59"/>
                  <a:pt x="11" y="59"/>
                  <a:pt x="11" y="59"/>
                </a:cubicBezTo>
                <a:cubicBezTo>
                  <a:pt x="11" y="60"/>
                  <a:pt x="11" y="60"/>
                  <a:pt x="11" y="60"/>
                </a:cubicBezTo>
                <a:cubicBezTo>
                  <a:pt x="13" y="61"/>
                  <a:pt x="13" y="61"/>
                  <a:pt x="13" y="61"/>
                </a:cubicBezTo>
                <a:cubicBezTo>
                  <a:pt x="13" y="61"/>
                  <a:pt x="14" y="61"/>
                  <a:pt x="14" y="61"/>
                </a:cubicBezTo>
                <a:cubicBezTo>
                  <a:pt x="14" y="62"/>
                  <a:pt x="14" y="64"/>
                  <a:pt x="14" y="64"/>
                </a:cubicBezTo>
                <a:cubicBezTo>
                  <a:pt x="14" y="64"/>
                  <a:pt x="14" y="65"/>
                  <a:pt x="13" y="65"/>
                </a:cubicBezTo>
                <a:cubicBezTo>
                  <a:pt x="13" y="65"/>
                  <a:pt x="12" y="66"/>
                  <a:pt x="12" y="66"/>
                </a:cubicBezTo>
                <a:cubicBezTo>
                  <a:pt x="11" y="67"/>
                  <a:pt x="11" y="67"/>
                  <a:pt x="11" y="67"/>
                </a:cubicBezTo>
                <a:cubicBezTo>
                  <a:pt x="10" y="68"/>
                  <a:pt x="10" y="68"/>
                  <a:pt x="10" y="68"/>
                </a:cubicBezTo>
                <a:cubicBezTo>
                  <a:pt x="8" y="69"/>
                  <a:pt x="8" y="69"/>
                  <a:pt x="8" y="69"/>
                </a:cubicBezTo>
                <a:cubicBezTo>
                  <a:pt x="10" y="71"/>
                  <a:pt x="10" y="71"/>
                  <a:pt x="10" y="71"/>
                </a:cubicBezTo>
                <a:cubicBezTo>
                  <a:pt x="11" y="71"/>
                  <a:pt x="11" y="71"/>
                  <a:pt x="11" y="71"/>
                </a:cubicBezTo>
                <a:cubicBezTo>
                  <a:pt x="11" y="71"/>
                  <a:pt x="12" y="72"/>
                  <a:pt x="12" y="72"/>
                </a:cubicBezTo>
                <a:cubicBezTo>
                  <a:pt x="12" y="72"/>
                  <a:pt x="15" y="74"/>
                  <a:pt x="15" y="74"/>
                </a:cubicBezTo>
                <a:cubicBezTo>
                  <a:pt x="14" y="75"/>
                  <a:pt x="14" y="75"/>
                  <a:pt x="14" y="75"/>
                </a:cubicBezTo>
                <a:cubicBezTo>
                  <a:pt x="14" y="75"/>
                  <a:pt x="14" y="76"/>
                  <a:pt x="14" y="77"/>
                </a:cubicBezTo>
                <a:cubicBezTo>
                  <a:pt x="14" y="78"/>
                  <a:pt x="14" y="81"/>
                  <a:pt x="14" y="81"/>
                </a:cubicBezTo>
                <a:cubicBezTo>
                  <a:pt x="13" y="82"/>
                  <a:pt x="13" y="82"/>
                  <a:pt x="13" y="82"/>
                </a:cubicBezTo>
                <a:cubicBezTo>
                  <a:pt x="13" y="83"/>
                  <a:pt x="14" y="86"/>
                  <a:pt x="14" y="86"/>
                </a:cubicBezTo>
                <a:cubicBezTo>
                  <a:pt x="14" y="87"/>
                  <a:pt x="14" y="87"/>
                  <a:pt x="14" y="87"/>
                </a:cubicBezTo>
                <a:cubicBezTo>
                  <a:pt x="13" y="88"/>
                  <a:pt x="13" y="88"/>
                  <a:pt x="13" y="88"/>
                </a:cubicBezTo>
                <a:cubicBezTo>
                  <a:pt x="17" y="90"/>
                  <a:pt x="17" y="90"/>
                  <a:pt x="17" y="90"/>
                </a:cubicBezTo>
                <a:cubicBezTo>
                  <a:pt x="16" y="92"/>
                  <a:pt x="16" y="92"/>
                  <a:pt x="16" y="92"/>
                </a:cubicBezTo>
                <a:cubicBezTo>
                  <a:pt x="14" y="93"/>
                  <a:pt x="14" y="93"/>
                  <a:pt x="14" y="93"/>
                </a:cubicBezTo>
                <a:cubicBezTo>
                  <a:pt x="14" y="93"/>
                  <a:pt x="13" y="93"/>
                  <a:pt x="13" y="93"/>
                </a:cubicBezTo>
                <a:cubicBezTo>
                  <a:pt x="13" y="94"/>
                  <a:pt x="13" y="95"/>
                  <a:pt x="13" y="95"/>
                </a:cubicBezTo>
                <a:cubicBezTo>
                  <a:pt x="14" y="96"/>
                  <a:pt x="14" y="96"/>
                  <a:pt x="14" y="96"/>
                </a:cubicBezTo>
                <a:cubicBezTo>
                  <a:pt x="13" y="97"/>
                  <a:pt x="13" y="97"/>
                  <a:pt x="13" y="97"/>
                </a:cubicBezTo>
                <a:cubicBezTo>
                  <a:pt x="13" y="97"/>
                  <a:pt x="13" y="97"/>
                  <a:pt x="13" y="97"/>
                </a:cubicBezTo>
                <a:cubicBezTo>
                  <a:pt x="13" y="97"/>
                  <a:pt x="13" y="99"/>
                  <a:pt x="13" y="99"/>
                </a:cubicBezTo>
                <a:cubicBezTo>
                  <a:pt x="13" y="99"/>
                  <a:pt x="13" y="100"/>
                  <a:pt x="12" y="100"/>
                </a:cubicBezTo>
                <a:cubicBezTo>
                  <a:pt x="12" y="100"/>
                  <a:pt x="11" y="101"/>
                  <a:pt x="11" y="101"/>
                </a:cubicBezTo>
                <a:cubicBezTo>
                  <a:pt x="12" y="103"/>
                  <a:pt x="12" y="103"/>
                  <a:pt x="12" y="103"/>
                </a:cubicBezTo>
                <a:cubicBezTo>
                  <a:pt x="11" y="107"/>
                  <a:pt x="11" y="107"/>
                  <a:pt x="11" y="107"/>
                </a:cubicBezTo>
                <a:cubicBezTo>
                  <a:pt x="11" y="108"/>
                  <a:pt x="11" y="108"/>
                  <a:pt x="11" y="108"/>
                </a:cubicBezTo>
                <a:cubicBezTo>
                  <a:pt x="12" y="111"/>
                  <a:pt x="12" y="111"/>
                  <a:pt x="12" y="111"/>
                </a:cubicBezTo>
                <a:cubicBezTo>
                  <a:pt x="14" y="114"/>
                  <a:pt x="14" y="114"/>
                  <a:pt x="14" y="114"/>
                </a:cubicBezTo>
                <a:cubicBezTo>
                  <a:pt x="16" y="116"/>
                  <a:pt x="16" y="116"/>
                  <a:pt x="16" y="116"/>
                </a:cubicBezTo>
                <a:cubicBezTo>
                  <a:pt x="17" y="118"/>
                  <a:pt x="17" y="118"/>
                  <a:pt x="17" y="118"/>
                </a:cubicBezTo>
                <a:cubicBezTo>
                  <a:pt x="19" y="119"/>
                  <a:pt x="19" y="119"/>
                  <a:pt x="19" y="119"/>
                </a:cubicBezTo>
                <a:cubicBezTo>
                  <a:pt x="18" y="122"/>
                  <a:pt x="18" y="122"/>
                  <a:pt x="18" y="122"/>
                </a:cubicBezTo>
                <a:cubicBezTo>
                  <a:pt x="19" y="123"/>
                  <a:pt x="19" y="123"/>
                  <a:pt x="19" y="123"/>
                </a:cubicBezTo>
                <a:cubicBezTo>
                  <a:pt x="19" y="125"/>
                  <a:pt x="19" y="125"/>
                  <a:pt x="19" y="125"/>
                </a:cubicBezTo>
                <a:cubicBezTo>
                  <a:pt x="19" y="125"/>
                  <a:pt x="19" y="125"/>
                  <a:pt x="18" y="126"/>
                </a:cubicBezTo>
                <a:cubicBezTo>
                  <a:pt x="18" y="126"/>
                  <a:pt x="18" y="126"/>
                  <a:pt x="17" y="125"/>
                </a:cubicBezTo>
                <a:cubicBezTo>
                  <a:pt x="16" y="125"/>
                  <a:pt x="15" y="123"/>
                  <a:pt x="15" y="123"/>
                </a:cubicBezTo>
                <a:cubicBezTo>
                  <a:pt x="15" y="123"/>
                  <a:pt x="14" y="121"/>
                  <a:pt x="14" y="121"/>
                </a:cubicBezTo>
                <a:cubicBezTo>
                  <a:pt x="14" y="121"/>
                  <a:pt x="13" y="120"/>
                  <a:pt x="13" y="120"/>
                </a:cubicBezTo>
                <a:cubicBezTo>
                  <a:pt x="11" y="120"/>
                  <a:pt x="11" y="120"/>
                  <a:pt x="11" y="120"/>
                </a:cubicBezTo>
                <a:cubicBezTo>
                  <a:pt x="11" y="120"/>
                  <a:pt x="11" y="121"/>
                  <a:pt x="11" y="121"/>
                </a:cubicBezTo>
                <a:cubicBezTo>
                  <a:pt x="11" y="122"/>
                  <a:pt x="11" y="122"/>
                  <a:pt x="12" y="123"/>
                </a:cubicBezTo>
                <a:cubicBezTo>
                  <a:pt x="13" y="124"/>
                  <a:pt x="13" y="124"/>
                  <a:pt x="14" y="124"/>
                </a:cubicBezTo>
                <a:cubicBezTo>
                  <a:pt x="14" y="124"/>
                  <a:pt x="14" y="125"/>
                  <a:pt x="15" y="125"/>
                </a:cubicBezTo>
                <a:cubicBezTo>
                  <a:pt x="15" y="126"/>
                  <a:pt x="15" y="128"/>
                  <a:pt x="15" y="128"/>
                </a:cubicBezTo>
                <a:cubicBezTo>
                  <a:pt x="17" y="130"/>
                  <a:pt x="17" y="130"/>
                  <a:pt x="17" y="130"/>
                </a:cubicBezTo>
                <a:cubicBezTo>
                  <a:pt x="19" y="131"/>
                  <a:pt x="19" y="131"/>
                  <a:pt x="19" y="131"/>
                </a:cubicBezTo>
                <a:cubicBezTo>
                  <a:pt x="27" y="135"/>
                  <a:pt x="27" y="135"/>
                  <a:pt x="27" y="135"/>
                </a:cubicBezTo>
                <a:cubicBezTo>
                  <a:pt x="30" y="136"/>
                  <a:pt x="30" y="136"/>
                  <a:pt x="30" y="136"/>
                </a:cubicBezTo>
                <a:cubicBezTo>
                  <a:pt x="31" y="136"/>
                  <a:pt x="31" y="136"/>
                  <a:pt x="31" y="136"/>
                </a:cubicBezTo>
                <a:cubicBezTo>
                  <a:pt x="32" y="138"/>
                  <a:pt x="32" y="138"/>
                  <a:pt x="32" y="138"/>
                </a:cubicBezTo>
                <a:cubicBezTo>
                  <a:pt x="33" y="139"/>
                  <a:pt x="33" y="139"/>
                  <a:pt x="33" y="139"/>
                </a:cubicBezTo>
                <a:cubicBezTo>
                  <a:pt x="33" y="139"/>
                  <a:pt x="34" y="139"/>
                  <a:pt x="35" y="139"/>
                </a:cubicBezTo>
                <a:cubicBezTo>
                  <a:pt x="35" y="139"/>
                  <a:pt x="37" y="139"/>
                  <a:pt x="37" y="139"/>
                </a:cubicBezTo>
                <a:cubicBezTo>
                  <a:pt x="37" y="139"/>
                  <a:pt x="38" y="138"/>
                  <a:pt x="38" y="139"/>
                </a:cubicBezTo>
                <a:cubicBezTo>
                  <a:pt x="38" y="140"/>
                  <a:pt x="41" y="145"/>
                  <a:pt x="41" y="145"/>
                </a:cubicBezTo>
                <a:cubicBezTo>
                  <a:pt x="41" y="145"/>
                  <a:pt x="41" y="146"/>
                  <a:pt x="42" y="147"/>
                </a:cubicBezTo>
                <a:cubicBezTo>
                  <a:pt x="43" y="148"/>
                  <a:pt x="45" y="149"/>
                  <a:pt x="45" y="149"/>
                </a:cubicBezTo>
                <a:cubicBezTo>
                  <a:pt x="45" y="149"/>
                  <a:pt x="44" y="150"/>
                  <a:pt x="44" y="151"/>
                </a:cubicBezTo>
                <a:cubicBezTo>
                  <a:pt x="45" y="152"/>
                  <a:pt x="44" y="152"/>
                  <a:pt x="45" y="152"/>
                </a:cubicBezTo>
                <a:cubicBezTo>
                  <a:pt x="45" y="153"/>
                  <a:pt x="45" y="153"/>
                  <a:pt x="45" y="153"/>
                </a:cubicBezTo>
                <a:cubicBezTo>
                  <a:pt x="45" y="153"/>
                  <a:pt x="45" y="153"/>
                  <a:pt x="45" y="154"/>
                </a:cubicBezTo>
                <a:cubicBezTo>
                  <a:pt x="46" y="154"/>
                  <a:pt x="46" y="155"/>
                  <a:pt x="46" y="155"/>
                </a:cubicBezTo>
                <a:cubicBezTo>
                  <a:pt x="46" y="158"/>
                  <a:pt x="46" y="158"/>
                  <a:pt x="46" y="158"/>
                </a:cubicBezTo>
                <a:cubicBezTo>
                  <a:pt x="48" y="158"/>
                  <a:pt x="48" y="158"/>
                  <a:pt x="48" y="158"/>
                </a:cubicBezTo>
                <a:lnTo>
                  <a:pt x="49" y="158"/>
                </a:lnTo>
                <a:close/>
              </a:path>
            </a:pathLst>
          </a:custGeom>
          <a:solidFill>
            <a:srgbClr val="D8D8D8"/>
          </a:solidFill>
          <a:ln w="9525" cap="rnd" cmpd="sng">
            <a:solidFill>
              <a:srgbClr val="F2F2F2"/>
            </a:solidFill>
            <a:prstDash val="solid"/>
            <a:round/>
            <a:headEnd type="none" w="sm" len="sm"/>
            <a:tailEnd type="none" w="sm" len="sm"/>
          </a:ln>
        </p:spPr>
        <p:txBody>
          <a:bodyPr spcFirstLastPara="1" wrap="square" lIns="49325" tIns="24650" rIns="49325" bIns="24650" anchor="t"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dk1"/>
              </a:solidFill>
              <a:latin typeface="Montserrat"/>
              <a:ea typeface="Montserrat"/>
              <a:cs typeface="Montserrat"/>
              <a:sym typeface="Montserrat"/>
            </a:endParaRPr>
          </a:p>
        </p:txBody>
      </p:sp>
      <p:sp>
        <p:nvSpPr>
          <p:cNvPr id="316" name="Google Shape;316;p10"/>
          <p:cNvSpPr/>
          <p:nvPr/>
        </p:nvSpPr>
        <p:spPr>
          <a:xfrm>
            <a:off x="4246279" y="7921928"/>
            <a:ext cx="245659" cy="449066"/>
          </a:xfrm>
          <a:custGeom>
            <a:avLst/>
            <a:gdLst/>
            <a:ahLst/>
            <a:cxnLst/>
            <a:rect l="l" t="t" r="r" b="b"/>
            <a:pathLst>
              <a:path w="85" h="160" extrusionOk="0">
                <a:moveTo>
                  <a:pt x="52" y="160"/>
                </a:moveTo>
                <a:cubicBezTo>
                  <a:pt x="52" y="160"/>
                  <a:pt x="52" y="160"/>
                  <a:pt x="52" y="160"/>
                </a:cubicBezTo>
                <a:cubicBezTo>
                  <a:pt x="49" y="158"/>
                  <a:pt x="49" y="158"/>
                  <a:pt x="49" y="158"/>
                </a:cubicBezTo>
                <a:cubicBezTo>
                  <a:pt x="48" y="159"/>
                  <a:pt x="48" y="159"/>
                  <a:pt x="48" y="159"/>
                </a:cubicBezTo>
                <a:cubicBezTo>
                  <a:pt x="46" y="158"/>
                  <a:pt x="46" y="158"/>
                  <a:pt x="46" y="158"/>
                </a:cubicBezTo>
                <a:cubicBezTo>
                  <a:pt x="46" y="155"/>
                  <a:pt x="46" y="155"/>
                  <a:pt x="46" y="155"/>
                </a:cubicBezTo>
                <a:cubicBezTo>
                  <a:pt x="46" y="155"/>
                  <a:pt x="45" y="155"/>
                  <a:pt x="45" y="154"/>
                </a:cubicBezTo>
                <a:cubicBezTo>
                  <a:pt x="45" y="152"/>
                  <a:pt x="45" y="152"/>
                  <a:pt x="45" y="152"/>
                </a:cubicBezTo>
                <a:cubicBezTo>
                  <a:pt x="44" y="153"/>
                  <a:pt x="44" y="153"/>
                  <a:pt x="44" y="153"/>
                </a:cubicBezTo>
                <a:cubicBezTo>
                  <a:pt x="44" y="152"/>
                  <a:pt x="44" y="152"/>
                  <a:pt x="44" y="152"/>
                </a:cubicBezTo>
                <a:cubicBezTo>
                  <a:pt x="44" y="151"/>
                  <a:pt x="44" y="151"/>
                  <a:pt x="44" y="151"/>
                </a:cubicBezTo>
                <a:cubicBezTo>
                  <a:pt x="44" y="150"/>
                  <a:pt x="44" y="149"/>
                  <a:pt x="45" y="149"/>
                </a:cubicBezTo>
                <a:cubicBezTo>
                  <a:pt x="44" y="149"/>
                  <a:pt x="42" y="148"/>
                  <a:pt x="42" y="147"/>
                </a:cubicBezTo>
                <a:cubicBezTo>
                  <a:pt x="41" y="147"/>
                  <a:pt x="41" y="145"/>
                  <a:pt x="41" y="145"/>
                </a:cubicBezTo>
                <a:cubicBezTo>
                  <a:pt x="40" y="145"/>
                  <a:pt x="38" y="141"/>
                  <a:pt x="38" y="139"/>
                </a:cubicBezTo>
                <a:cubicBezTo>
                  <a:pt x="36" y="139"/>
                  <a:pt x="35" y="139"/>
                  <a:pt x="35" y="139"/>
                </a:cubicBezTo>
                <a:cubicBezTo>
                  <a:pt x="34" y="139"/>
                  <a:pt x="33" y="139"/>
                  <a:pt x="33" y="139"/>
                </a:cubicBezTo>
                <a:cubicBezTo>
                  <a:pt x="32" y="138"/>
                  <a:pt x="32" y="138"/>
                  <a:pt x="32" y="138"/>
                </a:cubicBezTo>
                <a:cubicBezTo>
                  <a:pt x="31" y="137"/>
                  <a:pt x="31" y="137"/>
                  <a:pt x="31" y="137"/>
                </a:cubicBezTo>
                <a:cubicBezTo>
                  <a:pt x="27" y="135"/>
                  <a:pt x="27" y="135"/>
                  <a:pt x="27" y="135"/>
                </a:cubicBezTo>
                <a:cubicBezTo>
                  <a:pt x="15" y="128"/>
                  <a:pt x="15" y="128"/>
                  <a:pt x="15" y="128"/>
                </a:cubicBezTo>
                <a:cubicBezTo>
                  <a:pt x="15" y="128"/>
                  <a:pt x="14" y="126"/>
                  <a:pt x="14" y="125"/>
                </a:cubicBezTo>
                <a:cubicBezTo>
                  <a:pt x="14" y="125"/>
                  <a:pt x="14" y="125"/>
                  <a:pt x="14" y="124"/>
                </a:cubicBezTo>
                <a:cubicBezTo>
                  <a:pt x="13" y="124"/>
                  <a:pt x="12" y="124"/>
                  <a:pt x="12" y="123"/>
                </a:cubicBezTo>
                <a:cubicBezTo>
                  <a:pt x="11" y="123"/>
                  <a:pt x="11" y="122"/>
                  <a:pt x="10" y="121"/>
                </a:cubicBezTo>
                <a:cubicBezTo>
                  <a:pt x="10" y="121"/>
                  <a:pt x="10" y="120"/>
                  <a:pt x="10" y="120"/>
                </a:cubicBezTo>
                <a:cubicBezTo>
                  <a:pt x="13" y="120"/>
                  <a:pt x="13" y="120"/>
                  <a:pt x="13" y="120"/>
                </a:cubicBezTo>
                <a:cubicBezTo>
                  <a:pt x="13" y="120"/>
                  <a:pt x="14" y="121"/>
                  <a:pt x="14" y="121"/>
                </a:cubicBezTo>
                <a:cubicBezTo>
                  <a:pt x="15" y="121"/>
                  <a:pt x="15" y="123"/>
                  <a:pt x="15" y="123"/>
                </a:cubicBezTo>
                <a:cubicBezTo>
                  <a:pt x="15" y="123"/>
                  <a:pt x="16" y="125"/>
                  <a:pt x="17" y="125"/>
                </a:cubicBezTo>
                <a:cubicBezTo>
                  <a:pt x="17" y="125"/>
                  <a:pt x="18" y="125"/>
                  <a:pt x="18" y="125"/>
                </a:cubicBezTo>
                <a:cubicBezTo>
                  <a:pt x="18" y="125"/>
                  <a:pt x="18" y="125"/>
                  <a:pt x="18" y="125"/>
                </a:cubicBezTo>
                <a:cubicBezTo>
                  <a:pt x="19" y="123"/>
                  <a:pt x="19" y="123"/>
                  <a:pt x="19" y="123"/>
                </a:cubicBezTo>
                <a:cubicBezTo>
                  <a:pt x="18" y="122"/>
                  <a:pt x="18" y="122"/>
                  <a:pt x="18" y="122"/>
                </a:cubicBezTo>
                <a:cubicBezTo>
                  <a:pt x="18" y="119"/>
                  <a:pt x="18" y="119"/>
                  <a:pt x="18" y="119"/>
                </a:cubicBezTo>
                <a:cubicBezTo>
                  <a:pt x="17" y="118"/>
                  <a:pt x="17" y="118"/>
                  <a:pt x="17" y="118"/>
                </a:cubicBezTo>
                <a:cubicBezTo>
                  <a:pt x="16" y="116"/>
                  <a:pt x="16" y="116"/>
                  <a:pt x="16" y="116"/>
                </a:cubicBezTo>
                <a:cubicBezTo>
                  <a:pt x="12" y="111"/>
                  <a:pt x="12" y="111"/>
                  <a:pt x="12" y="111"/>
                </a:cubicBezTo>
                <a:cubicBezTo>
                  <a:pt x="10" y="108"/>
                  <a:pt x="10" y="108"/>
                  <a:pt x="10" y="108"/>
                </a:cubicBezTo>
                <a:cubicBezTo>
                  <a:pt x="12" y="103"/>
                  <a:pt x="12" y="103"/>
                  <a:pt x="12" y="103"/>
                </a:cubicBezTo>
                <a:cubicBezTo>
                  <a:pt x="11" y="101"/>
                  <a:pt x="11" y="101"/>
                  <a:pt x="11" y="101"/>
                </a:cubicBezTo>
                <a:cubicBezTo>
                  <a:pt x="11" y="101"/>
                  <a:pt x="12" y="100"/>
                  <a:pt x="12" y="100"/>
                </a:cubicBezTo>
                <a:cubicBezTo>
                  <a:pt x="12" y="100"/>
                  <a:pt x="13" y="99"/>
                  <a:pt x="13" y="99"/>
                </a:cubicBezTo>
                <a:cubicBezTo>
                  <a:pt x="13" y="99"/>
                  <a:pt x="13" y="98"/>
                  <a:pt x="13" y="98"/>
                </a:cubicBezTo>
                <a:cubicBezTo>
                  <a:pt x="13" y="97"/>
                  <a:pt x="13" y="97"/>
                  <a:pt x="13" y="97"/>
                </a:cubicBezTo>
                <a:cubicBezTo>
                  <a:pt x="14" y="95"/>
                  <a:pt x="14" y="95"/>
                  <a:pt x="14" y="95"/>
                </a:cubicBezTo>
                <a:cubicBezTo>
                  <a:pt x="12" y="95"/>
                  <a:pt x="12" y="95"/>
                  <a:pt x="12" y="95"/>
                </a:cubicBezTo>
                <a:cubicBezTo>
                  <a:pt x="12" y="94"/>
                  <a:pt x="13" y="93"/>
                  <a:pt x="13" y="93"/>
                </a:cubicBezTo>
                <a:cubicBezTo>
                  <a:pt x="13" y="93"/>
                  <a:pt x="13" y="93"/>
                  <a:pt x="14" y="93"/>
                </a:cubicBezTo>
                <a:cubicBezTo>
                  <a:pt x="16" y="91"/>
                  <a:pt x="16" y="91"/>
                  <a:pt x="16" y="91"/>
                </a:cubicBezTo>
                <a:cubicBezTo>
                  <a:pt x="16" y="90"/>
                  <a:pt x="16" y="90"/>
                  <a:pt x="16" y="90"/>
                </a:cubicBezTo>
                <a:cubicBezTo>
                  <a:pt x="13" y="89"/>
                  <a:pt x="13" y="89"/>
                  <a:pt x="13" y="89"/>
                </a:cubicBezTo>
                <a:cubicBezTo>
                  <a:pt x="14" y="86"/>
                  <a:pt x="14" y="86"/>
                  <a:pt x="14" y="86"/>
                </a:cubicBezTo>
                <a:cubicBezTo>
                  <a:pt x="13" y="85"/>
                  <a:pt x="12" y="83"/>
                  <a:pt x="12" y="83"/>
                </a:cubicBezTo>
                <a:cubicBezTo>
                  <a:pt x="13" y="81"/>
                  <a:pt x="13" y="81"/>
                  <a:pt x="13" y="81"/>
                </a:cubicBezTo>
                <a:cubicBezTo>
                  <a:pt x="13" y="81"/>
                  <a:pt x="14" y="78"/>
                  <a:pt x="14" y="77"/>
                </a:cubicBezTo>
                <a:cubicBezTo>
                  <a:pt x="14" y="76"/>
                  <a:pt x="14" y="75"/>
                  <a:pt x="14" y="75"/>
                </a:cubicBezTo>
                <a:cubicBezTo>
                  <a:pt x="14" y="74"/>
                  <a:pt x="14" y="74"/>
                  <a:pt x="14" y="74"/>
                </a:cubicBezTo>
                <a:cubicBezTo>
                  <a:pt x="13" y="73"/>
                  <a:pt x="12" y="72"/>
                  <a:pt x="12" y="72"/>
                </a:cubicBezTo>
                <a:cubicBezTo>
                  <a:pt x="12" y="72"/>
                  <a:pt x="11" y="72"/>
                  <a:pt x="11" y="71"/>
                </a:cubicBezTo>
                <a:cubicBezTo>
                  <a:pt x="10" y="71"/>
                  <a:pt x="10" y="71"/>
                  <a:pt x="10" y="71"/>
                </a:cubicBezTo>
                <a:cubicBezTo>
                  <a:pt x="8" y="69"/>
                  <a:pt x="8" y="69"/>
                  <a:pt x="8" y="69"/>
                </a:cubicBezTo>
                <a:cubicBezTo>
                  <a:pt x="11" y="67"/>
                  <a:pt x="11" y="67"/>
                  <a:pt x="11" y="67"/>
                </a:cubicBezTo>
                <a:cubicBezTo>
                  <a:pt x="11" y="66"/>
                  <a:pt x="11" y="66"/>
                  <a:pt x="11" y="66"/>
                </a:cubicBezTo>
                <a:cubicBezTo>
                  <a:pt x="12" y="65"/>
                  <a:pt x="13" y="65"/>
                  <a:pt x="13" y="65"/>
                </a:cubicBezTo>
                <a:cubicBezTo>
                  <a:pt x="13" y="65"/>
                  <a:pt x="14" y="64"/>
                  <a:pt x="14" y="64"/>
                </a:cubicBezTo>
                <a:cubicBezTo>
                  <a:pt x="14" y="63"/>
                  <a:pt x="14" y="62"/>
                  <a:pt x="14" y="61"/>
                </a:cubicBezTo>
                <a:cubicBezTo>
                  <a:pt x="11" y="60"/>
                  <a:pt x="11" y="60"/>
                  <a:pt x="11" y="60"/>
                </a:cubicBezTo>
                <a:cubicBezTo>
                  <a:pt x="11" y="59"/>
                  <a:pt x="11" y="59"/>
                  <a:pt x="11" y="59"/>
                </a:cubicBezTo>
                <a:cubicBezTo>
                  <a:pt x="11" y="59"/>
                  <a:pt x="12" y="59"/>
                  <a:pt x="13" y="58"/>
                </a:cubicBezTo>
                <a:cubicBezTo>
                  <a:pt x="14" y="58"/>
                  <a:pt x="15" y="57"/>
                  <a:pt x="15" y="57"/>
                </a:cubicBezTo>
                <a:cubicBezTo>
                  <a:pt x="16" y="57"/>
                  <a:pt x="16" y="56"/>
                  <a:pt x="16" y="55"/>
                </a:cubicBezTo>
                <a:cubicBezTo>
                  <a:pt x="14" y="54"/>
                  <a:pt x="14" y="54"/>
                  <a:pt x="14" y="54"/>
                </a:cubicBezTo>
                <a:cubicBezTo>
                  <a:pt x="15" y="52"/>
                  <a:pt x="15" y="52"/>
                  <a:pt x="15" y="52"/>
                </a:cubicBezTo>
                <a:cubicBezTo>
                  <a:pt x="14" y="49"/>
                  <a:pt x="14" y="49"/>
                  <a:pt x="14" y="49"/>
                </a:cubicBezTo>
                <a:cubicBezTo>
                  <a:pt x="15" y="47"/>
                  <a:pt x="15" y="47"/>
                  <a:pt x="15" y="47"/>
                </a:cubicBezTo>
                <a:cubicBezTo>
                  <a:pt x="14" y="46"/>
                  <a:pt x="14" y="46"/>
                  <a:pt x="14" y="46"/>
                </a:cubicBezTo>
                <a:cubicBezTo>
                  <a:pt x="10" y="44"/>
                  <a:pt x="10" y="44"/>
                  <a:pt x="10" y="44"/>
                </a:cubicBezTo>
                <a:cubicBezTo>
                  <a:pt x="9" y="44"/>
                  <a:pt x="9" y="44"/>
                  <a:pt x="9" y="44"/>
                </a:cubicBezTo>
                <a:cubicBezTo>
                  <a:pt x="8" y="44"/>
                  <a:pt x="7" y="45"/>
                  <a:pt x="7" y="45"/>
                </a:cubicBezTo>
                <a:cubicBezTo>
                  <a:pt x="4" y="44"/>
                  <a:pt x="4" y="43"/>
                  <a:pt x="4" y="43"/>
                </a:cubicBezTo>
                <a:cubicBezTo>
                  <a:pt x="5" y="43"/>
                  <a:pt x="5" y="42"/>
                  <a:pt x="5" y="42"/>
                </a:cubicBezTo>
                <a:cubicBezTo>
                  <a:pt x="4" y="41"/>
                  <a:pt x="4" y="41"/>
                  <a:pt x="4" y="41"/>
                </a:cubicBezTo>
                <a:cubicBezTo>
                  <a:pt x="4" y="39"/>
                  <a:pt x="4" y="39"/>
                  <a:pt x="4" y="39"/>
                </a:cubicBezTo>
                <a:cubicBezTo>
                  <a:pt x="4" y="39"/>
                  <a:pt x="5" y="37"/>
                  <a:pt x="5" y="37"/>
                </a:cubicBezTo>
                <a:cubicBezTo>
                  <a:pt x="4" y="36"/>
                  <a:pt x="4" y="35"/>
                  <a:pt x="4" y="35"/>
                </a:cubicBezTo>
                <a:cubicBezTo>
                  <a:pt x="5" y="33"/>
                  <a:pt x="5" y="33"/>
                  <a:pt x="5" y="33"/>
                </a:cubicBezTo>
                <a:cubicBezTo>
                  <a:pt x="5" y="32"/>
                  <a:pt x="5" y="32"/>
                  <a:pt x="5" y="32"/>
                </a:cubicBezTo>
                <a:cubicBezTo>
                  <a:pt x="5" y="31"/>
                  <a:pt x="5" y="30"/>
                  <a:pt x="5" y="30"/>
                </a:cubicBezTo>
                <a:cubicBezTo>
                  <a:pt x="1" y="28"/>
                  <a:pt x="1" y="28"/>
                  <a:pt x="1" y="28"/>
                </a:cubicBezTo>
                <a:cubicBezTo>
                  <a:pt x="0" y="27"/>
                  <a:pt x="0" y="27"/>
                  <a:pt x="0" y="27"/>
                </a:cubicBezTo>
                <a:cubicBezTo>
                  <a:pt x="0" y="25"/>
                  <a:pt x="0" y="25"/>
                  <a:pt x="0" y="25"/>
                </a:cubicBezTo>
                <a:cubicBezTo>
                  <a:pt x="2" y="23"/>
                  <a:pt x="2" y="23"/>
                  <a:pt x="2" y="23"/>
                </a:cubicBezTo>
                <a:cubicBezTo>
                  <a:pt x="3" y="21"/>
                  <a:pt x="3" y="21"/>
                  <a:pt x="3" y="21"/>
                </a:cubicBezTo>
                <a:cubicBezTo>
                  <a:pt x="3" y="20"/>
                  <a:pt x="3" y="20"/>
                  <a:pt x="3" y="19"/>
                </a:cubicBezTo>
                <a:cubicBezTo>
                  <a:pt x="3" y="19"/>
                  <a:pt x="4" y="18"/>
                  <a:pt x="4" y="18"/>
                </a:cubicBezTo>
                <a:cubicBezTo>
                  <a:pt x="4" y="16"/>
                  <a:pt x="4" y="16"/>
                  <a:pt x="4" y="16"/>
                </a:cubicBezTo>
                <a:cubicBezTo>
                  <a:pt x="4" y="15"/>
                  <a:pt x="4" y="15"/>
                  <a:pt x="4" y="15"/>
                </a:cubicBezTo>
                <a:cubicBezTo>
                  <a:pt x="5" y="14"/>
                  <a:pt x="5" y="14"/>
                  <a:pt x="5" y="14"/>
                </a:cubicBezTo>
                <a:cubicBezTo>
                  <a:pt x="5" y="14"/>
                  <a:pt x="6" y="13"/>
                  <a:pt x="7" y="13"/>
                </a:cubicBezTo>
                <a:cubicBezTo>
                  <a:pt x="7" y="12"/>
                  <a:pt x="7" y="11"/>
                  <a:pt x="7" y="11"/>
                </a:cubicBezTo>
                <a:cubicBezTo>
                  <a:pt x="11" y="5"/>
                  <a:pt x="11" y="5"/>
                  <a:pt x="11" y="5"/>
                </a:cubicBezTo>
                <a:cubicBezTo>
                  <a:pt x="10" y="4"/>
                  <a:pt x="10" y="4"/>
                  <a:pt x="10" y="4"/>
                </a:cubicBezTo>
                <a:cubicBezTo>
                  <a:pt x="13" y="0"/>
                  <a:pt x="14" y="0"/>
                  <a:pt x="14" y="0"/>
                </a:cubicBezTo>
                <a:cubicBezTo>
                  <a:pt x="15" y="0"/>
                  <a:pt x="16" y="0"/>
                  <a:pt x="16" y="0"/>
                </a:cubicBezTo>
                <a:cubicBezTo>
                  <a:pt x="17" y="1"/>
                  <a:pt x="17" y="1"/>
                  <a:pt x="17" y="1"/>
                </a:cubicBezTo>
                <a:cubicBezTo>
                  <a:pt x="18" y="2"/>
                  <a:pt x="18" y="2"/>
                  <a:pt x="18" y="2"/>
                </a:cubicBezTo>
                <a:cubicBezTo>
                  <a:pt x="18" y="3"/>
                  <a:pt x="18" y="3"/>
                  <a:pt x="18" y="3"/>
                </a:cubicBezTo>
                <a:cubicBezTo>
                  <a:pt x="18" y="4"/>
                  <a:pt x="17" y="4"/>
                  <a:pt x="17" y="5"/>
                </a:cubicBezTo>
                <a:cubicBezTo>
                  <a:pt x="18" y="5"/>
                  <a:pt x="17" y="6"/>
                  <a:pt x="17" y="6"/>
                </a:cubicBezTo>
                <a:cubicBezTo>
                  <a:pt x="18" y="6"/>
                  <a:pt x="18" y="7"/>
                  <a:pt x="18" y="7"/>
                </a:cubicBezTo>
                <a:cubicBezTo>
                  <a:pt x="19" y="8"/>
                  <a:pt x="19" y="8"/>
                  <a:pt x="19" y="8"/>
                </a:cubicBezTo>
                <a:cubicBezTo>
                  <a:pt x="19" y="9"/>
                  <a:pt x="20" y="9"/>
                  <a:pt x="20" y="9"/>
                </a:cubicBezTo>
                <a:cubicBezTo>
                  <a:pt x="22" y="8"/>
                  <a:pt x="22" y="8"/>
                  <a:pt x="22" y="8"/>
                </a:cubicBezTo>
                <a:cubicBezTo>
                  <a:pt x="24" y="7"/>
                  <a:pt x="24" y="7"/>
                  <a:pt x="24" y="7"/>
                </a:cubicBezTo>
                <a:cubicBezTo>
                  <a:pt x="24" y="7"/>
                  <a:pt x="26" y="6"/>
                  <a:pt x="27" y="6"/>
                </a:cubicBezTo>
                <a:cubicBezTo>
                  <a:pt x="27" y="6"/>
                  <a:pt x="27" y="5"/>
                  <a:pt x="28" y="4"/>
                </a:cubicBezTo>
                <a:cubicBezTo>
                  <a:pt x="29" y="4"/>
                  <a:pt x="29" y="4"/>
                  <a:pt x="29" y="4"/>
                </a:cubicBezTo>
                <a:cubicBezTo>
                  <a:pt x="31" y="4"/>
                  <a:pt x="31" y="4"/>
                  <a:pt x="31" y="4"/>
                </a:cubicBezTo>
                <a:cubicBezTo>
                  <a:pt x="32" y="6"/>
                  <a:pt x="32" y="6"/>
                  <a:pt x="32" y="6"/>
                </a:cubicBezTo>
                <a:cubicBezTo>
                  <a:pt x="34" y="7"/>
                  <a:pt x="34" y="7"/>
                  <a:pt x="34" y="7"/>
                </a:cubicBezTo>
                <a:cubicBezTo>
                  <a:pt x="36" y="9"/>
                  <a:pt x="36" y="9"/>
                  <a:pt x="36" y="9"/>
                </a:cubicBezTo>
                <a:cubicBezTo>
                  <a:pt x="37" y="12"/>
                  <a:pt x="37" y="12"/>
                  <a:pt x="37" y="12"/>
                </a:cubicBezTo>
                <a:cubicBezTo>
                  <a:pt x="39" y="15"/>
                  <a:pt x="39" y="15"/>
                  <a:pt x="39" y="15"/>
                </a:cubicBezTo>
                <a:cubicBezTo>
                  <a:pt x="40" y="14"/>
                  <a:pt x="40" y="14"/>
                  <a:pt x="40" y="14"/>
                </a:cubicBezTo>
                <a:cubicBezTo>
                  <a:pt x="42" y="16"/>
                  <a:pt x="42" y="16"/>
                  <a:pt x="42" y="16"/>
                </a:cubicBezTo>
                <a:cubicBezTo>
                  <a:pt x="44" y="17"/>
                  <a:pt x="44" y="17"/>
                  <a:pt x="44" y="17"/>
                </a:cubicBezTo>
                <a:cubicBezTo>
                  <a:pt x="44" y="17"/>
                  <a:pt x="46" y="17"/>
                  <a:pt x="48" y="18"/>
                </a:cubicBezTo>
                <a:cubicBezTo>
                  <a:pt x="49" y="18"/>
                  <a:pt x="49" y="19"/>
                  <a:pt x="49" y="19"/>
                </a:cubicBezTo>
                <a:cubicBezTo>
                  <a:pt x="50" y="21"/>
                  <a:pt x="52" y="23"/>
                  <a:pt x="52" y="23"/>
                </a:cubicBezTo>
                <a:cubicBezTo>
                  <a:pt x="53" y="26"/>
                  <a:pt x="53" y="26"/>
                  <a:pt x="53" y="26"/>
                </a:cubicBezTo>
                <a:cubicBezTo>
                  <a:pt x="53" y="26"/>
                  <a:pt x="54" y="28"/>
                  <a:pt x="54" y="29"/>
                </a:cubicBezTo>
                <a:cubicBezTo>
                  <a:pt x="54" y="29"/>
                  <a:pt x="54" y="30"/>
                  <a:pt x="54" y="30"/>
                </a:cubicBezTo>
                <a:cubicBezTo>
                  <a:pt x="57" y="33"/>
                  <a:pt x="57" y="33"/>
                  <a:pt x="57" y="33"/>
                </a:cubicBezTo>
                <a:cubicBezTo>
                  <a:pt x="56" y="36"/>
                  <a:pt x="56" y="36"/>
                  <a:pt x="56" y="36"/>
                </a:cubicBezTo>
                <a:cubicBezTo>
                  <a:pt x="55" y="38"/>
                  <a:pt x="55" y="38"/>
                  <a:pt x="55" y="38"/>
                </a:cubicBezTo>
                <a:cubicBezTo>
                  <a:pt x="55" y="38"/>
                  <a:pt x="55" y="40"/>
                  <a:pt x="55" y="40"/>
                </a:cubicBezTo>
                <a:cubicBezTo>
                  <a:pt x="55" y="40"/>
                  <a:pt x="55" y="42"/>
                  <a:pt x="55" y="42"/>
                </a:cubicBezTo>
                <a:cubicBezTo>
                  <a:pt x="54" y="43"/>
                  <a:pt x="54" y="43"/>
                  <a:pt x="54" y="43"/>
                </a:cubicBezTo>
                <a:cubicBezTo>
                  <a:pt x="55" y="48"/>
                  <a:pt x="55" y="48"/>
                  <a:pt x="55" y="48"/>
                </a:cubicBezTo>
                <a:cubicBezTo>
                  <a:pt x="54" y="51"/>
                  <a:pt x="54" y="51"/>
                  <a:pt x="54" y="51"/>
                </a:cubicBezTo>
                <a:cubicBezTo>
                  <a:pt x="55" y="51"/>
                  <a:pt x="56" y="52"/>
                  <a:pt x="56" y="53"/>
                </a:cubicBezTo>
                <a:cubicBezTo>
                  <a:pt x="57" y="53"/>
                  <a:pt x="56" y="54"/>
                  <a:pt x="56" y="54"/>
                </a:cubicBezTo>
                <a:cubicBezTo>
                  <a:pt x="55" y="55"/>
                  <a:pt x="55" y="55"/>
                  <a:pt x="54" y="56"/>
                </a:cubicBezTo>
                <a:cubicBezTo>
                  <a:pt x="53" y="56"/>
                  <a:pt x="53" y="56"/>
                  <a:pt x="53" y="56"/>
                </a:cubicBezTo>
                <a:cubicBezTo>
                  <a:pt x="53" y="57"/>
                  <a:pt x="52" y="57"/>
                  <a:pt x="52" y="57"/>
                </a:cubicBezTo>
                <a:cubicBezTo>
                  <a:pt x="52" y="57"/>
                  <a:pt x="52" y="58"/>
                  <a:pt x="52" y="59"/>
                </a:cubicBezTo>
                <a:cubicBezTo>
                  <a:pt x="53" y="60"/>
                  <a:pt x="55" y="61"/>
                  <a:pt x="55" y="61"/>
                </a:cubicBezTo>
                <a:cubicBezTo>
                  <a:pt x="55" y="61"/>
                  <a:pt x="57" y="63"/>
                  <a:pt x="57" y="64"/>
                </a:cubicBezTo>
                <a:cubicBezTo>
                  <a:pt x="58" y="64"/>
                  <a:pt x="57" y="65"/>
                  <a:pt x="57" y="66"/>
                </a:cubicBezTo>
                <a:cubicBezTo>
                  <a:pt x="57" y="66"/>
                  <a:pt x="57" y="67"/>
                  <a:pt x="55" y="68"/>
                </a:cubicBezTo>
                <a:cubicBezTo>
                  <a:pt x="56" y="69"/>
                  <a:pt x="56" y="69"/>
                  <a:pt x="56" y="69"/>
                </a:cubicBezTo>
                <a:cubicBezTo>
                  <a:pt x="57" y="72"/>
                  <a:pt x="57" y="72"/>
                  <a:pt x="57" y="72"/>
                </a:cubicBezTo>
                <a:cubicBezTo>
                  <a:pt x="57" y="72"/>
                  <a:pt x="57" y="73"/>
                  <a:pt x="57" y="73"/>
                </a:cubicBezTo>
                <a:cubicBezTo>
                  <a:pt x="58" y="74"/>
                  <a:pt x="59" y="76"/>
                  <a:pt x="60" y="76"/>
                </a:cubicBezTo>
                <a:cubicBezTo>
                  <a:pt x="60" y="76"/>
                  <a:pt x="61" y="78"/>
                  <a:pt x="61" y="79"/>
                </a:cubicBezTo>
                <a:cubicBezTo>
                  <a:pt x="61" y="79"/>
                  <a:pt x="61" y="80"/>
                  <a:pt x="61" y="80"/>
                </a:cubicBezTo>
                <a:cubicBezTo>
                  <a:pt x="61" y="80"/>
                  <a:pt x="62" y="80"/>
                  <a:pt x="62" y="80"/>
                </a:cubicBezTo>
                <a:cubicBezTo>
                  <a:pt x="63" y="81"/>
                  <a:pt x="65" y="81"/>
                  <a:pt x="65" y="81"/>
                </a:cubicBezTo>
                <a:cubicBezTo>
                  <a:pt x="65" y="81"/>
                  <a:pt x="66" y="82"/>
                  <a:pt x="66" y="83"/>
                </a:cubicBezTo>
                <a:cubicBezTo>
                  <a:pt x="67" y="84"/>
                  <a:pt x="68" y="86"/>
                  <a:pt x="68" y="87"/>
                </a:cubicBezTo>
                <a:cubicBezTo>
                  <a:pt x="68" y="87"/>
                  <a:pt x="68" y="88"/>
                  <a:pt x="68" y="88"/>
                </a:cubicBezTo>
                <a:cubicBezTo>
                  <a:pt x="68" y="89"/>
                  <a:pt x="68" y="89"/>
                  <a:pt x="68" y="89"/>
                </a:cubicBezTo>
                <a:cubicBezTo>
                  <a:pt x="68" y="90"/>
                  <a:pt x="69" y="89"/>
                  <a:pt x="69" y="89"/>
                </a:cubicBezTo>
                <a:cubicBezTo>
                  <a:pt x="69" y="89"/>
                  <a:pt x="70" y="88"/>
                  <a:pt x="70" y="88"/>
                </a:cubicBezTo>
                <a:cubicBezTo>
                  <a:pt x="71" y="88"/>
                  <a:pt x="72" y="88"/>
                  <a:pt x="73" y="88"/>
                </a:cubicBezTo>
                <a:cubicBezTo>
                  <a:pt x="74" y="88"/>
                  <a:pt x="74" y="88"/>
                  <a:pt x="74" y="88"/>
                </a:cubicBezTo>
                <a:cubicBezTo>
                  <a:pt x="76" y="88"/>
                  <a:pt x="76" y="88"/>
                  <a:pt x="77" y="88"/>
                </a:cubicBezTo>
                <a:cubicBezTo>
                  <a:pt x="79" y="89"/>
                  <a:pt x="79" y="89"/>
                  <a:pt x="79" y="89"/>
                </a:cubicBezTo>
                <a:cubicBezTo>
                  <a:pt x="80" y="91"/>
                  <a:pt x="80" y="91"/>
                  <a:pt x="80" y="91"/>
                </a:cubicBezTo>
                <a:cubicBezTo>
                  <a:pt x="80" y="91"/>
                  <a:pt x="81" y="91"/>
                  <a:pt x="81" y="91"/>
                </a:cubicBezTo>
                <a:cubicBezTo>
                  <a:pt x="82" y="93"/>
                  <a:pt x="82" y="93"/>
                  <a:pt x="82" y="93"/>
                </a:cubicBezTo>
                <a:cubicBezTo>
                  <a:pt x="84" y="96"/>
                  <a:pt x="84" y="96"/>
                  <a:pt x="84" y="96"/>
                </a:cubicBezTo>
                <a:cubicBezTo>
                  <a:pt x="85" y="104"/>
                  <a:pt x="85" y="104"/>
                  <a:pt x="85" y="104"/>
                </a:cubicBezTo>
                <a:cubicBezTo>
                  <a:pt x="83" y="104"/>
                  <a:pt x="81" y="106"/>
                  <a:pt x="80" y="107"/>
                </a:cubicBezTo>
                <a:cubicBezTo>
                  <a:pt x="77" y="115"/>
                  <a:pt x="77" y="115"/>
                  <a:pt x="77" y="115"/>
                </a:cubicBezTo>
                <a:cubicBezTo>
                  <a:pt x="75" y="124"/>
                  <a:pt x="75" y="124"/>
                  <a:pt x="75" y="124"/>
                </a:cubicBezTo>
                <a:cubicBezTo>
                  <a:pt x="70" y="132"/>
                  <a:pt x="70" y="132"/>
                  <a:pt x="70" y="132"/>
                </a:cubicBezTo>
                <a:cubicBezTo>
                  <a:pt x="63" y="136"/>
                  <a:pt x="63" y="136"/>
                  <a:pt x="63" y="136"/>
                </a:cubicBezTo>
                <a:cubicBezTo>
                  <a:pt x="62" y="136"/>
                  <a:pt x="62" y="136"/>
                  <a:pt x="62" y="136"/>
                </a:cubicBezTo>
                <a:cubicBezTo>
                  <a:pt x="62" y="136"/>
                  <a:pt x="61" y="137"/>
                  <a:pt x="61" y="137"/>
                </a:cubicBezTo>
                <a:cubicBezTo>
                  <a:pt x="60" y="140"/>
                  <a:pt x="60" y="140"/>
                  <a:pt x="60" y="140"/>
                </a:cubicBezTo>
                <a:cubicBezTo>
                  <a:pt x="59" y="141"/>
                  <a:pt x="59" y="141"/>
                  <a:pt x="59" y="141"/>
                </a:cubicBezTo>
                <a:cubicBezTo>
                  <a:pt x="58" y="141"/>
                  <a:pt x="58" y="141"/>
                  <a:pt x="58" y="141"/>
                </a:cubicBezTo>
                <a:cubicBezTo>
                  <a:pt x="58" y="142"/>
                  <a:pt x="58" y="142"/>
                  <a:pt x="58" y="142"/>
                </a:cubicBezTo>
                <a:cubicBezTo>
                  <a:pt x="58" y="143"/>
                  <a:pt x="58" y="143"/>
                  <a:pt x="58" y="144"/>
                </a:cubicBezTo>
                <a:cubicBezTo>
                  <a:pt x="58" y="144"/>
                  <a:pt x="58" y="144"/>
                  <a:pt x="58" y="145"/>
                </a:cubicBezTo>
                <a:cubicBezTo>
                  <a:pt x="58" y="145"/>
                  <a:pt x="59" y="145"/>
                  <a:pt x="59" y="146"/>
                </a:cubicBezTo>
                <a:cubicBezTo>
                  <a:pt x="59" y="146"/>
                  <a:pt x="60" y="147"/>
                  <a:pt x="61" y="147"/>
                </a:cubicBezTo>
                <a:cubicBezTo>
                  <a:pt x="62" y="148"/>
                  <a:pt x="63" y="148"/>
                  <a:pt x="63" y="148"/>
                </a:cubicBezTo>
                <a:cubicBezTo>
                  <a:pt x="64" y="150"/>
                  <a:pt x="64" y="150"/>
                  <a:pt x="64" y="150"/>
                </a:cubicBezTo>
                <a:cubicBezTo>
                  <a:pt x="63" y="151"/>
                  <a:pt x="62" y="151"/>
                  <a:pt x="61" y="151"/>
                </a:cubicBezTo>
                <a:cubicBezTo>
                  <a:pt x="61" y="151"/>
                  <a:pt x="60" y="151"/>
                  <a:pt x="60" y="151"/>
                </a:cubicBezTo>
                <a:cubicBezTo>
                  <a:pt x="59" y="151"/>
                  <a:pt x="59" y="151"/>
                  <a:pt x="58" y="151"/>
                </a:cubicBezTo>
                <a:cubicBezTo>
                  <a:pt x="58" y="151"/>
                  <a:pt x="58" y="152"/>
                  <a:pt x="58" y="153"/>
                </a:cubicBezTo>
                <a:cubicBezTo>
                  <a:pt x="59" y="154"/>
                  <a:pt x="59" y="154"/>
                  <a:pt x="59" y="154"/>
                </a:cubicBezTo>
                <a:cubicBezTo>
                  <a:pt x="59" y="154"/>
                  <a:pt x="59" y="156"/>
                  <a:pt x="59" y="156"/>
                </a:cubicBezTo>
                <a:cubicBezTo>
                  <a:pt x="59" y="156"/>
                  <a:pt x="59" y="157"/>
                  <a:pt x="57" y="158"/>
                </a:cubicBezTo>
                <a:cubicBezTo>
                  <a:pt x="56" y="160"/>
                  <a:pt x="56" y="160"/>
                  <a:pt x="56" y="160"/>
                </a:cubicBezTo>
                <a:cubicBezTo>
                  <a:pt x="52" y="160"/>
                  <a:pt x="52" y="160"/>
                  <a:pt x="52" y="160"/>
                </a:cubicBezTo>
                <a:cubicBezTo>
                  <a:pt x="52" y="160"/>
                  <a:pt x="52" y="160"/>
                  <a:pt x="52" y="160"/>
                </a:cubicBezTo>
                <a:close/>
                <a:moveTo>
                  <a:pt x="49" y="158"/>
                </a:moveTo>
                <a:cubicBezTo>
                  <a:pt x="49" y="158"/>
                  <a:pt x="49" y="158"/>
                  <a:pt x="49" y="158"/>
                </a:cubicBezTo>
                <a:cubicBezTo>
                  <a:pt x="52" y="159"/>
                  <a:pt x="52" y="159"/>
                  <a:pt x="52" y="159"/>
                </a:cubicBezTo>
                <a:cubicBezTo>
                  <a:pt x="55" y="159"/>
                  <a:pt x="55" y="159"/>
                  <a:pt x="55" y="159"/>
                </a:cubicBezTo>
                <a:cubicBezTo>
                  <a:pt x="57" y="158"/>
                  <a:pt x="57" y="158"/>
                  <a:pt x="57" y="158"/>
                </a:cubicBezTo>
                <a:cubicBezTo>
                  <a:pt x="58" y="157"/>
                  <a:pt x="59" y="156"/>
                  <a:pt x="59" y="156"/>
                </a:cubicBezTo>
                <a:cubicBezTo>
                  <a:pt x="59" y="156"/>
                  <a:pt x="58" y="154"/>
                  <a:pt x="58" y="154"/>
                </a:cubicBezTo>
                <a:cubicBezTo>
                  <a:pt x="58" y="153"/>
                  <a:pt x="58" y="153"/>
                  <a:pt x="58" y="153"/>
                </a:cubicBezTo>
                <a:cubicBezTo>
                  <a:pt x="58" y="153"/>
                  <a:pt x="57" y="152"/>
                  <a:pt x="57" y="151"/>
                </a:cubicBezTo>
                <a:cubicBezTo>
                  <a:pt x="57" y="151"/>
                  <a:pt x="58" y="150"/>
                  <a:pt x="58" y="150"/>
                </a:cubicBezTo>
                <a:cubicBezTo>
                  <a:pt x="59" y="150"/>
                  <a:pt x="59" y="150"/>
                  <a:pt x="59" y="150"/>
                </a:cubicBezTo>
                <a:cubicBezTo>
                  <a:pt x="59" y="150"/>
                  <a:pt x="60" y="150"/>
                  <a:pt x="60" y="150"/>
                </a:cubicBezTo>
                <a:cubicBezTo>
                  <a:pt x="61" y="151"/>
                  <a:pt x="61" y="151"/>
                  <a:pt x="61" y="151"/>
                </a:cubicBezTo>
                <a:cubicBezTo>
                  <a:pt x="61" y="151"/>
                  <a:pt x="61" y="151"/>
                  <a:pt x="61" y="151"/>
                </a:cubicBezTo>
                <a:cubicBezTo>
                  <a:pt x="62" y="151"/>
                  <a:pt x="63" y="150"/>
                  <a:pt x="63" y="149"/>
                </a:cubicBezTo>
                <a:cubicBezTo>
                  <a:pt x="63" y="149"/>
                  <a:pt x="63" y="149"/>
                  <a:pt x="63" y="149"/>
                </a:cubicBezTo>
                <a:cubicBezTo>
                  <a:pt x="62" y="149"/>
                  <a:pt x="62" y="148"/>
                  <a:pt x="61" y="148"/>
                </a:cubicBezTo>
                <a:cubicBezTo>
                  <a:pt x="59" y="147"/>
                  <a:pt x="58" y="146"/>
                  <a:pt x="58" y="146"/>
                </a:cubicBezTo>
                <a:cubicBezTo>
                  <a:pt x="58" y="146"/>
                  <a:pt x="58" y="145"/>
                  <a:pt x="58" y="145"/>
                </a:cubicBezTo>
                <a:cubicBezTo>
                  <a:pt x="57" y="145"/>
                  <a:pt x="57" y="144"/>
                  <a:pt x="57" y="144"/>
                </a:cubicBezTo>
                <a:cubicBezTo>
                  <a:pt x="57" y="143"/>
                  <a:pt x="57" y="142"/>
                  <a:pt x="57" y="142"/>
                </a:cubicBezTo>
                <a:cubicBezTo>
                  <a:pt x="57" y="141"/>
                  <a:pt x="57" y="141"/>
                  <a:pt x="57" y="141"/>
                </a:cubicBezTo>
                <a:cubicBezTo>
                  <a:pt x="57" y="141"/>
                  <a:pt x="58" y="140"/>
                  <a:pt x="59" y="140"/>
                </a:cubicBezTo>
                <a:cubicBezTo>
                  <a:pt x="60" y="140"/>
                  <a:pt x="60" y="140"/>
                  <a:pt x="60" y="140"/>
                </a:cubicBezTo>
                <a:cubicBezTo>
                  <a:pt x="61" y="137"/>
                  <a:pt x="61" y="137"/>
                  <a:pt x="61" y="137"/>
                </a:cubicBezTo>
                <a:cubicBezTo>
                  <a:pt x="61" y="137"/>
                  <a:pt x="61" y="136"/>
                  <a:pt x="62" y="136"/>
                </a:cubicBezTo>
                <a:cubicBezTo>
                  <a:pt x="63" y="136"/>
                  <a:pt x="63" y="136"/>
                  <a:pt x="63" y="136"/>
                </a:cubicBezTo>
                <a:cubicBezTo>
                  <a:pt x="63" y="136"/>
                  <a:pt x="63" y="136"/>
                  <a:pt x="63" y="136"/>
                </a:cubicBezTo>
                <a:cubicBezTo>
                  <a:pt x="70" y="132"/>
                  <a:pt x="70" y="132"/>
                  <a:pt x="70" y="132"/>
                </a:cubicBezTo>
                <a:cubicBezTo>
                  <a:pt x="75" y="124"/>
                  <a:pt x="75" y="124"/>
                  <a:pt x="75" y="124"/>
                </a:cubicBezTo>
                <a:cubicBezTo>
                  <a:pt x="76" y="115"/>
                  <a:pt x="76" y="115"/>
                  <a:pt x="76" y="115"/>
                </a:cubicBezTo>
                <a:cubicBezTo>
                  <a:pt x="79" y="107"/>
                  <a:pt x="79" y="107"/>
                  <a:pt x="79" y="107"/>
                </a:cubicBezTo>
                <a:cubicBezTo>
                  <a:pt x="80" y="106"/>
                  <a:pt x="83" y="104"/>
                  <a:pt x="84" y="104"/>
                </a:cubicBezTo>
                <a:cubicBezTo>
                  <a:pt x="84" y="103"/>
                  <a:pt x="84" y="100"/>
                  <a:pt x="83" y="96"/>
                </a:cubicBezTo>
                <a:cubicBezTo>
                  <a:pt x="81" y="93"/>
                  <a:pt x="81" y="93"/>
                  <a:pt x="81" y="93"/>
                </a:cubicBezTo>
                <a:cubicBezTo>
                  <a:pt x="81" y="91"/>
                  <a:pt x="81" y="91"/>
                  <a:pt x="81" y="91"/>
                </a:cubicBezTo>
                <a:cubicBezTo>
                  <a:pt x="81" y="92"/>
                  <a:pt x="80" y="92"/>
                  <a:pt x="80" y="91"/>
                </a:cubicBezTo>
                <a:cubicBezTo>
                  <a:pt x="80" y="91"/>
                  <a:pt x="79" y="91"/>
                  <a:pt x="79" y="91"/>
                </a:cubicBezTo>
                <a:cubicBezTo>
                  <a:pt x="79" y="90"/>
                  <a:pt x="79" y="90"/>
                  <a:pt x="79" y="90"/>
                </a:cubicBezTo>
                <a:cubicBezTo>
                  <a:pt x="76" y="89"/>
                  <a:pt x="76" y="89"/>
                  <a:pt x="76" y="89"/>
                </a:cubicBezTo>
                <a:cubicBezTo>
                  <a:pt x="76" y="89"/>
                  <a:pt x="76" y="89"/>
                  <a:pt x="75" y="89"/>
                </a:cubicBezTo>
                <a:cubicBezTo>
                  <a:pt x="75" y="89"/>
                  <a:pt x="74" y="89"/>
                  <a:pt x="74" y="89"/>
                </a:cubicBezTo>
                <a:cubicBezTo>
                  <a:pt x="72" y="88"/>
                  <a:pt x="71" y="88"/>
                  <a:pt x="71" y="89"/>
                </a:cubicBezTo>
                <a:cubicBezTo>
                  <a:pt x="70" y="89"/>
                  <a:pt x="70" y="89"/>
                  <a:pt x="69" y="90"/>
                </a:cubicBezTo>
                <a:cubicBezTo>
                  <a:pt x="69" y="90"/>
                  <a:pt x="69" y="90"/>
                  <a:pt x="69" y="90"/>
                </a:cubicBezTo>
                <a:cubicBezTo>
                  <a:pt x="68" y="91"/>
                  <a:pt x="68" y="90"/>
                  <a:pt x="68" y="90"/>
                </a:cubicBezTo>
                <a:cubicBezTo>
                  <a:pt x="68" y="90"/>
                  <a:pt x="68" y="90"/>
                  <a:pt x="67" y="90"/>
                </a:cubicBezTo>
                <a:cubicBezTo>
                  <a:pt x="67" y="88"/>
                  <a:pt x="67" y="88"/>
                  <a:pt x="67" y="88"/>
                </a:cubicBezTo>
                <a:cubicBezTo>
                  <a:pt x="67" y="88"/>
                  <a:pt x="67" y="87"/>
                  <a:pt x="67" y="87"/>
                </a:cubicBezTo>
                <a:cubicBezTo>
                  <a:pt x="67" y="86"/>
                  <a:pt x="66" y="84"/>
                  <a:pt x="66" y="83"/>
                </a:cubicBezTo>
                <a:cubicBezTo>
                  <a:pt x="65" y="82"/>
                  <a:pt x="65" y="82"/>
                  <a:pt x="65" y="81"/>
                </a:cubicBezTo>
                <a:cubicBezTo>
                  <a:pt x="65" y="81"/>
                  <a:pt x="63" y="81"/>
                  <a:pt x="63" y="81"/>
                </a:cubicBezTo>
                <a:cubicBezTo>
                  <a:pt x="62" y="81"/>
                  <a:pt x="61" y="81"/>
                  <a:pt x="61" y="81"/>
                </a:cubicBezTo>
                <a:cubicBezTo>
                  <a:pt x="60" y="80"/>
                  <a:pt x="60" y="79"/>
                  <a:pt x="61" y="78"/>
                </a:cubicBezTo>
                <a:cubicBezTo>
                  <a:pt x="61" y="78"/>
                  <a:pt x="60" y="77"/>
                  <a:pt x="59" y="76"/>
                </a:cubicBezTo>
                <a:cubicBezTo>
                  <a:pt x="59" y="76"/>
                  <a:pt x="57" y="73"/>
                  <a:pt x="57" y="73"/>
                </a:cubicBezTo>
                <a:cubicBezTo>
                  <a:pt x="57" y="73"/>
                  <a:pt x="56" y="73"/>
                  <a:pt x="56" y="72"/>
                </a:cubicBezTo>
                <a:cubicBezTo>
                  <a:pt x="55" y="68"/>
                  <a:pt x="55" y="68"/>
                  <a:pt x="55" y="68"/>
                </a:cubicBezTo>
                <a:cubicBezTo>
                  <a:pt x="56" y="67"/>
                  <a:pt x="56" y="66"/>
                  <a:pt x="56" y="66"/>
                </a:cubicBezTo>
                <a:cubicBezTo>
                  <a:pt x="57" y="65"/>
                  <a:pt x="57" y="64"/>
                  <a:pt x="57" y="64"/>
                </a:cubicBezTo>
                <a:cubicBezTo>
                  <a:pt x="57" y="64"/>
                  <a:pt x="55" y="62"/>
                  <a:pt x="54" y="62"/>
                </a:cubicBezTo>
                <a:cubicBezTo>
                  <a:pt x="54" y="62"/>
                  <a:pt x="52" y="60"/>
                  <a:pt x="52" y="59"/>
                </a:cubicBezTo>
                <a:cubicBezTo>
                  <a:pt x="51" y="58"/>
                  <a:pt x="51" y="57"/>
                  <a:pt x="51" y="57"/>
                </a:cubicBezTo>
                <a:cubicBezTo>
                  <a:pt x="52" y="56"/>
                  <a:pt x="52" y="56"/>
                  <a:pt x="53" y="56"/>
                </a:cubicBezTo>
                <a:cubicBezTo>
                  <a:pt x="54" y="55"/>
                  <a:pt x="54" y="55"/>
                  <a:pt x="54" y="55"/>
                </a:cubicBezTo>
                <a:cubicBezTo>
                  <a:pt x="54" y="55"/>
                  <a:pt x="55" y="54"/>
                  <a:pt x="55" y="54"/>
                </a:cubicBezTo>
                <a:cubicBezTo>
                  <a:pt x="55" y="53"/>
                  <a:pt x="55" y="53"/>
                  <a:pt x="55" y="53"/>
                </a:cubicBezTo>
                <a:cubicBezTo>
                  <a:pt x="55" y="53"/>
                  <a:pt x="54" y="51"/>
                  <a:pt x="54" y="51"/>
                </a:cubicBezTo>
                <a:cubicBezTo>
                  <a:pt x="55" y="48"/>
                  <a:pt x="55" y="48"/>
                  <a:pt x="55" y="48"/>
                </a:cubicBezTo>
                <a:cubicBezTo>
                  <a:pt x="54" y="47"/>
                  <a:pt x="54" y="47"/>
                  <a:pt x="54" y="47"/>
                </a:cubicBezTo>
                <a:cubicBezTo>
                  <a:pt x="54" y="43"/>
                  <a:pt x="54" y="43"/>
                  <a:pt x="54" y="43"/>
                </a:cubicBezTo>
                <a:cubicBezTo>
                  <a:pt x="54" y="42"/>
                  <a:pt x="54" y="42"/>
                  <a:pt x="54" y="42"/>
                </a:cubicBezTo>
                <a:cubicBezTo>
                  <a:pt x="54" y="41"/>
                  <a:pt x="54" y="40"/>
                  <a:pt x="54" y="40"/>
                </a:cubicBezTo>
                <a:cubicBezTo>
                  <a:pt x="54" y="39"/>
                  <a:pt x="55" y="38"/>
                  <a:pt x="55" y="37"/>
                </a:cubicBezTo>
                <a:cubicBezTo>
                  <a:pt x="55" y="35"/>
                  <a:pt x="55" y="35"/>
                  <a:pt x="55" y="35"/>
                </a:cubicBezTo>
                <a:cubicBezTo>
                  <a:pt x="56" y="33"/>
                  <a:pt x="56" y="33"/>
                  <a:pt x="56" y="33"/>
                </a:cubicBezTo>
                <a:cubicBezTo>
                  <a:pt x="54" y="30"/>
                  <a:pt x="54" y="30"/>
                  <a:pt x="54" y="30"/>
                </a:cubicBezTo>
                <a:cubicBezTo>
                  <a:pt x="54" y="30"/>
                  <a:pt x="54" y="30"/>
                  <a:pt x="53" y="29"/>
                </a:cubicBezTo>
                <a:cubicBezTo>
                  <a:pt x="53" y="28"/>
                  <a:pt x="52" y="26"/>
                  <a:pt x="52" y="26"/>
                </a:cubicBezTo>
                <a:cubicBezTo>
                  <a:pt x="51" y="24"/>
                  <a:pt x="51" y="24"/>
                  <a:pt x="51" y="24"/>
                </a:cubicBezTo>
                <a:cubicBezTo>
                  <a:pt x="51" y="23"/>
                  <a:pt x="49" y="21"/>
                  <a:pt x="49" y="21"/>
                </a:cubicBezTo>
                <a:cubicBezTo>
                  <a:pt x="49" y="20"/>
                  <a:pt x="48" y="20"/>
                  <a:pt x="48" y="20"/>
                </a:cubicBezTo>
                <a:cubicBezTo>
                  <a:pt x="48" y="19"/>
                  <a:pt x="48" y="19"/>
                  <a:pt x="47" y="19"/>
                </a:cubicBezTo>
                <a:cubicBezTo>
                  <a:pt x="46" y="18"/>
                  <a:pt x="44" y="17"/>
                  <a:pt x="44" y="17"/>
                </a:cubicBezTo>
                <a:cubicBezTo>
                  <a:pt x="42" y="17"/>
                  <a:pt x="42" y="17"/>
                  <a:pt x="42" y="17"/>
                </a:cubicBezTo>
                <a:cubicBezTo>
                  <a:pt x="40" y="15"/>
                  <a:pt x="40" y="15"/>
                  <a:pt x="40" y="15"/>
                </a:cubicBezTo>
                <a:cubicBezTo>
                  <a:pt x="39" y="16"/>
                  <a:pt x="39" y="16"/>
                  <a:pt x="39" y="16"/>
                </a:cubicBezTo>
                <a:cubicBezTo>
                  <a:pt x="36" y="12"/>
                  <a:pt x="36" y="12"/>
                  <a:pt x="36" y="12"/>
                </a:cubicBezTo>
                <a:cubicBezTo>
                  <a:pt x="36" y="9"/>
                  <a:pt x="36" y="9"/>
                  <a:pt x="36" y="9"/>
                </a:cubicBezTo>
                <a:cubicBezTo>
                  <a:pt x="29" y="4"/>
                  <a:pt x="29" y="4"/>
                  <a:pt x="29" y="4"/>
                </a:cubicBezTo>
                <a:cubicBezTo>
                  <a:pt x="28" y="5"/>
                  <a:pt x="28" y="5"/>
                  <a:pt x="28" y="5"/>
                </a:cubicBezTo>
                <a:cubicBezTo>
                  <a:pt x="28" y="5"/>
                  <a:pt x="27" y="6"/>
                  <a:pt x="27" y="6"/>
                </a:cubicBezTo>
                <a:cubicBezTo>
                  <a:pt x="27" y="7"/>
                  <a:pt x="24" y="7"/>
                  <a:pt x="24" y="7"/>
                </a:cubicBezTo>
                <a:cubicBezTo>
                  <a:pt x="23" y="9"/>
                  <a:pt x="23" y="9"/>
                  <a:pt x="23" y="9"/>
                </a:cubicBezTo>
                <a:cubicBezTo>
                  <a:pt x="20" y="10"/>
                  <a:pt x="20" y="10"/>
                  <a:pt x="20" y="10"/>
                </a:cubicBezTo>
                <a:cubicBezTo>
                  <a:pt x="20" y="10"/>
                  <a:pt x="19" y="10"/>
                  <a:pt x="19" y="10"/>
                </a:cubicBezTo>
                <a:cubicBezTo>
                  <a:pt x="19" y="9"/>
                  <a:pt x="18" y="9"/>
                  <a:pt x="18" y="9"/>
                </a:cubicBezTo>
                <a:cubicBezTo>
                  <a:pt x="18" y="8"/>
                  <a:pt x="18" y="8"/>
                  <a:pt x="18" y="8"/>
                </a:cubicBezTo>
                <a:cubicBezTo>
                  <a:pt x="17" y="7"/>
                  <a:pt x="17" y="6"/>
                  <a:pt x="17" y="6"/>
                </a:cubicBezTo>
                <a:cubicBezTo>
                  <a:pt x="17" y="5"/>
                  <a:pt x="17" y="5"/>
                  <a:pt x="17" y="5"/>
                </a:cubicBezTo>
                <a:cubicBezTo>
                  <a:pt x="17" y="4"/>
                  <a:pt x="17" y="4"/>
                  <a:pt x="17" y="3"/>
                </a:cubicBezTo>
                <a:cubicBezTo>
                  <a:pt x="17" y="2"/>
                  <a:pt x="17" y="2"/>
                  <a:pt x="17" y="2"/>
                </a:cubicBezTo>
                <a:cubicBezTo>
                  <a:pt x="15" y="1"/>
                  <a:pt x="15" y="1"/>
                  <a:pt x="15" y="1"/>
                </a:cubicBezTo>
                <a:cubicBezTo>
                  <a:pt x="15" y="1"/>
                  <a:pt x="14" y="0"/>
                  <a:pt x="14" y="0"/>
                </a:cubicBezTo>
                <a:cubicBezTo>
                  <a:pt x="14" y="1"/>
                  <a:pt x="12" y="2"/>
                  <a:pt x="11" y="4"/>
                </a:cubicBezTo>
                <a:cubicBezTo>
                  <a:pt x="11" y="5"/>
                  <a:pt x="11" y="5"/>
                  <a:pt x="11" y="5"/>
                </a:cubicBezTo>
                <a:cubicBezTo>
                  <a:pt x="9" y="9"/>
                  <a:pt x="9" y="9"/>
                  <a:pt x="9" y="9"/>
                </a:cubicBezTo>
                <a:cubicBezTo>
                  <a:pt x="8" y="12"/>
                  <a:pt x="8" y="12"/>
                  <a:pt x="8" y="12"/>
                </a:cubicBezTo>
                <a:cubicBezTo>
                  <a:pt x="8" y="12"/>
                  <a:pt x="8" y="13"/>
                  <a:pt x="7" y="13"/>
                </a:cubicBezTo>
                <a:cubicBezTo>
                  <a:pt x="7" y="14"/>
                  <a:pt x="6" y="15"/>
                  <a:pt x="6" y="15"/>
                </a:cubicBezTo>
                <a:cubicBezTo>
                  <a:pt x="5" y="15"/>
                  <a:pt x="5" y="15"/>
                  <a:pt x="5" y="15"/>
                </a:cubicBezTo>
                <a:cubicBezTo>
                  <a:pt x="4" y="16"/>
                  <a:pt x="4" y="16"/>
                  <a:pt x="4" y="16"/>
                </a:cubicBezTo>
                <a:cubicBezTo>
                  <a:pt x="5" y="18"/>
                  <a:pt x="5" y="18"/>
                  <a:pt x="5" y="18"/>
                </a:cubicBezTo>
                <a:cubicBezTo>
                  <a:pt x="4" y="18"/>
                  <a:pt x="4" y="19"/>
                  <a:pt x="4" y="20"/>
                </a:cubicBezTo>
                <a:cubicBezTo>
                  <a:pt x="4" y="20"/>
                  <a:pt x="4" y="20"/>
                  <a:pt x="3" y="21"/>
                </a:cubicBezTo>
                <a:cubicBezTo>
                  <a:pt x="3" y="23"/>
                  <a:pt x="3" y="23"/>
                  <a:pt x="3" y="23"/>
                </a:cubicBezTo>
                <a:cubicBezTo>
                  <a:pt x="0" y="26"/>
                  <a:pt x="0" y="26"/>
                  <a:pt x="0" y="26"/>
                </a:cubicBezTo>
                <a:cubicBezTo>
                  <a:pt x="0" y="27"/>
                  <a:pt x="0" y="27"/>
                  <a:pt x="0" y="27"/>
                </a:cubicBezTo>
                <a:cubicBezTo>
                  <a:pt x="1" y="28"/>
                  <a:pt x="1" y="28"/>
                  <a:pt x="1" y="28"/>
                </a:cubicBezTo>
                <a:cubicBezTo>
                  <a:pt x="5" y="30"/>
                  <a:pt x="5" y="30"/>
                  <a:pt x="5" y="30"/>
                </a:cubicBezTo>
                <a:cubicBezTo>
                  <a:pt x="6" y="30"/>
                  <a:pt x="6" y="31"/>
                  <a:pt x="6" y="32"/>
                </a:cubicBezTo>
                <a:cubicBezTo>
                  <a:pt x="6" y="32"/>
                  <a:pt x="5" y="33"/>
                  <a:pt x="5" y="33"/>
                </a:cubicBezTo>
                <a:cubicBezTo>
                  <a:pt x="5" y="35"/>
                  <a:pt x="5" y="35"/>
                  <a:pt x="5" y="35"/>
                </a:cubicBezTo>
                <a:cubicBezTo>
                  <a:pt x="5" y="35"/>
                  <a:pt x="5" y="36"/>
                  <a:pt x="5" y="36"/>
                </a:cubicBezTo>
                <a:cubicBezTo>
                  <a:pt x="5" y="36"/>
                  <a:pt x="6" y="37"/>
                  <a:pt x="6" y="37"/>
                </a:cubicBezTo>
                <a:cubicBezTo>
                  <a:pt x="6" y="38"/>
                  <a:pt x="5" y="39"/>
                  <a:pt x="5" y="39"/>
                </a:cubicBezTo>
                <a:cubicBezTo>
                  <a:pt x="4" y="40"/>
                  <a:pt x="4" y="40"/>
                  <a:pt x="4" y="40"/>
                </a:cubicBezTo>
                <a:cubicBezTo>
                  <a:pt x="5" y="41"/>
                  <a:pt x="5" y="41"/>
                  <a:pt x="5" y="41"/>
                </a:cubicBezTo>
                <a:cubicBezTo>
                  <a:pt x="5" y="41"/>
                  <a:pt x="5" y="43"/>
                  <a:pt x="5" y="43"/>
                </a:cubicBezTo>
                <a:cubicBezTo>
                  <a:pt x="5" y="43"/>
                  <a:pt x="6" y="44"/>
                  <a:pt x="7" y="44"/>
                </a:cubicBezTo>
                <a:cubicBezTo>
                  <a:pt x="7" y="44"/>
                  <a:pt x="7" y="44"/>
                  <a:pt x="8" y="44"/>
                </a:cubicBezTo>
                <a:cubicBezTo>
                  <a:pt x="9" y="44"/>
                  <a:pt x="9" y="44"/>
                  <a:pt x="9" y="44"/>
                </a:cubicBezTo>
                <a:cubicBezTo>
                  <a:pt x="10" y="44"/>
                  <a:pt x="10" y="44"/>
                  <a:pt x="10" y="44"/>
                </a:cubicBezTo>
                <a:cubicBezTo>
                  <a:pt x="14" y="45"/>
                  <a:pt x="14" y="45"/>
                  <a:pt x="14" y="45"/>
                </a:cubicBezTo>
                <a:cubicBezTo>
                  <a:pt x="15" y="46"/>
                  <a:pt x="15" y="46"/>
                  <a:pt x="15" y="46"/>
                </a:cubicBezTo>
                <a:cubicBezTo>
                  <a:pt x="15" y="49"/>
                  <a:pt x="15" y="49"/>
                  <a:pt x="15" y="49"/>
                </a:cubicBezTo>
                <a:cubicBezTo>
                  <a:pt x="16" y="52"/>
                  <a:pt x="16" y="52"/>
                  <a:pt x="16" y="52"/>
                </a:cubicBezTo>
                <a:cubicBezTo>
                  <a:pt x="15" y="54"/>
                  <a:pt x="15" y="54"/>
                  <a:pt x="15" y="54"/>
                </a:cubicBezTo>
                <a:cubicBezTo>
                  <a:pt x="16" y="54"/>
                  <a:pt x="16" y="54"/>
                  <a:pt x="16" y="54"/>
                </a:cubicBezTo>
                <a:cubicBezTo>
                  <a:pt x="16" y="54"/>
                  <a:pt x="16" y="55"/>
                  <a:pt x="16" y="55"/>
                </a:cubicBezTo>
                <a:cubicBezTo>
                  <a:pt x="16" y="56"/>
                  <a:pt x="16" y="58"/>
                  <a:pt x="16" y="58"/>
                </a:cubicBezTo>
                <a:cubicBezTo>
                  <a:pt x="15" y="58"/>
                  <a:pt x="14" y="59"/>
                  <a:pt x="13" y="59"/>
                </a:cubicBezTo>
                <a:cubicBezTo>
                  <a:pt x="12" y="59"/>
                  <a:pt x="11" y="59"/>
                  <a:pt x="11" y="59"/>
                </a:cubicBezTo>
                <a:cubicBezTo>
                  <a:pt x="11" y="60"/>
                  <a:pt x="11" y="60"/>
                  <a:pt x="11" y="60"/>
                </a:cubicBezTo>
                <a:cubicBezTo>
                  <a:pt x="13" y="61"/>
                  <a:pt x="13" y="61"/>
                  <a:pt x="13" y="61"/>
                </a:cubicBezTo>
                <a:cubicBezTo>
                  <a:pt x="14" y="61"/>
                  <a:pt x="14" y="61"/>
                  <a:pt x="14" y="61"/>
                </a:cubicBezTo>
                <a:cubicBezTo>
                  <a:pt x="15" y="62"/>
                  <a:pt x="15" y="64"/>
                  <a:pt x="15" y="64"/>
                </a:cubicBezTo>
                <a:cubicBezTo>
                  <a:pt x="14" y="64"/>
                  <a:pt x="14" y="65"/>
                  <a:pt x="14" y="65"/>
                </a:cubicBezTo>
                <a:cubicBezTo>
                  <a:pt x="13" y="65"/>
                  <a:pt x="12" y="66"/>
                  <a:pt x="12" y="66"/>
                </a:cubicBezTo>
                <a:cubicBezTo>
                  <a:pt x="10" y="68"/>
                  <a:pt x="10" y="68"/>
                  <a:pt x="10" y="68"/>
                </a:cubicBezTo>
                <a:cubicBezTo>
                  <a:pt x="9" y="69"/>
                  <a:pt x="9" y="69"/>
                  <a:pt x="9" y="69"/>
                </a:cubicBezTo>
                <a:cubicBezTo>
                  <a:pt x="10" y="71"/>
                  <a:pt x="10" y="71"/>
                  <a:pt x="10" y="71"/>
                </a:cubicBezTo>
                <a:cubicBezTo>
                  <a:pt x="11" y="71"/>
                  <a:pt x="11" y="71"/>
                  <a:pt x="11" y="71"/>
                </a:cubicBezTo>
                <a:cubicBezTo>
                  <a:pt x="12" y="71"/>
                  <a:pt x="12" y="71"/>
                  <a:pt x="12" y="72"/>
                </a:cubicBezTo>
                <a:cubicBezTo>
                  <a:pt x="12" y="72"/>
                  <a:pt x="12" y="72"/>
                  <a:pt x="15" y="73"/>
                </a:cubicBezTo>
                <a:cubicBezTo>
                  <a:pt x="15" y="75"/>
                  <a:pt x="15" y="75"/>
                  <a:pt x="15" y="75"/>
                </a:cubicBezTo>
                <a:cubicBezTo>
                  <a:pt x="15" y="75"/>
                  <a:pt x="15" y="76"/>
                  <a:pt x="15" y="77"/>
                </a:cubicBezTo>
                <a:cubicBezTo>
                  <a:pt x="15" y="78"/>
                  <a:pt x="14" y="81"/>
                  <a:pt x="14" y="81"/>
                </a:cubicBezTo>
                <a:cubicBezTo>
                  <a:pt x="13" y="83"/>
                  <a:pt x="13" y="83"/>
                  <a:pt x="13" y="83"/>
                </a:cubicBezTo>
                <a:cubicBezTo>
                  <a:pt x="13" y="83"/>
                  <a:pt x="14" y="84"/>
                  <a:pt x="14" y="86"/>
                </a:cubicBezTo>
                <a:cubicBezTo>
                  <a:pt x="13" y="89"/>
                  <a:pt x="13" y="89"/>
                  <a:pt x="13" y="89"/>
                </a:cubicBezTo>
                <a:cubicBezTo>
                  <a:pt x="17" y="90"/>
                  <a:pt x="17" y="90"/>
                  <a:pt x="17" y="90"/>
                </a:cubicBezTo>
                <a:cubicBezTo>
                  <a:pt x="17" y="92"/>
                  <a:pt x="17" y="92"/>
                  <a:pt x="17" y="92"/>
                </a:cubicBezTo>
                <a:cubicBezTo>
                  <a:pt x="14" y="93"/>
                  <a:pt x="14" y="93"/>
                  <a:pt x="14" y="93"/>
                </a:cubicBezTo>
                <a:cubicBezTo>
                  <a:pt x="14" y="93"/>
                  <a:pt x="13" y="93"/>
                  <a:pt x="13" y="94"/>
                </a:cubicBezTo>
                <a:cubicBezTo>
                  <a:pt x="13" y="94"/>
                  <a:pt x="13" y="95"/>
                  <a:pt x="13" y="95"/>
                </a:cubicBezTo>
                <a:cubicBezTo>
                  <a:pt x="15" y="95"/>
                  <a:pt x="15" y="95"/>
                  <a:pt x="15" y="95"/>
                </a:cubicBezTo>
                <a:cubicBezTo>
                  <a:pt x="13" y="97"/>
                  <a:pt x="13" y="97"/>
                  <a:pt x="13" y="97"/>
                </a:cubicBezTo>
                <a:cubicBezTo>
                  <a:pt x="13" y="97"/>
                  <a:pt x="13" y="99"/>
                  <a:pt x="13" y="99"/>
                </a:cubicBezTo>
                <a:cubicBezTo>
                  <a:pt x="13" y="99"/>
                  <a:pt x="13" y="100"/>
                  <a:pt x="13" y="101"/>
                </a:cubicBezTo>
                <a:cubicBezTo>
                  <a:pt x="12" y="101"/>
                  <a:pt x="12" y="101"/>
                  <a:pt x="12" y="101"/>
                </a:cubicBezTo>
                <a:cubicBezTo>
                  <a:pt x="12" y="103"/>
                  <a:pt x="12" y="103"/>
                  <a:pt x="12" y="103"/>
                </a:cubicBezTo>
                <a:cubicBezTo>
                  <a:pt x="11" y="108"/>
                  <a:pt x="11" y="108"/>
                  <a:pt x="11" y="108"/>
                </a:cubicBezTo>
                <a:cubicBezTo>
                  <a:pt x="14" y="114"/>
                  <a:pt x="14" y="114"/>
                  <a:pt x="14" y="114"/>
                </a:cubicBezTo>
                <a:cubicBezTo>
                  <a:pt x="17" y="117"/>
                  <a:pt x="17" y="117"/>
                  <a:pt x="17" y="117"/>
                </a:cubicBezTo>
                <a:cubicBezTo>
                  <a:pt x="19" y="119"/>
                  <a:pt x="19" y="119"/>
                  <a:pt x="19" y="119"/>
                </a:cubicBezTo>
                <a:cubicBezTo>
                  <a:pt x="18" y="122"/>
                  <a:pt x="18" y="122"/>
                  <a:pt x="18" y="122"/>
                </a:cubicBezTo>
                <a:cubicBezTo>
                  <a:pt x="19" y="123"/>
                  <a:pt x="19" y="123"/>
                  <a:pt x="19" y="123"/>
                </a:cubicBezTo>
                <a:cubicBezTo>
                  <a:pt x="19" y="125"/>
                  <a:pt x="19" y="125"/>
                  <a:pt x="19" y="125"/>
                </a:cubicBezTo>
                <a:cubicBezTo>
                  <a:pt x="19" y="125"/>
                  <a:pt x="19" y="126"/>
                  <a:pt x="18" y="126"/>
                </a:cubicBezTo>
                <a:cubicBezTo>
                  <a:pt x="18" y="126"/>
                  <a:pt x="17" y="126"/>
                  <a:pt x="17" y="126"/>
                </a:cubicBezTo>
                <a:cubicBezTo>
                  <a:pt x="16" y="125"/>
                  <a:pt x="15" y="123"/>
                  <a:pt x="15" y="123"/>
                </a:cubicBezTo>
                <a:cubicBezTo>
                  <a:pt x="15" y="123"/>
                  <a:pt x="14" y="122"/>
                  <a:pt x="14" y="121"/>
                </a:cubicBezTo>
                <a:cubicBezTo>
                  <a:pt x="14" y="121"/>
                  <a:pt x="13" y="120"/>
                  <a:pt x="13" y="120"/>
                </a:cubicBezTo>
                <a:cubicBezTo>
                  <a:pt x="11" y="120"/>
                  <a:pt x="11" y="120"/>
                  <a:pt x="11" y="120"/>
                </a:cubicBezTo>
                <a:cubicBezTo>
                  <a:pt x="11" y="121"/>
                  <a:pt x="11" y="121"/>
                  <a:pt x="11" y="121"/>
                </a:cubicBezTo>
                <a:cubicBezTo>
                  <a:pt x="11" y="121"/>
                  <a:pt x="12" y="122"/>
                  <a:pt x="12" y="123"/>
                </a:cubicBezTo>
                <a:cubicBezTo>
                  <a:pt x="13" y="123"/>
                  <a:pt x="14" y="124"/>
                  <a:pt x="14" y="124"/>
                </a:cubicBezTo>
                <a:cubicBezTo>
                  <a:pt x="14" y="124"/>
                  <a:pt x="15" y="125"/>
                  <a:pt x="15" y="125"/>
                </a:cubicBezTo>
                <a:cubicBezTo>
                  <a:pt x="15" y="125"/>
                  <a:pt x="16" y="128"/>
                  <a:pt x="16" y="128"/>
                </a:cubicBezTo>
                <a:cubicBezTo>
                  <a:pt x="27" y="135"/>
                  <a:pt x="27" y="135"/>
                  <a:pt x="27" y="135"/>
                </a:cubicBezTo>
                <a:cubicBezTo>
                  <a:pt x="31" y="136"/>
                  <a:pt x="31" y="136"/>
                  <a:pt x="31" y="136"/>
                </a:cubicBezTo>
                <a:cubicBezTo>
                  <a:pt x="32" y="138"/>
                  <a:pt x="32" y="138"/>
                  <a:pt x="32" y="138"/>
                </a:cubicBezTo>
                <a:cubicBezTo>
                  <a:pt x="33" y="138"/>
                  <a:pt x="33" y="138"/>
                  <a:pt x="33" y="138"/>
                </a:cubicBezTo>
                <a:cubicBezTo>
                  <a:pt x="33" y="138"/>
                  <a:pt x="34" y="138"/>
                  <a:pt x="35" y="138"/>
                </a:cubicBezTo>
                <a:cubicBezTo>
                  <a:pt x="35" y="138"/>
                  <a:pt x="35" y="138"/>
                  <a:pt x="35" y="138"/>
                </a:cubicBezTo>
                <a:cubicBezTo>
                  <a:pt x="35" y="138"/>
                  <a:pt x="37" y="139"/>
                  <a:pt x="37" y="139"/>
                </a:cubicBezTo>
                <a:cubicBezTo>
                  <a:pt x="37" y="139"/>
                  <a:pt x="38" y="139"/>
                  <a:pt x="38" y="139"/>
                </a:cubicBezTo>
                <a:cubicBezTo>
                  <a:pt x="38" y="140"/>
                  <a:pt x="40" y="143"/>
                  <a:pt x="41" y="145"/>
                </a:cubicBezTo>
                <a:cubicBezTo>
                  <a:pt x="41" y="145"/>
                  <a:pt x="42" y="146"/>
                  <a:pt x="42" y="147"/>
                </a:cubicBezTo>
                <a:cubicBezTo>
                  <a:pt x="43" y="147"/>
                  <a:pt x="45" y="148"/>
                  <a:pt x="45" y="148"/>
                </a:cubicBezTo>
                <a:cubicBezTo>
                  <a:pt x="45" y="149"/>
                  <a:pt x="45" y="150"/>
                  <a:pt x="45" y="151"/>
                </a:cubicBezTo>
                <a:cubicBezTo>
                  <a:pt x="45" y="151"/>
                  <a:pt x="45" y="151"/>
                  <a:pt x="45" y="152"/>
                </a:cubicBezTo>
                <a:cubicBezTo>
                  <a:pt x="45" y="153"/>
                  <a:pt x="46" y="153"/>
                  <a:pt x="46" y="153"/>
                </a:cubicBezTo>
                <a:cubicBezTo>
                  <a:pt x="46" y="154"/>
                  <a:pt x="47" y="155"/>
                  <a:pt x="47" y="155"/>
                </a:cubicBezTo>
                <a:cubicBezTo>
                  <a:pt x="47" y="158"/>
                  <a:pt x="47" y="158"/>
                  <a:pt x="47" y="158"/>
                </a:cubicBezTo>
                <a:cubicBezTo>
                  <a:pt x="48" y="158"/>
                  <a:pt x="48" y="158"/>
                  <a:pt x="48" y="158"/>
                </a:cubicBezTo>
                <a:lnTo>
                  <a:pt x="49" y="158"/>
                </a:lnTo>
                <a:close/>
              </a:path>
            </a:pathLst>
          </a:custGeom>
          <a:solidFill>
            <a:srgbClr val="BFBFBF"/>
          </a:solidFill>
          <a:ln w="9525" cap="rnd" cmpd="sng">
            <a:solidFill>
              <a:srgbClr val="F2F2F2"/>
            </a:solidFill>
            <a:prstDash val="solid"/>
            <a:round/>
            <a:headEnd type="none" w="sm" len="sm"/>
            <a:tailEnd type="none" w="sm" len="sm"/>
          </a:ln>
        </p:spPr>
        <p:txBody>
          <a:bodyPr spcFirstLastPara="1" wrap="square" lIns="49325" tIns="24650" rIns="49325" bIns="24650" anchor="t"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dk1"/>
              </a:solidFill>
              <a:latin typeface="Montserrat"/>
              <a:ea typeface="Montserrat"/>
              <a:cs typeface="Montserrat"/>
              <a:sym typeface="Montserrat"/>
            </a:endParaRPr>
          </a:p>
        </p:txBody>
      </p:sp>
      <p:sp>
        <p:nvSpPr>
          <p:cNvPr id="317" name="Google Shape;317;p10"/>
          <p:cNvSpPr/>
          <p:nvPr/>
        </p:nvSpPr>
        <p:spPr>
          <a:xfrm>
            <a:off x="4133220" y="7798841"/>
            <a:ext cx="224722" cy="248880"/>
          </a:xfrm>
          <a:custGeom>
            <a:avLst/>
            <a:gdLst/>
            <a:ahLst/>
            <a:cxnLst/>
            <a:rect l="l" t="t" r="r" b="b"/>
            <a:pathLst>
              <a:path w="78" h="89" extrusionOk="0">
                <a:moveTo>
                  <a:pt x="42" y="87"/>
                </a:moveTo>
                <a:cubicBezTo>
                  <a:pt x="42" y="87"/>
                  <a:pt x="47" y="89"/>
                  <a:pt x="46" y="89"/>
                </a:cubicBezTo>
                <a:cubicBezTo>
                  <a:pt x="46" y="89"/>
                  <a:pt x="46" y="89"/>
                  <a:pt x="46" y="88"/>
                </a:cubicBezTo>
                <a:cubicBezTo>
                  <a:pt x="46" y="88"/>
                  <a:pt x="45" y="89"/>
                  <a:pt x="45" y="89"/>
                </a:cubicBezTo>
                <a:cubicBezTo>
                  <a:pt x="45" y="89"/>
                  <a:pt x="43" y="87"/>
                  <a:pt x="44" y="87"/>
                </a:cubicBezTo>
                <a:cubicBezTo>
                  <a:pt x="44" y="87"/>
                  <a:pt x="44" y="86"/>
                  <a:pt x="44" y="86"/>
                </a:cubicBezTo>
                <a:cubicBezTo>
                  <a:pt x="44" y="85"/>
                  <a:pt x="43" y="84"/>
                  <a:pt x="43" y="84"/>
                </a:cubicBezTo>
                <a:cubicBezTo>
                  <a:pt x="44" y="83"/>
                  <a:pt x="44" y="83"/>
                  <a:pt x="44" y="83"/>
                </a:cubicBezTo>
                <a:cubicBezTo>
                  <a:pt x="44" y="83"/>
                  <a:pt x="44" y="81"/>
                  <a:pt x="44" y="81"/>
                </a:cubicBezTo>
                <a:cubicBezTo>
                  <a:pt x="44" y="81"/>
                  <a:pt x="44" y="80"/>
                  <a:pt x="44" y="80"/>
                </a:cubicBezTo>
                <a:cubicBezTo>
                  <a:pt x="44" y="80"/>
                  <a:pt x="43" y="79"/>
                  <a:pt x="43" y="79"/>
                </a:cubicBezTo>
                <a:cubicBezTo>
                  <a:pt x="44" y="77"/>
                  <a:pt x="44" y="77"/>
                  <a:pt x="44" y="77"/>
                </a:cubicBezTo>
                <a:cubicBezTo>
                  <a:pt x="44" y="77"/>
                  <a:pt x="44" y="76"/>
                  <a:pt x="44" y="76"/>
                </a:cubicBezTo>
                <a:cubicBezTo>
                  <a:pt x="44" y="75"/>
                  <a:pt x="44" y="74"/>
                  <a:pt x="44" y="74"/>
                </a:cubicBezTo>
                <a:cubicBezTo>
                  <a:pt x="42" y="73"/>
                  <a:pt x="42" y="73"/>
                  <a:pt x="42" y="73"/>
                </a:cubicBezTo>
                <a:cubicBezTo>
                  <a:pt x="40" y="72"/>
                  <a:pt x="40" y="72"/>
                  <a:pt x="40" y="72"/>
                </a:cubicBezTo>
                <a:cubicBezTo>
                  <a:pt x="39" y="71"/>
                  <a:pt x="39" y="71"/>
                  <a:pt x="39" y="71"/>
                </a:cubicBezTo>
                <a:cubicBezTo>
                  <a:pt x="39" y="69"/>
                  <a:pt x="39" y="69"/>
                  <a:pt x="39" y="69"/>
                </a:cubicBezTo>
                <a:cubicBezTo>
                  <a:pt x="41" y="67"/>
                  <a:pt x="41" y="67"/>
                  <a:pt x="41" y="67"/>
                </a:cubicBezTo>
                <a:cubicBezTo>
                  <a:pt x="42" y="65"/>
                  <a:pt x="42" y="65"/>
                  <a:pt x="42" y="65"/>
                </a:cubicBezTo>
                <a:cubicBezTo>
                  <a:pt x="42" y="65"/>
                  <a:pt x="43" y="64"/>
                  <a:pt x="43" y="64"/>
                </a:cubicBezTo>
                <a:cubicBezTo>
                  <a:pt x="43" y="63"/>
                  <a:pt x="43" y="62"/>
                  <a:pt x="43" y="62"/>
                </a:cubicBezTo>
                <a:cubicBezTo>
                  <a:pt x="43" y="60"/>
                  <a:pt x="43" y="60"/>
                  <a:pt x="43" y="60"/>
                </a:cubicBezTo>
                <a:cubicBezTo>
                  <a:pt x="44" y="59"/>
                  <a:pt x="44" y="59"/>
                  <a:pt x="44" y="59"/>
                </a:cubicBezTo>
                <a:cubicBezTo>
                  <a:pt x="45" y="58"/>
                  <a:pt x="45" y="58"/>
                  <a:pt x="45" y="58"/>
                </a:cubicBezTo>
                <a:cubicBezTo>
                  <a:pt x="45" y="58"/>
                  <a:pt x="46" y="57"/>
                  <a:pt x="46" y="57"/>
                </a:cubicBezTo>
                <a:cubicBezTo>
                  <a:pt x="46" y="56"/>
                  <a:pt x="47" y="55"/>
                  <a:pt x="47" y="55"/>
                </a:cubicBezTo>
                <a:cubicBezTo>
                  <a:pt x="48" y="53"/>
                  <a:pt x="48" y="53"/>
                  <a:pt x="48" y="53"/>
                </a:cubicBezTo>
                <a:cubicBezTo>
                  <a:pt x="49" y="51"/>
                  <a:pt x="49" y="51"/>
                  <a:pt x="49" y="51"/>
                </a:cubicBezTo>
                <a:cubicBezTo>
                  <a:pt x="50" y="49"/>
                  <a:pt x="50" y="49"/>
                  <a:pt x="50" y="49"/>
                </a:cubicBezTo>
                <a:cubicBezTo>
                  <a:pt x="49" y="48"/>
                  <a:pt x="49" y="48"/>
                  <a:pt x="49" y="48"/>
                </a:cubicBezTo>
                <a:cubicBezTo>
                  <a:pt x="49" y="48"/>
                  <a:pt x="53" y="44"/>
                  <a:pt x="53" y="44"/>
                </a:cubicBezTo>
                <a:cubicBezTo>
                  <a:pt x="53" y="44"/>
                  <a:pt x="55" y="44"/>
                  <a:pt x="55" y="44"/>
                </a:cubicBezTo>
                <a:cubicBezTo>
                  <a:pt x="55" y="45"/>
                  <a:pt x="55" y="45"/>
                  <a:pt x="55" y="45"/>
                </a:cubicBezTo>
                <a:cubicBezTo>
                  <a:pt x="56" y="46"/>
                  <a:pt x="56" y="46"/>
                  <a:pt x="56" y="46"/>
                </a:cubicBezTo>
                <a:cubicBezTo>
                  <a:pt x="56" y="47"/>
                  <a:pt x="56" y="47"/>
                  <a:pt x="56" y="47"/>
                </a:cubicBezTo>
                <a:cubicBezTo>
                  <a:pt x="56" y="47"/>
                  <a:pt x="56" y="48"/>
                  <a:pt x="56" y="49"/>
                </a:cubicBezTo>
                <a:cubicBezTo>
                  <a:pt x="56" y="49"/>
                  <a:pt x="56" y="50"/>
                  <a:pt x="56" y="50"/>
                </a:cubicBezTo>
                <a:cubicBezTo>
                  <a:pt x="56" y="50"/>
                  <a:pt x="57" y="51"/>
                  <a:pt x="57" y="51"/>
                </a:cubicBezTo>
                <a:cubicBezTo>
                  <a:pt x="57" y="52"/>
                  <a:pt x="58" y="53"/>
                  <a:pt x="58" y="53"/>
                </a:cubicBezTo>
                <a:cubicBezTo>
                  <a:pt x="58" y="53"/>
                  <a:pt x="58" y="53"/>
                  <a:pt x="59" y="53"/>
                </a:cubicBezTo>
                <a:cubicBezTo>
                  <a:pt x="59" y="54"/>
                  <a:pt x="59" y="54"/>
                  <a:pt x="59" y="54"/>
                </a:cubicBezTo>
                <a:cubicBezTo>
                  <a:pt x="61" y="53"/>
                  <a:pt x="61" y="53"/>
                  <a:pt x="61" y="53"/>
                </a:cubicBezTo>
                <a:cubicBezTo>
                  <a:pt x="63" y="51"/>
                  <a:pt x="63" y="51"/>
                  <a:pt x="63" y="51"/>
                </a:cubicBezTo>
                <a:cubicBezTo>
                  <a:pt x="63" y="51"/>
                  <a:pt x="66" y="50"/>
                  <a:pt x="66" y="50"/>
                </a:cubicBezTo>
                <a:cubicBezTo>
                  <a:pt x="66" y="50"/>
                  <a:pt x="67" y="48"/>
                  <a:pt x="67" y="48"/>
                </a:cubicBezTo>
                <a:cubicBezTo>
                  <a:pt x="68" y="48"/>
                  <a:pt x="68" y="48"/>
                  <a:pt x="68" y="48"/>
                </a:cubicBezTo>
                <a:cubicBezTo>
                  <a:pt x="68" y="48"/>
                  <a:pt x="68" y="48"/>
                  <a:pt x="68" y="48"/>
                </a:cubicBezTo>
                <a:cubicBezTo>
                  <a:pt x="67" y="46"/>
                  <a:pt x="69" y="44"/>
                  <a:pt x="68" y="42"/>
                </a:cubicBezTo>
                <a:cubicBezTo>
                  <a:pt x="68" y="42"/>
                  <a:pt x="67" y="41"/>
                  <a:pt x="67" y="41"/>
                </a:cubicBezTo>
                <a:cubicBezTo>
                  <a:pt x="67" y="41"/>
                  <a:pt x="67" y="41"/>
                  <a:pt x="67" y="41"/>
                </a:cubicBezTo>
                <a:cubicBezTo>
                  <a:pt x="67" y="41"/>
                  <a:pt x="67" y="41"/>
                  <a:pt x="67" y="41"/>
                </a:cubicBezTo>
                <a:cubicBezTo>
                  <a:pt x="65" y="39"/>
                  <a:pt x="62" y="38"/>
                  <a:pt x="63" y="38"/>
                </a:cubicBezTo>
                <a:cubicBezTo>
                  <a:pt x="64" y="36"/>
                  <a:pt x="68" y="37"/>
                  <a:pt x="70" y="36"/>
                </a:cubicBezTo>
                <a:cubicBezTo>
                  <a:pt x="71" y="36"/>
                  <a:pt x="71" y="34"/>
                  <a:pt x="72" y="33"/>
                </a:cubicBezTo>
                <a:cubicBezTo>
                  <a:pt x="73" y="33"/>
                  <a:pt x="75" y="34"/>
                  <a:pt x="75" y="32"/>
                </a:cubicBezTo>
                <a:cubicBezTo>
                  <a:pt x="75" y="30"/>
                  <a:pt x="77" y="30"/>
                  <a:pt x="78" y="31"/>
                </a:cubicBezTo>
                <a:cubicBezTo>
                  <a:pt x="78" y="31"/>
                  <a:pt x="78" y="31"/>
                  <a:pt x="78" y="31"/>
                </a:cubicBezTo>
                <a:cubicBezTo>
                  <a:pt x="77" y="29"/>
                  <a:pt x="74" y="27"/>
                  <a:pt x="73" y="26"/>
                </a:cubicBezTo>
                <a:cubicBezTo>
                  <a:pt x="73" y="26"/>
                  <a:pt x="73" y="25"/>
                  <a:pt x="71" y="25"/>
                </a:cubicBezTo>
                <a:cubicBezTo>
                  <a:pt x="70" y="25"/>
                  <a:pt x="68" y="23"/>
                  <a:pt x="68" y="23"/>
                </a:cubicBezTo>
                <a:cubicBezTo>
                  <a:pt x="65" y="23"/>
                  <a:pt x="65" y="23"/>
                  <a:pt x="65" y="23"/>
                </a:cubicBezTo>
                <a:cubicBezTo>
                  <a:pt x="65" y="23"/>
                  <a:pt x="62" y="20"/>
                  <a:pt x="62" y="20"/>
                </a:cubicBezTo>
                <a:cubicBezTo>
                  <a:pt x="61" y="20"/>
                  <a:pt x="58" y="19"/>
                  <a:pt x="58" y="19"/>
                </a:cubicBezTo>
                <a:cubicBezTo>
                  <a:pt x="58" y="17"/>
                  <a:pt x="58" y="17"/>
                  <a:pt x="58" y="17"/>
                </a:cubicBezTo>
                <a:cubicBezTo>
                  <a:pt x="58" y="17"/>
                  <a:pt x="57" y="17"/>
                  <a:pt x="57" y="17"/>
                </a:cubicBezTo>
                <a:cubicBezTo>
                  <a:pt x="56" y="17"/>
                  <a:pt x="55" y="18"/>
                  <a:pt x="55" y="18"/>
                </a:cubicBezTo>
                <a:cubicBezTo>
                  <a:pt x="52" y="19"/>
                  <a:pt x="52" y="19"/>
                  <a:pt x="52" y="19"/>
                </a:cubicBezTo>
                <a:cubicBezTo>
                  <a:pt x="52" y="19"/>
                  <a:pt x="50" y="19"/>
                  <a:pt x="50" y="19"/>
                </a:cubicBezTo>
                <a:cubicBezTo>
                  <a:pt x="49" y="18"/>
                  <a:pt x="48" y="16"/>
                  <a:pt x="48" y="16"/>
                </a:cubicBezTo>
                <a:cubicBezTo>
                  <a:pt x="48" y="16"/>
                  <a:pt x="48" y="16"/>
                  <a:pt x="47" y="16"/>
                </a:cubicBezTo>
                <a:cubicBezTo>
                  <a:pt x="46" y="17"/>
                  <a:pt x="48" y="18"/>
                  <a:pt x="46" y="17"/>
                </a:cubicBezTo>
                <a:cubicBezTo>
                  <a:pt x="43" y="16"/>
                  <a:pt x="43" y="16"/>
                  <a:pt x="43" y="16"/>
                </a:cubicBezTo>
                <a:cubicBezTo>
                  <a:pt x="41" y="14"/>
                  <a:pt x="41" y="14"/>
                  <a:pt x="41" y="14"/>
                </a:cubicBezTo>
                <a:cubicBezTo>
                  <a:pt x="40" y="14"/>
                  <a:pt x="40" y="14"/>
                  <a:pt x="40" y="14"/>
                </a:cubicBezTo>
                <a:cubicBezTo>
                  <a:pt x="39" y="14"/>
                  <a:pt x="39" y="14"/>
                  <a:pt x="39" y="14"/>
                </a:cubicBezTo>
                <a:cubicBezTo>
                  <a:pt x="39" y="14"/>
                  <a:pt x="38" y="12"/>
                  <a:pt x="38" y="12"/>
                </a:cubicBezTo>
                <a:cubicBezTo>
                  <a:pt x="38" y="12"/>
                  <a:pt x="38" y="10"/>
                  <a:pt x="38" y="10"/>
                </a:cubicBezTo>
                <a:cubicBezTo>
                  <a:pt x="37" y="10"/>
                  <a:pt x="34" y="9"/>
                  <a:pt x="34" y="9"/>
                </a:cubicBezTo>
                <a:cubicBezTo>
                  <a:pt x="33" y="7"/>
                  <a:pt x="33" y="7"/>
                  <a:pt x="33" y="7"/>
                </a:cubicBezTo>
                <a:cubicBezTo>
                  <a:pt x="33" y="7"/>
                  <a:pt x="33" y="7"/>
                  <a:pt x="33" y="7"/>
                </a:cubicBezTo>
                <a:cubicBezTo>
                  <a:pt x="32" y="7"/>
                  <a:pt x="30" y="6"/>
                  <a:pt x="30" y="6"/>
                </a:cubicBezTo>
                <a:cubicBezTo>
                  <a:pt x="29" y="5"/>
                  <a:pt x="29" y="5"/>
                  <a:pt x="29" y="5"/>
                </a:cubicBezTo>
                <a:cubicBezTo>
                  <a:pt x="26" y="5"/>
                  <a:pt x="26" y="5"/>
                  <a:pt x="26" y="5"/>
                </a:cubicBezTo>
                <a:cubicBezTo>
                  <a:pt x="25" y="3"/>
                  <a:pt x="25" y="3"/>
                  <a:pt x="25" y="3"/>
                </a:cubicBezTo>
                <a:cubicBezTo>
                  <a:pt x="25" y="3"/>
                  <a:pt x="24" y="2"/>
                  <a:pt x="24" y="2"/>
                </a:cubicBezTo>
                <a:cubicBezTo>
                  <a:pt x="25" y="2"/>
                  <a:pt x="25" y="0"/>
                  <a:pt x="25" y="0"/>
                </a:cubicBezTo>
                <a:cubicBezTo>
                  <a:pt x="23" y="0"/>
                  <a:pt x="23" y="0"/>
                  <a:pt x="23" y="0"/>
                </a:cubicBezTo>
                <a:cubicBezTo>
                  <a:pt x="23" y="0"/>
                  <a:pt x="21" y="1"/>
                  <a:pt x="21" y="1"/>
                </a:cubicBezTo>
                <a:cubicBezTo>
                  <a:pt x="21" y="1"/>
                  <a:pt x="20" y="2"/>
                  <a:pt x="20" y="2"/>
                </a:cubicBezTo>
                <a:cubicBezTo>
                  <a:pt x="19" y="2"/>
                  <a:pt x="19" y="2"/>
                  <a:pt x="19" y="2"/>
                </a:cubicBezTo>
                <a:cubicBezTo>
                  <a:pt x="18" y="1"/>
                  <a:pt x="18" y="1"/>
                  <a:pt x="18" y="1"/>
                </a:cubicBezTo>
                <a:cubicBezTo>
                  <a:pt x="17" y="0"/>
                  <a:pt x="17" y="0"/>
                  <a:pt x="17" y="0"/>
                </a:cubicBezTo>
                <a:cubicBezTo>
                  <a:pt x="15" y="2"/>
                  <a:pt x="15" y="2"/>
                  <a:pt x="15" y="2"/>
                </a:cubicBezTo>
                <a:cubicBezTo>
                  <a:pt x="14" y="3"/>
                  <a:pt x="14" y="3"/>
                  <a:pt x="14" y="3"/>
                </a:cubicBezTo>
                <a:cubicBezTo>
                  <a:pt x="14" y="3"/>
                  <a:pt x="14" y="4"/>
                  <a:pt x="14" y="4"/>
                </a:cubicBezTo>
                <a:cubicBezTo>
                  <a:pt x="14" y="4"/>
                  <a:pt x="16" y="4"/>
                  <a:pt x="16" y="4"/>
                </a:cubicBezTo>
                <a:cubicBezTo>
                  <a:pt x="16" y="6"/>
                  <a:pt x="16" y="6"/>
                  <a:pt x="16" y="6"/>
                </a:cubicBezTo>
                <a:cubicBezTo>
                  <a:pt x="16" y="6"/>
                  <a:pt x="16" y="6"/>
                  <a:pt x="17" y="6"/>
                </a:cubicBezTo>
                <a:cubicBezTo>
                  <a:pt x="17" y="6"/>
                  <a:pt x="18" y="7"/>
                  <a:pt x="18" y="7"/>
                </a:cubicBezTo>
                <a:cubicBezTo>
                  <a:pt x="19" y="8"/>
                  <a:pt x="19" y="8"/>
                  <a:pt x="19" y="8"/>
                </a:cubicBezTo>
                <a:cubicBezTo>
                  <a:pt x="19" y="10"/>
                  <a:pt x="19" y="10"/>
                  <a:pt x="19" y="10"/>
                </a:cubicBezTo>
                <a:cubicBezTo>
                  <a:pt x="21" y="11"/>
                  <a:pt x="21" y="11"/>
                  <a:pt x="21" y="11"/>
                </a:cubicBezTo>
                <a:cubicBezTo>
                  <a:pt x="21" y="13"/>
                  <a:pt x="21" y="13"/>
                  <a:pt x="21" y="13"/>
                </a:cubicBezTo>
                <a:cubicBezTo>
                  <a:pt x="20" y="14"/>
                  <a:pt x="20" y="14"/>
                  <a:pt x="20" y="14"/>
                </a:cubicBezTo>
                <a:cubicBezTo>
                  <a:pt x="19" y="15"/>
                  <a:pt x="19" y="15"/>
                  <a:pt x="19" y="15"/>
                </a:cubicBezTo>
                <a:cubicBezTo>
                  <a:pt x="17" y="15"/>
                  <a:pt x="17" y="15"/>
                  <a:pt x="17" y="15"/>
                </a:cubicBezTo>
                <a:cubicBezTo>
                  <a:pt x="17" y="14"/>
                  <a:pt x="17" y="14"/>
                  <a:pt x="17" y="14"/>
                </a:cubicBezTo>
                <a:cubicBezTo>
                  <a:pt x="16" y="12"/>
                  <a:pt x="16" y="12"/>
                  <a:pt x="16" y="12"/>
                </a:cubicBezTo>
                <a:cubicBezTo>
                  <a:pt x="15" y="11"/>
                  <a:pt x="15" y="11"/>
                  <a:pt x="15" y="11"/>
                </a:cubicBezTo>
                <a:cubicBezTo>
                  <a:pt x="12" y="12"/>
                  <a:pt x="12" y="12"/>
                  <a:pt x="12" y="12"/>
                </a:cubicBezTo>
                <a:cubicBezTo>
                  <a:pt x="12" y="14"/>
                  <a:pt x="12" y="14"/>
                  <a:pt x="12" y="14"/>
                </a:cubicBezTo>
                <a:cubicBezTo>
                  <a:pt x="7" y="18"/>
                  <a:pt x="7" y="18"/>
                  <a:pt x="7" y="18"/>
                </a:cubicBezTo>
                <a:cubicBezTo>
                  <a:pt x="8" y="20"/>
                  <a:pt x="8" y="20"/>
                  <a:pt x="8" y="20"/>
                </a:cubicBezTo>
                <a:cubicBezTo>
                  <a:pt x="6" y="22"/>
                  <a:pt x="6" y="22"/>
                  <a:pt x="6" y="22"/>
                </a:cubicBezTo>
                <a:cubicBezTo>
                  <a:pt x="6" y="25"/>
                  <a:pt x="6" y="25"/>
                  <a:pt x="6" y="25"/>
                </a:cubicBezTo>
                <a:cubicBezTo>
                  <a:pt x="7" y="28"/>
                  <a:pt x="7" y="28"/>
                  <a:pt x="7" y="28"/>
                </a:cubicBezTo>
                <a:cubicBezTo>
                  <a:pt x="7" y="30"/>
                  <a:pt x="7" y="30"/>
                  <a:pt x="7" y="30"/>
                </a:cubicBezTo>
                <a:cubicBezTo>
                  <a:pt x="3" y="31"/>
                  <a:pt x="3" y="31"/>
                  <a:pt x="3" y="31"/>
                </a:cubicBezTo>
                <a:cubicBezTo>
                  <a:pt x="0" y="32"/>
                  <a:pt x="0" y="32"/>
                  <a:pt x="0" y="32"/>
                </a:cubicBezTo>
                <a:cubicBezTo>
                  <a:pt x="0" y="35"/>
                  <a:pt x="0" y="35"/>
                  <a:pt x="0" y="35"/>
                </a:cubicBezTo>
                <a:cubicBezTo>
                  <a:pt x="0" y="36"/>
                  <a:pt x="0" y="36"/>
                  <a:pt x="0" y="36"/>
                </a:cubicBezTo>
                <a:cubicBezTo>
                  <a:pt x="3" y="40"/>
                  <a:pt x="3" y="40"/>
                  <a:pt x="3" y="40"/>
                </a:cubicBezTo>
                <a:cubicBezTo>
                  <a:pt x="2" y="41"/>
                  <a:pt x="2" y="41"/>
                  <a:pt x="2" y="41"/>
                </a:cubicBezTo>
                <a:cubicBezTo>
                  <a:pt x="1" y="42"/>
                  <a:pt x="1" y="42"/>
                  <a:pt x="1" y="42"/>
                </a:cubicBezTo>
                <a:cubicBezTo>
                  <a:pt x="4" y="46"/>
                  <a:pt x="4" y="46"/>
                  <a:pt x="4" y="46"/>
                </a:cubicBezTo>
                <a:cubicBezTo>
                  <a:pt x="5" y="47"/>
                  <a:pt x="5" y="47"/>
                  <a:pt x="5" y="47"/>
                </a:cubicBezTo>
                <a:cubicBezTo>
                  <a:pt x="7" y="47"/>
                  <a:pt x="7" y="47"/>
                  <a:pt x="7" y="47"/>
                </a:cubicBezTo>
                <a:cubicBezTo>
                  <a:pt x="7" y="49"/>
                  <a:pt x="7" y="49"/>
                  <a:pt x="7" y="49"/>
                </a:cubicBezTo>
                <a:cubicBezTo>
                  <a:pt x="7" y="50"/>
                  <a:pt x="7" y="50"/>
                  <a:pt x="7" y="50"/>
                </a:cubicBezTo>
                <a:cubicBezTo>
                  <a:pt x="7" y="52"/>
                  <a:pt x="7" y="52"/>
                  <a:pt x="7" y="52"/>
                </a:cubicBezTo>
                <a:cubicBezTo>
                  <a:pt x="5" y="54"/>
                  <a:pt x="5" y="54"/>
                  <a:pt x="5" y="54"/>
                </a:cubicBezTo>
                <a:cubicBezTo>
                  <a:pt x="6" y="56"/>
                  <a:pt x="6" y="56"/>
                  <a:pt x="6" y="56"/>
                </a:cubicBezTo>
                <a:cubicBezTo>
                  <a:pt x="4" y="55"/>
                  <a:pt x="4" y="55"/>
                  <a:pt x="4" y="55"/>
                </a:cubicBezTo>
                <a:cubicBezTo>
                  <a:pt x="3" y="57"/>
                  <a:pt x="3" y="57"/>
                  <a:pt x="3" y="57"/>
                </a:cubicBezTo>
                <a:cubicBezTo>
                  <a:pt x="4" y="58"/>
                  <a:pt x="4" y="58"/>
                  <a:pt x="4" y="58"/>
                </a:cubicBezTo>
                <a:cubicBezTo>
                  <a:pt x="3" y="59"/>
                  <a:pt x="3" y="59"/>
                  <a:pt x="3" y="59"/>
                </a:cubicBezTo>
                <a:cubicBezTo>
                  <a:pt x="5" y="61"/>
                  <a:pt x="5" y="61"/>
                  <a:pt x="5" y="61"/>
                </a:cubicBezTo>
                <a:cubicBezTo>
                  <a:pt x="9" y="62"/>
                  <a:pt x="9" y="62"/>
                  <a:pt x="9" y="62"/>
                </a:cubicBezTo>
                <a:cubicBezTo>
                  <a:pt x="11" y="61"/>
                  <a:pt x="11" y="61"/>
                  <a:pt x="11" y="61"/>
                </a:cubicBezTo>
                <a:cubicBezTo>
                  <a:pt x="12" y="60"/>
                  <a:pt x="12" y="60"/>
                  <a:pt x="12" y="60"/>
                </a:cubicBezTo>
                <a:cubicBezTo>
                  <a:pt x="11" y="59"/>
                  <a:pt x="11" y="59"/>
                  <a:pt x="11" y="59"/>
                </a:cubicBezTo>
                <a:cubicBezTo>
                  <a:pt x="11" y="59"/>
                  <a:pt x="11" y="58"/>
                  <a:pt x="12" y="58"/>
                </a:cubicBezTo>
                <a:cubicBezTo>
                  <a:pt x="12" y="57"/>
                  <a:pt x="13" y="57"/>
                  <a:pt x="13" y="57"/>
                </a:cubicBezTo>
                <a:cubicBezTo>
                  <a:pt x="13" y="58"/>
                  <a:pt x="13" y="58"/>
                  <a:pt x="13" y="58"/>
                </a:cubicBezTo>
                <a:cubicBezTo>
                  <a:pt x="16" y="58"/>
                  <a:pt x="16" y="58"/>
                  <a:pt x="16" y="58"/>
                </a:cubicBezTo>
                <a:cubicBezTo>
                  <a:pt x="16" y="60"/>
                  <a:pt x="16" y="60"/>
                  <a:pt x="16" y="60"/>
                </a:cubicBezTo>
                <a:cubicBezTo>
                  <a:pt x="15" y="61"/>
                  <a:pt x="15" y="61"/>
                  <a:pt x="15" y="61"/>
                </a:cubicBezTo>
                <a:cubicBezTo>
                  <a:pt x="14" y="60"/>
                  <a:pt x="14" y="60"/>
                  <a:pt x="14" y="60"/>
                </a:cubicBezTo>
                <a:cubicBezTo>
                  <a:pt x="14" y="60"/>
                  <a:pt x="14" y="61"/>
                  <a:pt x="14" y="61"/>
                </a:cubicBezTo>
                <a:cubicBezTo>
                  <a:pt x="14" y="61"/>
                  <a:pt x="14" y="64"/>
                  <a:pt x="14" y="64"/>
                </a:cubicBezTo>
                <a:cubicBezTo>
                  <a:pt x="14" y="64"/>
                  <a:pt x="14" y="65"/>
                  <a:pt x="13" y="64"/>
                </a:cubicBezTo>
                <a:cubicBezTo>
                  <a:pt x="13" y="64"/>
                  <a:pt x="12" y="63"/>
                  <a:pt x="12" y="63"/>
                </a:cubicBezTo>
                <a:cubicBezTo>
                  <a:pt x="9" y="62"/>
                  <a:pt x="9" y="62"/>
                  <a:pt x="9" y="62"/>
                </a:cubicBezTo>
                <a:cubicBezTo>
                  <a:pt x="8" y="63"/>
                  <a:pt x="8" y="63"/>
                  <a:pt x="8" y="63"/>
                </a:cubicBezTo>
                <a:cubicBezTo>
                  <a:pt x="8" y="63"/>
                  <a:pt x="8" y="64"/>
                  <a:pt x="8" y="65"/>
                </a:cubicBezTo>
                <a:cubicBezTo>
                  <a:pt x="9" y="65"/>
                  <a:pt x="10" y="65"/>
                  <a:pt x="10" y="65"/>
                </a:cubicBezTo>
                <a:cubicBezTo>
                  <a:pt x="10" y="65"/>
                  <a:pt x="12" y="65"/>
                  <a:pt x="12" y="65"/>
                </a:cubicBezTo>
                <a:cubicBezTo>
                  <a:pt x="12" y="65"/>
                  <a:pt x="12" y="65"/>
                  <a:pt x="13" y="65"/>
                </a:cubicBezTo>
                <a:cubicBezTo>
                  <a:pt x="13" y="65"/>
                  <a:pt x="15" y="65"/>
                  <a:pt x="15" y="65"/>
                </a:cubicBezTo>
                <a:cubicBezTo>
                  <a:pt x="15" y="67"/>
                  <a:pt x="15" y="67"/>
                  <a:pt x="15" y="67"/>
                </a:cubicBezTo>
                <a:cubicBezTo>
                  <a:pt x="17" y="69"/>
                  <a:pt x="17" y="69"/>
                  <a:pt x="17" y="69"/>
                </a:cubicBezTo>
                <a:cubicBezTo>
                  <a:pt x="21" y="69"/>
                  <a:pt x="21" y="69"/>
                  <a:pt x="21" y="69"/>
                </a:cubicBezTo>
                <a:cubicBezTo>
                  <a:pt x="22" y="69"/>
                  <a:pt x="22" y="69"/>
                  <a:pt x="22" y="69"/>
                </a:cubicBezTo>
                <a:cubicBezTo>
                  <a:pt x="25" y="71"/>
                  <a:pt x="25" y="71"/>
                  <a:pt x="25" y="71"/>
                </a:cubicBezTo>
                <a:cubicBezTo>
                  <a:pt x="25" y="71"/>
                  <a:pt x="26" y="73"/>
                  <a:pt x="27" y="73"/>
                </a:cubicBezTo>
                <a:cubicBezTo>
                  <a:pt x="27" y="73"/>
                  <a:pt x="28" y="75"/>
                  <a:pt x="28" y="75"/>
                </a:cubicBezTo>
                <a:cubicBezTo>
                  <a:pt x="30" y="75"/>
                  <a:pt x="30" y="75"/>
                  <a:pt x="30" y="75"/>
                </a:cubicBezTo>
                <a:cubicBezTo>
                  <a:pt x="31" y="75"/>
                  <a:pt x="31" y="75"/>
                  <a:pt x="31" y="75"/>
                </a:cubicBezTo>
                <a:cubicBezTo>
                  <a:pt x="31" y="75"/>
                  <a:pt x="32" y="76"/>
                  <a:pt x="32" y="76"/>
                </a:cubicBezTo>
                <a:cubicBezTo>
                  <a:pt x="31" y="77"/>
                  <a:pt x="31" y="77"/>
                  <a:pt x="31" y="77"/>
                </a:cubicBezTo>
                <a:cubicBezTo>
                  <a:pt x="32" y="79"/>
                  <a:pt x="32" y="79"/>
                  <a:pt x="32" y="79"/>
                </a:cubicBezTo>
                <a:cubicBezTo>
                  <a:pt x="34" y="79"/>
                  <a:pt x="34" y="79"/>
                  <a:pt x="34" y="79"/>
                </a:cubicBezTo>
                <a:cubicBezTo>
                  <a:pt x="34" y="79"/>
                  <a:pt x="34" y="79"/>
                  <a:pt x="34" y="80"/>
                </a:cubicBezTo>
                <a:cubicBezTo>
                  <a:pt x="34" y="80"/>
                  <a:pt x="35" y="82"/>
                  <a:pt x="35" y="82"/>
                </a:cubicBezTo>
                <a:cubicBezTo>
                  <a:pt x="35" y="83"/>
                  <a:pt x="35" y="83"/>
                  <a:pt x="35" y="83"/>
                </a:cubicBezTo>
                <a:cubicBezTo>
                  <a:pt x="35" y="83"/>
                  <a:pt x="36" y="83"/>
                  <a:pt x="36" y="84"/>
                </a:cubicBezTo>
                <a:cubicBezTo>
                  <a:pt x="36" y="84"/>
                  <a:pt x="36" y="84"/>
                  <a:pt x="36" y="85"/>
                </a:cubicBezTo>
                <a:cubicBezTo>
                  <a:pt x="37" y="85"/>
                  <a:pt x="39" y="85"/>
                  <a:pt x="39" y="85"/>
                </a:cubicBezTo>
                <a:cubicBezTo>
                  <a:pt x="40" y="86"/>
                  <a:pt x="40" y="86"/>
                  <a:pt x="40" y="86"/>
                </a:cubicBezTo>
                <a:cubicBezTo>
                  <a:pt x="41" y="87"/>
                  <a:pt x="41" y="87"/>
                  <a:pt x="41" y="87"/>
                </a:cubicBezTo>
                <a:lnTo>
                  <a:pt x="42" y="87"/>
                </a:lnTo>
                <a:close/>
              </a:path>
            </a:pathLst>
          </a:custGeom>
          <a:solidFill>
            <a:srgbClr val="D8D8D8"/>
          </a:solidFill>
          <a:ln w="9525" cap="rnd" cmpd="sng">
            <a:solidFill>
              <a:srgbClr val="F2F2F2"/>
            </a:solidFill>
            <a:prstDash val="solid"/>
            <a:round/>
            <a:headEnd type="none" w="sm" len="sm"/>
            <a:tailEnd type="none" w="sm" len="sm"/>
          </a:ln>
        </p:spPr>
        <p:txBody>
          <a:bodyPr spcFirstLastPara="1" wrap="square" lIns="49325" tIns="24650" rIns="49325" bIns="24650" anchor="t"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dk1"/>
              </a:solidFill>
              <a:latin typeface="Montserrat"/>
              <a:ea typeface="Montserrat"/>
              <a:cs typeface="Montserrat"/>
              <a:sym typeface="Montserrat"/>
            </a:endParaRPr>
          </a:p>
        </p:txBody>
      </p:sp>
      <p:sp>
        <p:nvSpPr>
          <p:cNvPr id="318" name="Google Shape;318;p10"/>
          <p:cNvSpPr/>
          <p:nvPr/>
        </p:nvSpPr>
        <p:spPr>
          <a:xfrm>
            <a:off x="4395628" y="7916517"/>
            <a:ext cx="307074" cy="261055"/>
          </a:xfrm>
          <a:custGeom>
            <a:avLst/>
            <a:gdLst/>
            <a:ahLst/>
            <a:cxnLst/>
            <a:rect l="l" t="t" r="r" b="b"/>
            <a:pathLst>
              <a:path w="106" h="93" extrusionOk="0">
                <a:moveTo>
                  <a:pt x="21" y="90"/>
                </a:moveTo>
                <a:cubicBezTo>
                  <a:pt x="21" y="90"/>
                  <a:pt x="20" y="90"/>
                  <a:pt x="19" y="90"/>
                </a:cubicBezTo>
                <a:cubicBezTo>
                  <a:pt x="18" y="90"/>
                  <a:pt x="17" y="92"/>
                  <a:pt x="16" y="92"/>
                </a:cubicBezTo>
                <a:cubicBezTo>
                  <a:pt x="16" y="92"/>
                  <a:pt x="16" y="92"/>
                  <a:pt x="16" y="91"/>
                </a:cubicBezTo>
                <a:cubicBezTo>
                  <a:pt x="16" y="90"/>
                  <a:pt x="16" y="90"/>
                  <a:pt x="15" y="89"/>
                </a:cubicBezTo>
                <a:cubicBezTo>
                  <a:pt x="15" y="88"/>
                  <a:pt x="15" y="86"/>
                  <a:pt x="14" y="85"/>
                </a:cubicBezTo>
                <a:cubicBezTo>
                  <a:pt x="13" y="84"/>
                  <a:pt x="13" y="83"/>
                  <a:pt x="13" y="83"/>
                </a:cubicBezTo>
                <a:cubicBezTo>
                  <a:pt x="13" y="83"/>
                  <a:pt x="11" y="83"/>
                  <a:pt x="10" y="83"/>
                </a:cubicBezTo>
                <a:cubicBezTo>
                  <a:pt x="10" y="83"/>
                  <a:pt x="9" y="83"/>
                  <a:pt x="9" y="83"/>
                </a:cubicBezTo>
                <a:cubicBezTo>
                  <a:pt x="9" y="83"/>
                  <a:pt x="8" y="81"/>
                  <a:pt x="9" y="81"/>
                </a:cubicBezTo>
                <a:cubicBezTo>
                  <a:pt x="9" y="80"/>
                  <a:pt x="8" y="79"/>
                  <a:pt x="7" y="78"/>
                </a:cubicBezTo>
                <a:cubicBezTo>
                  <a:pt x="7" y="78"/>
                  <a:pt x="5" y="75"/>
                  <a:pt x="5" y="75"/>
                </a:cubicBezTo>
                <a:cubicBezTo>
                  <a:pt x="5" y="75"/>
                  <a:pt x="4" y="75"/>
                  <a:pt x="4" y="74"/>
                </a:cubicBezTo>
                <a:cubicBezTo>
                  <a:pt x="4" y="73"/>
                  <a:pt x="4" y="72"/>
                  <a:pt x="4" y="72"/>
                </a:cubicBezTo>
                <a:cubicBezTo>
                  <a:pt x="3" y="70"/>
                  <a:pt x="3" y="70"/>
                  <a:pt x="3" y="70"/>
                </a:cubicBezTo>
                <a:cubicBezTo>
                  <a:pt x="3" y="70"/>
                  <a:pt x="5" y="69"/>
                  <a:pt x="5" y="68"/>
                </a:cubicBezTo>
                <a:cubicBezTo>
                  <a:pt x="5" y="68"/>
                  <a:pt x="6" y="67"/>
                  <a:pt x="5" y="66"/>
                </a:cubicBezTo>
                <a:cubicBezTo>
                  <a:pt x="5" y="65"/>
                  <a:pt x="3" y="64"/>
                  <a:pt x="3" y="64"/>
                </a:cubicBezTo>
                <a:cubicBezTo>
                  <a:pt x="2" y="63"/>
                  <a:pt x="1" y="62"/>
                  <a:pt x="0" y="61"/>
                </a:cubicBezTo>
                <a:cubicBezTo>
                  <a:pt x="0" y="60"/>
                  <a:pt x="0" y="59"/>
                  <a:pt x="0" y="59"/>
                </a:cubicBezTo>
                <a:cubicBezTo>
                  <a:pt x="0" y="59"/>
                  <a:pt x="0" y="58"/>
                  <a:pt x="1" y="58"/>
                </a:cubicBezTo>
                <a:cubicBezTo>
                  <a:pt x="2" y="57"/>
                  <a:pt x="3" y="57"/>
                  <a:pt x="3" y="56"/>
                </a:cubicBezTo>
                <a:cubicBezTo>
                  <a:pt x="3" y="56"/>
                  <a:pt x="4" y="56"/>
                  <a:pt x="4" y="55"/>
                </a:cubicBezTo>
                <a:cubicBezTo>
                  <a:pt x="3" y="54"/>
                  <a:pt x="2" y="53"/>
                  <a:pt x="2" y="53"/>
                </a:cubicBezTo>
                <a:cubicBezTo>
                  <a:pt x="3" y="50"/>
                  <a:pt x="3" y="50"/>
                  <a:pt x="3" y="50"/>
                </a:cubicBezTo>
                <a:cubicBezTo>
                  <a:pt x="2" y="49"/>
                  <a:pt x="2" y="49"/>
                  <a:pt x="2" y="49"/>
                </a:cubicBezTo>
                <a:cubicBezTo>
                  <a:pt x="2" y="45"/>
                  <a:pt x="2" y="45"/>
                  <a:pt x="2" y="45"/>
                </a:cubicBezTo>
                <a:cubicBezTo>
                  <a:pt x="2" y="44"/>
                  <a:pt x="2" y="44"/>
                  <a:pt x="2" y="44"/>
                </a:cubicBezTo>
                <a:cubicBezTo>
                  <a:pt x="2" y="44"/>
                  <a:pt x="3" y="42"/>
                  <a:pt x="3" y="42"/>
                </a:cubicBezTo>
                <a:cubicBezTo>
                  <a:pt x="3" y="41"/>
                  <a:pt x="3" y="39"/>
                  <a:pt x="3" y="39"/>
                </a:cubicBezTo>
                <a:cubicBezTo>
                  <a:pt x="3" y="39"/>
                  <a:pt x="3" y="39"/>
                  <a:pt x="3" y="39"/>
                </a:cubicBezTo>
                <a:cubicBezTo>
                  <a:pt x="5" y="40"/>
                  <a:pt x="8" y="39"/>
                  <a:pt x="9" y="39"/>
                </a:cubicBezTo>
                <a:cubicBezTo>
                  <a:pt x="11" y="39"/>
                  <a:pt x="11" y="36"/>
                  <a:pt x="10" y="33"/>
                </a:cubicBezTo>
                <a:cubicBezTo>
                  <a:pt x="10" y="31"/>
                  <a:pt x="11" y="29"/>
                  <a:pt x="11" y="27"/>
                </a:cubicBezTo>
                <a:cubicBezTo>
                  <a:pt x="12" y="25"/>
                  <a:pt x="15" y="24"/>
                  <a:pt x="18" y="22"/>
                </a:cubicBezTo>
                <a:cubicBezTo>
                  <a:pt x="20" y="20"/>
                  <a:pt x="20" y="18"/>
                  <a:pt x="23" y="18"/>
                </a:cubicBezTo>
                <a:cubicBezTo>
                  <a:pt x="23" y="18"/>
                  <a:pt x="24" y="18"/>
                  <a:pt x="25" y="19"/>
                </a:cubicBezTo>
                <a:cubicBezTo>
                  <a:pt x="25" y="19"/>
                  <a:pt x="25" y="20"/>
                  <a:pt x="26" y="21"/>
                </a:cubicBezTo>
                <a:cubicBezTo>
                  <a:pt x="26" y="21"/>
                  <a:pt x="26" y="21"/>
                  <a:pt x="27" y="21"/>
                </a:cubicBezTo>
                <a:cubicBezTo>
                  <a:pt x="29" y="24"/>
                  <a:pt x="31" y="26"/>
                  <a:pt x="31" y="18"/>
                </a:cubicBezTo>
                <a:cubicBezTo>
                  <a:pt x="32" y="11"/>
                  <a:pt x="37" y="13"/>
                  <a:pt x="41" y="11"/>
                </a:cubicBezTo>
                <a:cubicBezTo>
                  <a:pt x="41" y="11"/>
                  <a:pt x="41" y="11"/>
                  <a:pt x="42" y="10"/>
                </a:cubicBezTo>
                <a:cubicBezTo>
                  <a:pt x="43" y="11"/>
                  <a:pt x="44" y="11"/>
                  <a:pt x="45" y="11"/>
                </a:cubicBezTo>
                <a:cubicBezTo>
                  <a:pt x="46" y="11"/>
                  <a:pt x="46" y="11"/>
                  <a:pt x="46" y="11"/>
                </a:cubicBezTo>
                <a:cubicBezTo>
                  <a:pt x="46" y="11"/>
                  <a:pt x="49" y="7"/>
                  <a:pt x="49" y="7"/>
                </a:cubicBezTo>
                <a:cubicBezTo>
                  <a:pt x="50" y="7"/>
                  <a:pt x="52" y="6"/>
                  <a:pt x="52" y="6"/>
                </a:cubicBezTo>
                <a:cubicBezTo>
                  <a:pt x="54" y="3"/>
                  <a:pt x="54" y="3"/>
                  <a:pt x="54" y="3"/>
                </a:cubicBezTo>
                <a:cubicBezTo>
                  <a:pt x="54" y="3"/>
                  <a:pt x="56" y="4"/>
                  <a:pt x="57" y="4"/>
                </a:cubicBezTo>
                <a:cubicBezTo>
                  <a:pt x="58" y="4"/>
                  <a:pt x="59" y="4"/>
                  <a:pt x="61" y="4"/>
                </a:cubicBezTo>
                <a:cubicBezTo>
                  <a:pt x="62" y="3"/>
                  <a:pt x="62" y="3"/>
                  <a:pt x="62" y="3"/>
                </a:cubicBezTo>
                <a:cubicBezTo>
                  <a:pt x="62" y="3"/>
                  <a:pt x="64" y="1"/>
                  <a:pt x="66" y="1"/>
                </a:cubicBezTo>
                <a:cubicBezTo>
                  <a:pt x="68" y="0"/>
                  <a:pt x="68" y="1"/>
                  <a:pt x="68" y="1"/>
                </a:cubicBezTo>
                <a:cubicBezTo>
                  <a:pt x="68" y="1"/>
                  <a:pt x="71" y="1"/>
                  <a:pt x="73" y="1"/>
                </a:cubicBezTo>
                <a:cubicBezTo>
                  <a:pt x="73" y="1"/>
                  <a:pt x="73" y="0"/>
                  <a:pt x="73" y="0"/>
                </a:cubicBezTo>
                <a:cubicBezTo>
                  <a:pt x="76" y="2"/>
                  <a:pt x="76" y="5"/>
                  <a:pt x="79" y="8"/>
                </a:cubicBezTo>
                <a:cubicBezTo>
                  <a:pt x="83" y="12"/>
                  <a:pt x="87" y="11"/>
                  <a:pt x="94" y="15"/>
                </a:cubicBezTo>
                <a:cubicBezTo>
                  <a:pt x="94" y="16"/>
                  <a:pt x="98" y="19"/>
                  <a:pt x="99" y="22"/>
                </a:cubicBezTo>
                <a:cubicBezTo>
                  <a:pt x="100" y="26"/>
                  <a:pt x="104" y="26"/>
                  <a:pt x="105" y="30"/>
                </a:cubicBezTo>
                <a:cubicBezTo>
                  <a:pt x="105" y="33"/>
                  <a:pt x="103" y="34"/>
                  <a:pt x="103" y="37"/>
                </a:cubicBezTo>
                <a:cubicBezTo>
                  <a:pt x="103" y="40"/>
                  <a:pt x="105" y="47"/>
                  <a:pt x="106" y="48"/>
                </a:cubicBezTo>
                <a:cubicBezTo>
                  <a:pt x="106" y="48"/>
                  <a:pt x="106" y="49"/>
                  <a:pt x="106" y="49"/>
                </a:cubicBezTo>
                <a:cubicBezTo>
                  <a:pt x="97" y="51"/>
                  <a:pt x="97" y="51"/>
                  <a:pt x="97" y="51"/>
                </a:cubicBezTo>
                <a:cubicBezTo>
                  <a:pt x="98" y="60"/>
                  <a:pt x="98" y="60"/>
                  <a:pt x="98" y="60"/>
                </a:cubicBezTo>
                <a:cubicBezTo>
                  <a:pt x="93" y="64"/>
                  <a:pt x="93" y="64"/>
                  <a:pt x="93" y="64"/>
                </a:cubicBezTo>
                <a:cubicBezTo>
                  <a:pt x="93" y="64"/>
                  <a:pt x="81" y="66"/>
                  <a:pt x="80" y="66"/>
                </a:cubicBezTo>
                <a:cubicBezTo>
                  <a:pt x="79" y="66"/>
                  <a:pt x="74" y="67"/>
                  <a:pt x="72" y="68"/>
                </a:cubicBezTo>
                <a:cubicBezTo>
                  <a:pt x="70" y="68"/>
                  <a:pt x="67" y="70"/>
                  <a:pt x="66" y="70"/>
                </a:cubicBezTo>
                <a:cubicBezTo>
                  <a:pt x="64" y="71"/>
                  <a:pt x="63" y="76"/>
                  <a:pt x="63" y="76"/>
                </a:cubicBezTo>
                <a:cubicBezTo>
                  <a:pt x="63" y="76"/>
                  <a:pt x="60" y="80"/>
                  <a:pt x="59" y="81"/>
                </a:cubicBezTo>
                <a:cubicBezTo>
                  <a:pt x="58" y="82"/>
                  <a:pt x="53" y="85"/>
                  <a:pt x="53" y="85"/>
                </a:cubicBezTo>
                <a:cubicBezTo>
                  <a:pt x="53" y="85"/>
                  <a:pt x="48" y="85"/>
                  <a:pt x="47" y="85"/>
                </a:cubicBezTo>
                <a:cubicBezTo>
                  <a:pt x="45" y="85"/>
                  <a:pt x="43" y="87"/>
                  <a:pt x="41" y="87"/>
                </a:cubicBezTo>
                <a:cubicBezTo>
                  <a:pt x="38" y="88"/>
                  <a:pt x="36" y="89"/>
                  <a:pt x="35" y="89"/>
                </a:cubicBezTo>
                <a:cubicBezTo>
                  <a:pt x="34" y="89"/>
                  <a:pt x="29" y="90"/>
                  <a:pt x="29" y="90"/>
                </a:cubicBezTo>
                <a:cubicBezTo>
                  <a:pt x="29" y="93"/>
                  <a:pt x="29" y="93"/>
                  <a:pt x="29" y="93"/>
                </a:cubicBezTo>
                <a:cubicBezTo>
                  <a:pt x="29" y="93"/>
                  <a:pt x="28" y="93"/>
                  <a:pt x="28" y="93"/>
                </a:cubicBezTo>
                <a:cubicBezTo>
                  <a:pt x="28" y="93"/>
                  <a:pt x="28" y="93"/>
                  <a:pt x="27" y="93"/>
                </a:cubicBezTo>
                <a:cubicBezTo>
                  <a:pt x="27" y="92"/>
                  <a:pt x="27" y="92"/>
                  <a:pt x="27" y="92"/>
                </a:cubicBezTo>
                <a:cubicBezTo>
                  <a:pt x="25" y="90"/>
                  <a:pt x="25" y="90"/>
                  <a:pt x="25" y="90"/>
                </a:cubicBezTo>
                <a:cubicBezTo>
                  <a:pt x="25" y="90"/>
                  <a:pt x="24" y="91"/>
                  <a:pt x="23" y="91"/>
                </a:cubicBezTo>
                <a:cubicBezTo>
                  <a:pt x="22" y="91"/>
                  <a:pt x="22" y="90"/>
                  <a:pt x="21" y="90"/>
                </a:cubicBezTo>
                <a:close/>
              </a:path>
            </a:pathLst>
          </a:custGeom>
          <a:solidFill>
            <a:srgbClr val="D8D8D8"/>
          </a:solidFill>
          <a:ln w="9525" cap="rnd" cmpd="sng">
            <a:solidFill>
              <a:srgbClr val="F2F2F2"/>
            </a:solidFill>
            <a:prstDash val="solid"/>
            <a:round/>
            <a:headEnd type="none" w="sm" len="sm"/>
            <a:tailEnd type="none" w="sm" len="sm"/>
          </a:ln>
        </p:spPr>
        <p:txBody>
          <a:bodyPr spcFirstLastPara="1" wrap="square" lIns="49325" tIns="24650" rIns="49325" bIns="24650" anchor="t"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dk1"/>
              </a:solidFill>
              <a:latin typeface="Montserrat"/>
              <a:ea typeface="Montserrat"/>
              <a:cs typeface="Montserrat"/>
              <a:sym typeface="Montserrat"/>
            </a:endParaRPr>
          </a:p>
        </p:txBody>
      </p:sp>
      <p:sp>
        <p:nvSpPr>
          <p:cNvPr id="319" name="Google Shape;319;p10"/>
          <p:cNvSpPr/>
          <p:nvPr/>
        </p:nvSpPr>
        <p:spPr>
          <a:xfrm>
            <a:off x="3851270" y="6869598"/>
            <a:ext cx="565294" cy="305691"/>
          </a:xfrm>
          <a:custGeom>
            <a:avLst/>
            <a:gdLst/>
            <a:ahLst/>
            <a:cxnLst/>
            <a:rect l="l" t="t" r="r" b="b"/>
            <a:pathLst>
              <a:path w="195" h="109" extrusionOk="0">
                <a:moveTo>
                  <a:pt x="26" y="54"/>
                </a:moveTo>
                <a:cubicBezTo>
                  <a:pt x="29" y="52"/>
                  <a:pt x="29" y="52"/>
                  <a:pt x="29" y="52"/>
                </a:cubicBezTo>
                <a:cubicBezTo>
                  <a:pt x="29" y="52"/>
                  <a:pt x="29" y="49"/>
                  <a:pt x="30" y="50"/>
                </a:cubicBezTo>
                <a:cubicBezTo>
                  <a:pt x="30" y="50"/>
                  <a:pt x="32" y="49"/>
                  <a:pt x="32" y="49"/>
                </a:cubicBezTo>
                <a:cubicBezTo>
                  <a:pt x="33" y="47"/>
                  <a:pt x="33" y="47"/>
                  <a:pt x="33" y="47"/>
                </a:cubicBezTo>
                <a:cubicBezTo>
                  <a:pt x="34" y="44"/>
                  <a:pt x="34" y="44"/>
                  <a:pt x="34" y="44"/>
                </a:cubicBezTo>
                <a:cubicBezTo>
                  <a:pt x="39" y="42"/>
                  <a:pt x="39" y="42"/>
                  <a:pt x="39" y="42"/>
                </a:cubicBezTo>
                <a:cubicBezTo>
                  <a:pt x="40" y="37"/>
                  <a:pt x="40" y="37"/>
                  <a:pt x="40" y="37"/>
                </a:cubicBezTo>
                <a:cubicBezTo>
                  <a:pt x="39" y="34"/>
                  <a:pt x="39" y="34"/>
                  <a:pt x="39" y="34"/>
                </a:cubicBezTo>
                <a:cubicBezTo>
                  <a:pt x="39" y="34"/>
                  <a:pt x="39" y="30"/>
                  <a:pt x="40" y="30"/>
                </a:cubicBezTo>
                <a:cubicBezTo>
                  <a:pt x="41" y="30"/>
                  <a:pt x="44" y="28"/>
                  <a:pt x="44" y="28"/>
                </a:cubicBezTo>
                <a:cubicBezTo>
                  <a:pt x="47" y="25"/>
                  <a:pt x="47" y="25"/>
                  <a:pt x="47" y="25"/>
                </a:cubicBezTo>
                <a:cubicBezTo>
                  <a:pt x="47" y="23"/>
                  <a:pt x="47" y="23"/>
                  <a:pt x="47" y="23"/>
                </a:cubicBezTo>
                <a:cubicBezTo>
                  <a:pt x="49" y="19"/>
                  <a:pt x="49" y="19"/>
                  <a:pt x="49" y="19"/>
                </a:cubicBezTo>
                <a:cubicBezTo>
                  <a:pt x="51" y="17"/>
                  <a:pt x="51" y="17"/>
                  <a:pt x="51" y="17"/>
                </a:cubicBezTo>
                <a:cubicBezTo>
                  <a:pt x="53" y="15"/>
                  <a:pt x="53" y="15"/>
                  <a:pt x="53" y="15"/>
                </a:cubicBezTo>
                <a:cubicBezTo>
                  <a:pt x="56" y="14"/>
                  <a:pt x="56" y="14"/>
                  <a:pt x="56" y="14"/>
                </a:cubicBezTo>
                <a:cubicBezTo>
                  <a:pt x="56" y="14"/>
                  <a:pt x="57" y="14"/>
                  <a:pt x="58" y="14"/>
                </a:cubicBezTo>
                <a:cubicBezTo>
                  <a:pt x="59" y="14"/>
                  <a:pt x="60" y="13"/>
                  <a:pt x="60" y="13"/>
                </a:cubicBezTo>
                <a:cubicBezTo>
                  <a:pt x="61" y="13"/>
                  <a:pt x="64" y="13"/>
                  <a:pt x="64" y="13"/>
                </a:cubicBezTo>
                <a:cubicBezTo>
                  <a:pt x="64" y="13"/>
                  <a:pt x="66" y="11"/>
                  <a:pt x="66" y="12"/>
                </a:cubicBezTo>
                <a:cubicBezTo>
                  <a:pt x="66" y="14"/>
                  <a:pt x="66" y="15"/>
                  <a:pt x="66" y="15"/>
                </a:cubicBezTo>
                <a:cubicBezTo>
                  <a:pt x="67" y="16"/>
                  <a:pt x="68" y="18"/>
                  <a:pt x="68" y="18"/>
                </a:cubicBezTo>
                <a:cubicBezTo>
                  <a:pt x="68" y="18"/>
                  <a:pt x="70" y="18"/>
                  <a:pt x="71" y="17"/>
                </a:cubicBezTo>
                <a:cubicBezTo>
                  <a:pt x="72" y="16"/>
                  <a:pt x="74" y="15"/>
                  <a:pt x="74" y="15"/>
                </a:cubicBezTo>
                <a:cubicBezTo>
                  <a:pt x="74" y="15"/>
                  <a:pt x="76" y="17"/>
                  <a:pt x="76" y="16"/>
                </a:cubicBezTo>
                <a:cubicBezTo>
                  <a:pt x="76" y="15"/>
                  <a:pt x="76" y="11"/>
                  <a:pt x="76" y="11"/>
                </a:cubicBezTo>
                <a:cubicBezTo>
                  <a:pt x="78" y="8"/>
                  <a:pt x="78" y="8"/>
                  <a:pt x="78" y="8"/>
                </a:cubicBezTo>
                <a:cubicBezTo>
                  <a:pt x="78" y="8"/>
                  <a:pt x="80" y="8"/>
                  <a:pt x="80" y="7"/>
                </a:cubicBezTo>
                <a:cubicBezTo>
                  <a:pt x="80" y="6"/>
                  <a:pt x="82" y="4"/>
                  <a:pt x="82" y="4"/>
                </a:cubicBezTo>
                <a:cubicBezTo>
                  <a:pt x="85" y="4"/>
                  <a:pt x="85" y="4"/>
                  <a:pt x="85" y="4"/>
                </a:cubicBezTo>
                <a:cubicBezTo>
                  <a:pt x="87" y="10"/>
                  <a:pt x="87" y="10"/>
                  <a:pt x="87" y="10"/>
                </a:cubicBezTo>
                <a:cubicBezTo>
                  <a:pt x="90" y="12"/>
                  <a:pt x="90" y="12"/>
                  <a:pt x="90" y="12"/>
                </a:cubicBezTo>
                <a:cubicBezTo>
                  <a:pt x="91" y="13"/>
                  <a:pt x="91" y="13"/>
                  <a:pt x="91" y="13"/>
                </a:cubicBezTo>
                <a:cubicBezTo>
                  <a:pt x="93" y="14"/>
                  <a:pt x="93" y="14"/>
                  <a:pt x="93" y="14"/>
                </a:cubicBezTo>
                <a:cubicBezTo>
                  <a:pt x="96" y="14"/>
                  <a:pt x="96" y="14"/>
                  <a:pt x="96" y="14"/>
                </a:cubicBezTo>
                <a:cubicBezTo>
                  <a:pt x="96" y="15"/>
                  <a:pt x="96" y="15"/>
                  <a:pt x="96" y="15"/>
                </a:cubicBezTo>
                <a:cubicBezTo>
                  <a:pt x="98" y="17"/>
                  <a:pt x="98" y="17"/>
                  <a:pt x="98" y="17"/>
                </a:cubicBezTo>
                <a:cubicBezTo>
                  <a:pt x="99" y="20"/>
                  <a:pt x="99" y="20"/>
                  <a:pt x="99" y="20"/>
                </a:cubicBezTo>
                <a:cubicBezTo>
                  <a:pt x="97" y="22"/>
                  <a:pt x="97" y="22"/>
                  <a:pt x="97" y="22"/>
                </a:cubicBezTo>
                <a:cubicBezTo>
                  <a:pt x="97" y="23"/>
                  <a:pt x="97" y="23"/>
                  <a:pt x="97" y="23"/>
                </a:cubicBezTo>
                <a:cubicBezTo>
                  <a:pt x="98" y="24"/>
                  <a:pt x="98" y="24"/>
                  <a:pt x="98" y="24"/>
                </a:cubicBezTo>
                <a:cubicBezTo>
                  <a:pt x="98" y="24"/>
                  <a:pt x="99" y="24"/>
                  <a:pt x="99" y="24"/>
                </a:cubicBezTo>
                <a:cubicBezTo>
                  <a:pt x="99" y="24"/>
                  <a:pt x="101" y="23"/>
                  <a:pt x="102" y="23"/>
                </a:cubicBezTo>
                <a:cubicBezTo>
                  <a:pt x="102" y="23"/>
                  <a:pt x="102" y="22"/>
                  <a:pt x="102" y="22"/>
                </a:cubicBezTo>
                <a:cubicBezTo>
                  <a:pt x="102" y="22"/>
                  <a:pt x="104" y="21"/>
                  <a:pt x="104" y="21"/>
                </a:cubicBezTo>
                <a:cubicBezTo>
                  <a:pt x="104" y="21"/>
                  <a:pt x="105" y="21"/>
                  <a:pt x="105" y="21"/>
                </a:cubicBezTo>
                <a:cubicBezTo>
                  <a:pt x="105" y="22"/>
                  <a:pt x="106" y="23"/>
                  <a:pt x="106" y="23"/>
                </a:cubicBezTo>
                <a:cubicBezTo>
                  <a:pt x="106" y="23"/>
                  <a:pt x="107" y="22"/>
                  <a:pt x="107" y="23"/>
                </a:cubicBezTo>
                <a:cubicBezTo>
                  <a:pt x="107" y="23"/>
                  <a:pt x="108" y="23"/>
                  <a:pt x="108" y="23"/>
                </a:cubicBezTo>
                <a:cubicBezTo>
                  <a:pt x="108" y="23"/>
                  <a:pt x="108" y="23"/>
                  <a:pt x="108" y="22"/>
                </a:cubicBezTo>
                <a:cubicBezTo>
                  <a:pt x="108" y="20"/>
                  <a:pt x="108" y="20"/>
                  <a:pt x="108" y="20"/>
                </a:cubicBezTo>
                <a:cubicBezTo>
                  <a:pt x="108" y="19"/>
                  <a:pt x="108" y="18"/>
                  <a:pt x="108" y="18"/>
                </a:cubicBezTo>
                <a:cubicBezTo>
                  <a:pt x="109" y="17"/>
                  <a:pt x="109" y="17"/>
                  <a:pt x="109" y="16"/>
                </a:cubicBezTo>
                <a:cubicBezTo>
                  <a:pt x="109" y="16"/>
                  <a:pt x="108" y="15"/>
                  <a:pt x="109" y="15"/>
                </a:cubicBezTo>
                <a:cubicBezTo>
                  <a:pt x="110" y="15"/>
                  <a:pt x="111" y="15"/>
                  <a:pt x="111" y="15"/>
                </a:cubicBezTo>
                <a:cubicBezTo>
                  <a:pt x="111" y="15"/>
                  <a:pt x="111" y="14"/>
                  <a:pt x="111" y="14"/>
                </a:cubicBezTo>
                <a:cubicBezTo>
                  <a:pt x="111" y="14"/>
                  <a:pt x="112" y="13"/>
                  <a:pt x="113" y="13"/>
                </a:cubicBezTo>
                <a:cubicBezTo>
                  <a:pt x="113" y="13"/>
                  <a:pt x="113" y="14"/>
                  <a:pt x="114" y="13"/>
                </a:cubicBezTo>
                <a:cubicBezTo>
                  <a:pt x="115" y="12"/>
                  <a:pt x="114" y="12"/>
                  <a:pt x="114" y="12"/>
                </a:cubicBezTo>
                <a:cubicBezTo>
                  <a:pt x="114" y="11"/>
                  <a:pt x="114" y="11"/>
                  <a:pt x="114" y="11"/>
                </a:cubicBezTo>
                <a:cubicBezTo>
                  <a:pt x="115" y="10"/>
                  <a:pt x="114" y="11"/>
                  <a:pt x="116" y="11"/>
                </a:cubicBezTo>
                <a:cubicBezTo>
                  <a:pt x="117" y="10"/>
                  <a:pt x="118" y="10"/>
                  <a:pt x="118" y="10"/>
                </a:cubicBezTo>
                <a:cubicBezTo>
                  <a:pt x="118" y="10"/>
                  <a:pt x="118" y="9"/>
                  <a:pt x="118" y="9"/>
                </a:cubicBezTo>
                <a:cubicBezTo>
                  <a:pt x="120" y="8"/>
                  <a:pt x="120" y="8"/>
                  <a:pt x="120" y="8"/>
                </a:cubicBezTo>
                <a:cubicBezTo>
                  <a:pt x="120" y="8"/>
                  <a:pt x="120" y="9"/>
                  <a:pt x="120" y="9"/>
                </a:cubicBezTo>
                <a:cubicBezTo>
                  <a:pt x="120" y="9"/>
                  <a:pt x="121" y="9"/>
                  <a:pt x="122" y="9"/>
                </a:cubicBezTo>
                <a:cubicBezTo>
                  <a:pt x="122" y="9"/>
                  <a:pt x="123" y="10"/>
                  <a:pt x="123" y="9"/>
                </a:cubicBezTo>
                <a:cubicBezTo>
                  <a:pt x="123" y="9"/>
                  <a:pt x="124" y="9"/>
                  <a:pt x="124" y="8"/>
                </a:cubicBezTo>
                <a:cubicBezTo>
                  <a:pt x="124" y="8"/>
                  <a:pt x="124" y="8"/>
                  <a:pt x="124" y="8"/>
                </a:cubicBezTo>
                <a:cubicBezTo>
                  <a:pt x="124" y="8"/>
                  <a:pt x="124" y="7"/>
                  <a:pt x="125" y="7"/>
                </a:cubicBezTo>
                <a:cubicBezTo>
                  <a:pt x="126" y="8"/>
                  <a:pt x="125" y="8"/>
                  <a:pt x="126" y="8"/>
                </a:cubicBezTo>
                <a:cubicBezTo>
                  <a:pt x="126" y="7"/>
                  <a:pt x="128" y="6"/>
                  <a:pt x="128" y="6"/>
                </a:cubicBezTo>
                <a:cubicBezTo>
                  <a:pt x="128" y="6"/>
                  <a:pt x="128" y="6"/>
                  <a:pt x="129" y="8"/>
                </a:cubicBezTo>
                <a:cubicBezTo>
                  <a:pt x="129" y="9"/>
                  <a:pt x="130" y="9"/>
                  <a:pt x="131" y="9"/>
                </a:cubicBezTo>
                <a:cubicBezTo>
                  <a:pt x="131" y="9"/>
                  <a:pt x="131" y="9"/>
                  <a:pt x="131" y="9"/>
                </a:cubicBezTo>
                <a:cubicBezTo>
                  <a:pt x="131" y="10"/>
                  <a:pt x="132" y="11"/>
                  <a:pt x="132" y="11"/>
                </a:cubicBezTo>
                <a:cubicBezTo>
                  <a:pt x="133" y="11"/>
                  <a:pt x="133" y="11"/>
                  <a:pt x="133" y="11"/>
                </a:cubicBezTo>
                <a:cubicBezTo>
                  <a:pt x="134" y="10"/>
                  <a:pt x="134" y="10"/>
                  <a:pt x="134" y="10"/>
                </a:cubicBezTo>
                <a:cubicBezTo>
                  <a:pt x="134" y="10"/>
                  <a:pt x="134" y="11"/>
                  <a:pt x="135" y="11"/>
                </a:cubicBezTo>
                <a:cubicBezTo>
                  <a:pt x="136" y="11"/>
                  <a:pt x="137" y="12"/>
                  <a:pt x="137" y="12"/>
                </a:cubicBezTo>
                <a:cubicBezTo>
                  <a:pt x="137" y="11"/>
                  <a:pt x="138" y="10"/>
                  <a:pt x="138" y="10"/>
                </a:cubicBezTo>
                <a:cubicBezTo>
                  <a:pt x="138" y="9"/>
                  <a:pt x="138" y="9"/>
                  <a:pt x="139" y="8"/>
                </a:cubicBezTo>
                <a:cubicBezTo>
                  <a:pt x="139" y="8"/>
                  <a:pt x="142" y="7"/>
                  <a:pt x="142" y="7"/>
                </a:cubicBezTo>
                <a:cubicBezTo>
                  <a:pt x="142" y="7"/>
                  <a:pt x="141" y="5"/>
                  <a:pt x="140" y="5"/>
                </a:cubicBezTo>
                <a:cubicBezTo>
                  <a:pt x="140" y="5"/>
                  <a:pt x="139" y="4"/>
                  <a:pt x="141" y="3"/>
                </a:cubicBezTo>
                <a:cubicBezTo>
                  <a:pt x="142" y="3"/>
                  <a:pt x="143" y="3"/>
                  <a:pt x="143" y="3"/>
                </a:cubicBezTo>
                <a:cubicBezTo>
                  <a:pt x="145" y="4"/>
                  <a:pt x="145" y="4"/>
                  <a:pt x="145" y="4"/>
                </a:cubicBezTo>
                <a:cubicBezTo>
                  <a:pt x="145" y="3"/>
                  <a:pt x="145" y="3"/>
                  <a:pt x="145" y="3"/>
                </a:cubicBezTo>
                <a:cubicBezTo>
                  <a:pt x="146" y="2"/>
                  <a:pt x="146" y="2"/>
                  <a:pt x="146" y="2"/>
                </a:cubicBezTo>
                <a:cubicBezTo>
                  <a:pt x="146" y="2"/>
                  <a:pt x="147" y="1"/>
                  <a:pt x="147" y="1"/>
                </a:cubicBezTo>
                <a:cubicBezTo>
                  <a:pt x="147" y="1"/>
                  <a:pt x="148" y="1"/>
                  <a:pt x="148" y="1"/>
                </a:cubicBezTo>
                <a:cubicBezTo>
                  <a:pt x="149" y="1"/>
                  <a:pt x="150" y="1"/>
                  <a:pt x="150" y="1"/>
                </a:cubicBezTo>
                <a:cubicBezTo>
                  <a:pt x="150" y="1"/>
                  <a:pt x="151" y="2"/>
                  <a:pt x="151" y="2"/>
                </a:cubicBezTo>
                <a:cubicBezTo>
                  <a:pt x="152" y="2"/>
                  <a:pt x="153" y="2"/>
                  <a:pt x="153" y="2"/>
                </a:cubicBezTo>
                <a:cubicBezTo>
                  <a:pt x="153" y="2"/>
                  <a:pt x="154" y="3"/>
                  <a:pt x="154" y="2"/>
                </a:cubicBezTo>
                <a:cubicBezTo>
                  <a:pt x="155" y="2"/>
                  <a:pt x="155" y="1"/>
                  <a:pt x="155" y="1"/>
                </a:cubicBezTo>
                <a:cubicBezTo>
                  <a:pt x="155" y="1"/>
                  <a:pt x="159" y="0"/>
                  <a:pt x="159" y="0"/>
                </a:cubicBezTo>
                <a:cubicBezTo>
                  <a:pt x="159" y="0"/>
                  <a:pt x="160" y="0"/>
                  <a:pt x="160" y="0"/>
                </a:cubicBezTo>
                <a:cubicBezTo>
                  <a:pt x="161" y="1"/>
                  <a:pt x="162" y="1"/>
                  <a:pt x="162" y="1"/>
                </a:cubicBezTo>
                <a:cubicBezTo>
                  <a:pt x="163" y="1"/>
                  <a:pt x="164" y="2"/>
                  <a:pt x="164" y="2"/>
                </a:cubicBezTo>
                <a:cubicBezTo>
                  <a:pt x="165" y="3"/>
                  <a:pt x="166" y="3"/>
                  <a:pt x="166" y="3"/>
                </a:cubicBezTo>
                <a:cubicBezTo>
                  <a:pt x="166" y="3"/>
                  <a:pt x="166" y="1"/>
                  <a:pt x="166" y="1"/>
                </a:cubicBezTo>
                <a:cubicBezTo>
                  <a:pt x="167" y="1"/>
                  <a:pt x="168" y="1"/>
                  <a:pt x="168" y="1"/>
                </a:cubicBezTo>
                <a:cubicBezTo>
                  <a:pt x="169" y="2"/>
                  <a:pt x="169" y="2"/>
                  <a:pt x="169" y="2"/>
                </a:cubicBezTo>
                <a:cubicBezTo>
                  <a:pt x="169" y="2"/>
                  <a:pt x="170" y="3"/>
                  <a:pt x="171" y="3"/>
                </a:cubicBezTo>
                <a:cubicBezTo>
                  <a:pt x="171" y="3"/>
                  <a:pt x="172" y="2"/>
                  <a:pt x="172" y="2"/>
                </a:cubicBezTo>
                <a:cubicBezTo>
                  <a:pt x="172" y="3"/>
                  <a:pt x="173" y="3"/>
                  <a:pt x="173" y="4"/>
                </a:cubicBezTo>
                <a:cubicBezTo>
                  <a:pt x="173" y="4"/>
                  <a:pt x="174" y="5"/>
                  <a:pt x="174" y="5"/>
                </a:cubicBezTo>
                <a:cubicBezTo>
                  <a:pt x="174" y="6"/>
                  <a:pt x="175" y="6"/>
                  <a:pt x="175" y="6"/>
                </a:cubicBezTo>
                <a:cubicBezTo>
                  <a:pt x="175" y="7"/>
                  <a:pt x="175" y="8"/>
                  <a:pt x="175" y="8"/>
                </a:cubicBezTo>
                <a:cubicBezTo>
                  <a:pt x="175" y="8"/>
                  <a:pt x="175" y="8"/>
                  <a:pt x="175" y="9"/>
                </a:cubicBezTo>
                <a:cubicBezTo>
                  <a:pt x="176" y="9"/>
                  <a:pt x="179" y="9"/>
                  <a:pt x="179" y="9"/>
                </a:cubicBezTo>
                <a:cubicBezTo>
                  <a:pt x="179" y="9"/>
                  <a:pt x="180" y="9"/>
                  <a:pt x="180" y="10"/>
                </a:cubicBezTo>
                <a:cubicBezTo>
                  <a:pt x="180" y="10"/>
                  <a:pt x="182" y="10"/>
                  <a:pt x="182" y="10"/>
                </a:cubicBezTo>
                <a:cubicBezTo>
                  <a:pt x="182" y="10"/>
                  <a:pt x="183" y="9"/>
                  <a:pt x="183" y="10"/>
                </a:cubicBezTo>
                <a:cubicBezTo>
                  <a:pt x="183" y="10"/>
                  <a:pt x="183" y="11"/>
                  <a:pt x="183" y="11"/>
                </a:cubicBezTo>
                <a:cubicBezTo>
                  <a:pt x="185" y="11"/>
                  <a:pt x="185" y="11"/>
                  <a:pt x="185" y="11"/>
                </a:cubicBezTo>
                <a:cubicBezTo>
                  <a:pt x="186" y="11"/>
                  <a:pt x="186" y="11"/>
                  <a:pt x="186" y="11"/>
                </a:cubicBezTo>
                <a:cubicBezTo>
                  <a:pt x="186" y="11"/>
                  <a:pt x="187" y="10"/>
                  <a:pt x="187" y="11"/>
                </a:cubicBezTo>
                <a:cubicBezTo>
                  <a:pt x="187" y="11"/>
                  <a:pt x="188" y="11"/>
                  <a:pt x="188" y="11"/>
                </a:cubicBezTo>
                <a:cubicBezTo>
                  <a:pt x="188" y="11"/>
                  <a:pt x="190" y="12"/>
                  <a:pt x="190" y="12"/>
                </a:cubicBezTo>
                <a:cubicBezTo>
                  <a:pt x="190" y="12"/>
                  <a:pt x="191" y="12"/>
                  <a:pt x="192" y="12"/>
                </a:cubicBezTo>
                <a:cubicBezTo>
                  <a:pt x="192" y="12"/>
                  <a:pt x="195" y="12"/>
                  <a:pt x="195" y="12"/>
                </a:cubicBezTo>
                <a:cubicBezTo>
                  <a:pt x="195" y="12"/>
                  <a:pt x="195" y="13"/>
                  <a:pt x="195" y="14"/>
                </a:cubicBezTo>
                <a:cubicBezTo>
                  <a:pt x="195" y="14"/>
                  <a:pt x="195" y="16"/>
                  <a:pt x="195" y="16"/>
                </a:cubicBezTo>
                <a:cubicBezTo>
                  <a:pt x="195" y="16"/>
                  <a:pt x="194" y="17"/>
                  <a:pt x="194" y="18"/>
                </a:cubicBezTo>
                <a:cubicBezTo>
                  <a:pt x="193" y="18"/>
                  <a:pt x="193" y="20"/>
                  <a:pt x="193" y="20"/>
                </a:cubicBezTo>
                <a:cubicBezTo>
                  <a:pt x="193" y="20"/>
                  <a:pt x="193" y="21"/>
                  <a:pt x="193" y="21"/>
                </a:cubicBezTo>
                <a:cubicBezTo>
                  <a:pt x="193" y="21"/>
                  <a:pt x="193" y="23"/>
                  <a:pt x="193" y="23"/>
                </a:cubicBezTo>
                <a:cubicBezTo>
                  <a:pt x="192" y="25"/>
                  <a:pt x="192" y="25"/>
                  <a:pt x="192" y="25"/>
                </a:cubicBezTo>
                <a:cubicBezTo>
                  <a:pt x="192" y="25"/>
                  <a:pt x="191" y="26"/>
                  <a:pt x="192" y="27"/>
                </a:cubicBezTo>
                <a:cubicBezTo>
                  <a:pt x="192" y="27"/>
                  <a:pt x="192" y="28"/>
                  <a:pt x="192" y="28"/>
                </a:cubicBezTo>
                <a:cubicBezTo>
                  <a:pt x="193" y="29"/>
                  <a:pt x="193" y="29"/>
                  <a:pt x="193" y="29"/>
                </a:cubicBezTo>
                <a:cubicBezTo>
                  <a:pt x="191" y="31"/>
                  <a:pt x="191" y="31"/>
                  <a:pt x="191" y="31"/>
                </a:cubicBezTo>
                <a:cubicBezTo>
                  <a:pt x="191" y="33"/>
                  <a:pt x="191" y="33"/>
                  <a:pt x="191" y="33"/>
                </a:cubicBezTo>
                <a:cubicBezTo>
                  <a:pt x="191" y="33"/>
                  <a:pt x="192" y="34"/>
                  <a:pt x="191" y="35"/>
                </a:cubicBezTo>
                <a:cubicBezTo>
                  <a:pt x="191" y="35"/>
                  <a:pt x="190" y="36"/>
                  <a:pt x="190" y="36"/>
                </a:cubicBezTo>
                <a:cubicBezTo>
                  <a:pt x="190" y="36"/>
                  <a:pt x="188" y="38"/>
                  <a:pt x="188" y="38"/>
                </a:cubicBezTo>
                <a:cubicBezTo>
                  <a:pt x="188" y="38"/>
                  <a:pt x="188" y="39"/>
                  <a:pt x="188" y="39"/>
                </a:cubicBezTo>
                <a:cubicBezTo>
                  <a:pt x="188" y="39"/>
                  <a:pt x="187" y="41"/>
                  <a:pt x="187" y="41"/>
                </a:cubicBezTo>
                <a:cubicBezTo>
                  <a:pt x="187" y="41"/>
                  <a:pt x="187" y="44"/>
                  <a:pt x="187" y="44"/>
                </a:cubicBezTo>
                <a:cubicBezTo>
                  <a:pt x="187" y="44"/>
                  <a:pt x="188" y="45"/>
                  <a:pt x="188" y="45"/>
                </a:cubicBezTo>
                <a:cubicBezTo>
                  <a:pt x="188" y="45"/>
                  <a:pt x="188" y="46"/>
                  <a:pt x="188" y="47"/>
                </a:cubicBezTo>
                <a:cubicBezTo>
                  <a:pt x="187" y="47"/>
                  <a:pt x="188" y="48"/>
                  <a:pt x="188" y="49"/>
                </a:cubicBezTo>
                <a:cubicBezTo>
                  <a:pt x="188" y="49"/>
                  <a:pt x="188" y="50"/>
                  <a:pt x="188" y="50"/>
                </a:cubicBezTo>
                <a:cubicBezTo>
                  <a:pt x="187" y="52"/>
                  <a:pt x="187" y="52"/>
                  <a:pt x="187" y="52"/>
                </a:cubicBezTo>
                <a:cubicBezTo>
                  <a:pt x="186" y="52"/>
                  <a:pt x="186" y="52"/>
                  <a:pt x="186" y="52"/>
                </a:cubicBezTo>
                <a:cubicBezTo>
                  <a:pt x="187" y="55"/>
                  <a:pt x="187" y="55"/>
                  <a:pt x="187" y="55"/>
                </a:cubicBezTo>
                <a:cubicBezTo>
                  <a:pt x="185" y="57"/>
                  <a:pt x="185" y="57"/>
                  <a:pt x="185" y="57"/>
                </a:cubicBezTo>
                <a:cubicBezTo>
                  <a:pt x="177" y="57"/>
                  <a:pt x="177" y="57"/>
                  <a:pt x="177" y="57"/>
                </a:cubicBezTo>
                <a:cubicBezTo>
                  <a:pt x="169" y="49"/>
                  <a:pt x="169" y="49"/>
                  <a:pt x="169" y="49"/>
                </a:cubicBezTo>
                <a:cubicBezTo>
                  <a:pt x="163" y="48"/>
                  <a:pt x="163" y="48"/>
                  <a:pt x="163" y="48"/>
                </a:cubicBezTo>
                <a:cubicBezTo>
                  <a:pt x="158" y="52"/>
                  <a:pt x="158" y="52"/>
                  <a:pt x="158" y="52"/>
                </a:cubicBezTo>
                <a:cubicBezTo>
                  <a:pt x="151" y="53"/>
                  <a:pt x="151" y="53"/>
                  <a:pt x="151" y="53"/>
                </a:cubicBezTo>
                <a:cubicBezTo>
                  <a:pt x="146" y="50"/>
                  <a:pt x="146" y="50"/>
                  <a:pt x="146" y="50"/>
                </a:cubicBezTo>
                <a:cubicBezTo>
                  <a:pt x="132" y="54"/>
                  <a:pt x="132" y="54"/>
                  <a:pt x="132" y="54"/>
                </a:cubicBezTo>
                <a:cubicBezTo>
                  <a:pt x="131" y="57"/>
                  <a:pt x="131" y="57"/>
                  <a:pt x="131" y="57"/>
                </a:cubicBezTo>
                <a:cubicBezTo>
                  <a:pt x="129" y="64"/>
                  <a:pt x="129" y="64"/>
                  <a:pt x="129" y="64"/>
                </a:cubicBezTo>
                <a:cubicBezTo>
                  <a:pt x="126" y="70"/>
                  <a:pt x="126" y="70"/>
                  <a:pt x="126" y="70"/>
                </a:cubicBezTo>
                <a:cubicBezTo>
                  <a:pt x="122" y="72"/>
                  <a:pt x="122" y="72"/>
                  <a:pt x="122" y="72"/>
                </a:cubicBezTo>
                <a:cubicBezTo>
                  <a:pt x="119" y="74"/>
                  <a:pt x="119" y="74"/>
                  <a:pt x="119" y="74"/>
                </a:cubicBezTo>
                <a:cubicBezTo>
                  <a:pt x="116" y="78"/>
                  <a:pt x="116" y="78"/>
                  <a:pt x="116" y="78"/>
                </a:cubicBezTo>
                <a:cubicBezTo>
                  <a:pt x="110" y="78"/>
                  <a:pt x="110" y="78"/>
                  <a:pt x="110" y="78"/>
                </a:cubicBezTo>
                <a:cubicBezTo>
                  <a:pt x="106" y="77"/>
                  <a:pt x="106" y="77"/>
                  <a:pt x="106" y="77"/>
                </a:cubicBezTo>
                <a:cubicBezTo>
                  <a:pt x="100" y="78"/>
                  <a:pt x="100" y="78"/>
                  <a:pt x="100" y="78"/>
                </a:cubicBezTo>
                <a:cubicBezTo>
                  <a:pt x="98" y="84"/>
                  <a:pt x="98" y="84"/>
                  <a:pt x="98" y="84"/>
                </a:cubicBezTo>
                <a:cubicBezTo>
                  <a:pt x="94" y="85"/>
                  <a:pt x="94" y="85"/>
                  <a:pt x="94" y="85"/>
                </a:cubicBezTo>
                <a:cubicBezTo>
                  <a:pt x="87" y="86"/>
                  <a:pt x="87" y="86"/>
                  <a:pt x="87" y="86"/>
                </a:cubicBezTo>
                <a:cubicBezTo>
                  <a:pt x="78" y="89"/>
                  <a:pt x="78" y="89"/>
                  <a:pt x="78" y="89"/>
                </a:cubicBezTo>
                <a:cubicBezTo>
                  <a:pt x="73" y="94"/>
                  <a:pt x="73" y="94"/>
                  <a:pt x="73" y="94"/>
                </a:cubicBezTo>
                <a:cubicBezTo>
                  <a:pt x="73" y="96"/>
                  <a:pt x="73" y="96"/>
                  <a:pt x="73" y="96"/>
                </a:cubicBezTo>
                <a:cubicBezTo>
                  <a:pt x="73" y="96"/>
                  <a:pt x="77" y="99"/>
                  <a:pt x="79" y="100"/>
                </a:cubicBezTo>
                <a:cubicBezTo>
                  <a:pt x="81" y="102"/>
                  <a:pt x="75" y="103"/>
                  <a:pt x="74" y="104"/>
                </a:cubicBezTo>
                <a:cubicBezTo>
                  <a:pt x="73" y="105"/>
                  <a:pt x="64" y="106"/>
                  <a:pt x="64" y="106"/>
                </a:cubicBezTo>
                <a:cubicBezTo>
                  <a:pt x="47" y="107"/>
                  <a:pt x="47" y="107"/>
                  <a:pt x="47" y="107"/>
                </a:cubicBezTo>
                <a:cubicBezTo>
                  <a:pt x="38" y="109"/>
                  <a:pt x="38" y="109"/>
                  <a:pt x="38" y="109"/>
                </a:cubicBezTo>
                <a:cubicBezTo>
                  <a:pt x="34" y="107"/>
                  <a:pt x="34" y="107"/>
                  <a:pt x="34" y="107"/>
                </a:cubicBezTo>
                <a:cubicBezTo>
                  <a:pt x="27" y="103"/>
                  <a:pt x="27" y="103"/>
                  <a:pt x="27" y="103"/>
                </a:cubicBezTo>
                <a:cubicBezTo>
                  <a:pt x="22" y="98"/>
                  <a:pt x="22" y="98"/>
                  <a:pt x="22" y="98"/>
                </a:cubicBezTo>
                <a:cubicBezTo>
                  <a:pt x="22" y="98"/>
                  <a:pt x="22" y="98"/>
                  <a:pt x="22" y="98"/>
                </a:cubicBezTo>
                <a:cubicBezTo>
                  <a:pt x="14" y="97"/>
                  <a:pt x="14" y="97"/>
                  <a:pt x="14" y="97"/>
                </a:cubicBezTo>
                <a:cubicBezTo>
                  <a:pt x="14" y="98"/>
                  <a:pt x="14" y="98"/>
                  <a:pt x="14" y="98"/>
                </a:cubicBezTo>
                <a:cubicBezTo>
                  <a:pt x="14" y="102"/>
                  <a:pt x="14" y="102"/>
                  <a:pt x="14" y="102"/>
                </a:cubicBezTo>
                <a:cubicBezTo>
                  <a:pt x="11" y="106"/>
                  <a:pt x="11" y="106"/>
                  <a:pt x="11" y="106"/>
                </a:cubicBezTo>
                <a:cubicBezTo>
                  <a:pt x="9" y="103"/>
                  <a:pt x="8" y="98"/>
                  <a:pt x="6" y="93"/>
                </a:cubicBezTo>
                <a:cubicBezTo>
                  <a:pt x="6" y="93"/>
                  <a:pt x="6" y="92"/>
                  <a:pt x="5" y="91"/>
                </a:cubicBezTo>
                <a:cubicBezTo>
                  <a:pt x="5" y="90"/>
                  <a:pt x="4" y="88"/>
                  <a:pt x="4" y="88"/>
                </a:cubicBezTo>
                <a:cubicBezTo>
                  <a:pt x="4" y="88"/>
                  <a:pt x="4" y="88"/>
                  <a:pt x="4" y="88"/>
                </a:cubicBezTo>
                <a:cubicBezTo>
                  <a:pt x="3" y="87"/>
                  <a:pt x="2" y="86"/>
                  <a:pt x="2" y="86"/>
                </a:cubicBezTo>
                <a:cubicBezTo>
                  <a:pt x="2" y="86"/>
                  <a:pt x="2" y="85"/>
                  <a:pt x="2" y="85"/>
                </a:cubicBezTo>
                <a:cubicBezTo>
                  <a:pt x="1" y="85"/>
                  <a:pt x="0" y="84"/>
                  <a:pt x="0" y="84"/>
                </a:cubicBezTo>
                <a:cubicBezTo>
                  <a:pt x="0" y="84"/>
                  <a:pt x="0" y="81"/>
                  <a:pt x="0" y="81"/>
                </a:cubicBezTo>
                <a:cubicBezTo>
                  <a:pt x="0" y="79"/>
                  <a:pt x="0" y="79"/>
                  <a:pt x="0" y="79"/>
                </a:cubicBezTo>
                <a:cubicBezTo>
                  <a:pt x="2" y="77"/>
                  <a:pt x="2" y="77"/>
                  <a:pt x="2" y="77"/>
                </a:cubicBezTo>
                <a:cubicBezTo>
                  <a:pt x="2" y="77"/>
                  <a:pt x="2" y="75"/>
                  <a:pt x="2" y="75"/>
                </a:cubicBezTo>
                <a:cubicBezTo>
                  <a:pt x="2" y="75"/>
                  <a:pt x="3" y="73"/>
                  <a:pt x="3" y="73"/>
                </a:cubicBezTo>
                <a:cubicBezTo>
                  <a:pt x="2" y="72"/>
                  <a:pt x="2" y="72"/>
                  <a:pt x="2" y="72"/>
                </a:cubicBezTo>
                <a:cubicBezTo>
                  <a:pt x="2" y="69"/>
                  <a:pt x="2" y="69"/>
                  <a:pt x="2" y="69"/>
                </a:cubicBezTo>
                <a:cubicBezTo>
                  <a:pt x="3" y="68"/>
                  <a:pt x="3" y="68"/>
                  <a:pt x="3" y="68"/>
                </a:cubicBezTo>
                <a:cubicBezTo>
                  <a:pt x="3" y="66"/>
                  <a:pt x="3" y="66"/>
                  <a:pt x="3" y="66"/>
                </a:cubicBezTo>
                <a:cubicBezTo>
                  <a:pt x="3" y="66"/>
                  <a:pt x="3" y="65"/>
                  <a:pt x="3" y="65"/>
                </a:cubicBezTo>
                <a:cubicBezTo>
                  <a:pt x="4" y="65"/>
                  <a:pt x="4" y="62"/>
                  <a:pt x="4" y="62"/>
                </a:cubicBezTo>
                <a:cubicBezTo>
                  <a:pt x="4" y="62"/>
                  <a:pt x="5" y="60"/>
                  <a:pt x="5" y="60"/>
                </a:cubicBezTo>
                <a:cubicBezTo>
                  <a:pt x="6" y="60"/>
                  <a:pt x="6" y="59"/>
                  <a:pt x="6" y="59"/>
                </a:cubicBezTo>
                <a:cubicBezTo>
                  <a:pt x="6" y="58"/>
                  <a:pt x="6" y="57"/>
                  <a:pt x="6" y="57"/>
                </a:cubicBezTo>
                <a:cubicBezTo>
                  <a:pt x="8" y="56"/>
                  <a:pt x="8" y="56"/>
                  <a:pt x="8" y="56"/>
                </a:cubicBezTo>
                <a:cubicBezTo>
                  <a:pt x="8" y="56"/>
                  <a:pt x="9" y="55"/>
                  <a:pt x="9" y="55"/>
                </a:cubicBezTo>
                <a:cubicBezTo>
                  <a:pt x="9" y="55"/>
                  <a:pt x="10" y="55"/>
                  <a:pt x="11" y="55"/>
                </a:cubicBezTo>
                <a:cubicBezTo>
                  <a:pt x="11" y="55"/>
                  <a:pt x="12" y="55"/>
                  <a:pt x="13" y="55"/>
                </a:cubicBezTo>
                <a:cubicBezTo>
                  <a:pt x="13" y="55"/>
                  <a:pt x="13" y="56"/>
                  <a:pt x="14" y="56"/>
                </a:cubicBezTo>
                <a:cubicBezTo>
                  <a:pt x="15" y="56"/>
                  <a:pt x="16" y="57"/>
                  <a:pt x="16" y="57"/>
                </a:cubicBezTo>
                <a:cubicBezTo>
                  <a:pt x="17" y="56"/>
                  <a:pt x="17" y="56"/>
                  <a:pt x="17" y="56"/>
                </a:cubicBezTo>
                <a:cubicBezTo>
                  <a:pt x="18" y="56"/>
                  <a:pt x="18" y="55"/>
                  <a:pt x="18" y="55"/>
                </a:cubicBezTo>
                <a:cubicBezTo>
                  <a:pt x="19" y="55"/>
                  <a:pt x="21" y="56"/>
                  <a:pt x="21" y="56"/>
                </a:cubicBezTo>
                <a:cubicBezTo>
                  <a:pt x="21" y="56"/>
                  <a:pt x="22" y="57"/>
                  <a:pt x="22" y="56"/>
                </a:cubicBezTo>
                <a:cubicBezTo>
                  <a:pt x="23" y="56"/>
                  <a:pt x="24" y="55"/>
                  <a:pt x="24" y="55"/>
                </a:cubicBezTo>
                <a:cubicBezTo>
                  <a:pt x="26" y="54"/>
                  <a:pt x="26" y="54"/>
                  <a:pt x="26" y="54"/>
                </a:cubicBezTo>
                <a:close/>
              </a:path>
            </a:pathLst>
          </a:custGeom>
          <a:solidFill>
            <a:srgbClr val="D8D8D8"/>
          </a:solidFill>
          <a:ln w="9525" cap="rnd" cmpd="sng">
            <a:solidFill>
              <a:srgbClr val="F2F2F2"/>
            </a:solidFill>
            <a:prstDash val="solid"/>
            <a:round/>
            <a:headEnd type="none" w="sm" len="sm"/>
            <a:tailEnd type="none" w="sm" len="sm"/>
          </a:ln>
        </p:spPr>
        <p:txBody>
          <a:bodyPr spcFirstLastPara="1" wrap="square" lIns="49325" tIns="24650" rIns="49325" bIns="24650" anchor="t"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dk1"/>
              </a:solidFill>
              <a:latin typeface="Montserrat"/>
              <a:ea typeface="Montserrat"/>
              <a:cs typeface="Montserrat"/>
              <a:sym typeface="Montserrat"/>
            </a:endParaRPr>
          </a:p>
        </p:txBody>
      </p:sp>
      <p:sp>
        <p:nvSpPr>
          <p:cNvPr id="320" name="Google Shape;320;p10"/>
          <p:cNvSpPr/>
          <p:nvPr/>
        </p:nvSpPr>
        <p:spPr>
          <a:xfrm>
            <a:off x="3510697" y="7326780"/>
            <a:ext cx="337781" cy="247528"/>
          </a:xfrm>
          <a:custGeom>
            <a:avLst/>
            <a:gdLst/>
            <a:ahLst/>
            <a:cxnLst/>
            <a:rect l="l" t="t" r="r" b="b"/>
            <a:pathLst>
              <a:path w="117" h="88" extrusionOk="0">
                <a:moveTo>
                  <a:pt x="9" y="48"/>
                </a:moveTo>
                <a:cubicBezTo>
                  <a:pt x="7" y="47"/>
                  <a:pt x="7" y="47"/>
                  <a:pt x="7" y="47"/>
                </a:cubicBezTo>
                <a:cubicBezTo>
                  <a:pt x="5" y="46"/>
                  <a:pt x="5" y="46"/>
                  <a:pt x="5" y="46"/>
                </a:cubicBezTo>
                <a:cubicBezTo>
                  <a:pt x="2" y="46"/>
                  <a:pt x="2" y="46"/>
                  <a:pt x="2" y="46"/>
                </a:cubicBezTo>
                <a:cubicBezTo>
                  <a:pt x="0" y="44"/>
                  <a:pt x="0" y="44"/>
                  <a:pt x="0" y="44"/>
                </a:cubicBezTo>
                <a:cubicBezTo>
                  <a:pt x="1" y="42"/>
                  <a:pt x="1" y="42"/>
                  <a:pt x="1" y="42"/>
                </a:cubicBezTo>
                <a:cubicBezTo>
                  <a:pt x="1" y="40"/>
                  <a:pt x="1" y="40"/>
                  <a:pt x="1" y="40"/>
                </a:cubicBezTo>
                <a:cubicBezTo>
                  <a:pt x="1" y="40"/>
                  <a:pt x="3" y="38"/>
                  <a:pt x="3" y="38"/>
                </a:cubicBezTo>
                <a:cubicBezTo>
                  <a:pt x="4" y="37"/>
                  <a:pt x="6" y="36"/>
                  <a:pt x="6" y="36"/>
                </a:cubicBezTo>
                <a:cubicBezTo>
                  <a:pt x="7" y="34"/>
                  <a:pt x="7" y="34"/>
                  <a:pt x="7" y="34"/>
                </a:cubicBezTo>
                <a:cubicBezTo>
                  <a:pt x="7" y="34"/>
                  <a:pt x="8" y="33"/>
                  <a:pt x="9" y="33"/>
                </a:cubicBezTo>
                <a:cubicBezTo>
                  <a:pt x="10" y="33"/>
                  <a:pt x="10" y="34"/>
                  <a:pt x="10" y="33"/>
                </a:cubicBezTo>
                <a:cubicBezTo>
                  <a:pt x="11" y="33"/>
                  <a:pt x="11" y="29"/>
                  <a:pt x="11" y="29"/>
                </a:cubicBezTo>
                <a:cubicBezTo>
                  <a:pt x="11" y="27"/>
                  <a:pt x="11" y="27"/>
                  <a:pt x="11" y="27"/>
                </a:cubicBezTo>
                <a:cubicBezTo>
                  <a:pt x="13" y="27"/>
                  <a:pt x="13" y="27"/>
                  <a:pt x="13" y="27"/>
                </a:cubicBezTo>
                <a:cubicBezTo>
                  <a:pt x="22" y="30"/>
                  <a:pt x="22" y="30"/>
                  <a:pt x="22" y="30"/>
                </a:cubicBezTo>
                <a:cubicBezTo>
                  <a:pt x="32" y="31"/>
                  <a:pt x="32" y="31"/>
                  <a:pt x="32" y="31"/>
                </a:cubicBezTo>
                <a:cubicBezTo>
                  <a:pt x="41" y="31"/>
                  <a:pt x="41" y="31"/>
                  <a:pt x="41" y="31"/>
                </a:cubicBezTo>
                <a:cubicBezTo>
                  <a:pt x="43" y="31"/>
                  <a:pt x="43" y="31"/>
                  <a:pt x="43" y="31"/>
                </a:cubicBezTo>
                <a:cubicBezTo>
                  <a:pt x="46" y="29"/>
                  <a:pt x="46" y="29"/>
                  <a:pt x="46" y="29"/>
                </a:cubicBezTo>
                <a:cubicBezTo>
                  <a:pt x="48" y="26"/>
                  <a:pt x="48" y="26"/>
                  <a:pt x="48" y="26"/>
                </a:cubicBezTo>
                <a:cubicBezTo>
                  <a:pt x="52" y="25"/>
                  <a:pt x="52" y="25"/>
                  <a:pt x="52" y="25"/>
                </a:cubicBezTo>
                <a:cubicBezTo>
                  <a:pt x="53" y="23"/>
                  <a:pt x="53" y="23"/>
                  <a:pt x="53" y="23"/>
                </a:cubicBezTo>
                <a:cubicBezTo>
                  <a:pt x="55" y="19"/>
                  <a:pt x="55" y="19"/>
                  <a:pt x="55" y="19"/>
                </a:cubicBezTo>
                <a:cubicBezTo>
                  <a:pt x="58" y="17"/>
                  <a:pt x="58" y="17"/>
                  <a:pt x="58" y="17"/>
                </a:cubicBezTo>
                <a:cubicBezTo>
                  <a:pt x="64" y="17"/>
                  <a:pt x="64" y="17"/>
                  <a:pt x="64" y="17"/>
                </a:cubicBezTo>
                <a:cubicBezTo>
                  <a:pt x="71" y="15"/>
                  <a:pt x="71" y="15"/>
                  <a:pt x="71" y="15"/>
                </a:cubicBezTo>
                <a:cubicBezTo>
                  <a:pt x="76" y="17"/>
                  <a:pt x="76" y="17"/>
                  <a:pt x="76" y="17"/>
                </a:cubicBezTo>
                <a:cubicBezTo>
                  <a:pt x="82" y="13"/>
                  <a:pt x="82" y="13"/>
                  <a:pt x="82" y="13"/>
                </a:cubicBezTo>
                <a:cubicBezTo>
                  <a:pt x="85" y="12"/>
                  <a:pt x="85" y="12"/>
                  <a:pt x="85" y="12"/>
                </a:cubicBezTo>
                <a:cubicBezTo>
                  <a:pt x="90" y="10"/>
                  <a:pt x="90" y="10"/>
                  <a:pt x="90" y="10"/>
                </a:cubicBezTo>
                <a:cubicBezTo>
                  <a:pt x="96" y="14"/>
                  <a:pt x="96" y="14"/>
                  <a:pt x="96" y="14"/>
                </a:cubicBezTo>
                <a:cubicBezTo>
                  <a:pt x="95" y="8"/>
                  <a:pt x="95" y="8"/>
                  <a:pt x="95" y="8"/>
                </a:cubicBezTo>
                <a:cubicBezTo>
                  <a:pt x="96" y="4"/>
                  <a:pt x="96" y="4"/>
                  <a:pt x="96" y="4"/>
                </a:cubicBezTo>
                <a:cubicBezTo>
                  <a:pt x="100" y="2"/>
                  <a:pt x="100" y="2"/>
                  <a:pt x="100" y="2"/>
                </a:cubicBezTo>
                <a:cubicBezTo>
                  <a:pt x="101" y="2"/>
                  <a:pt x="101" y="2"/>
                  <a:pt x="101" y="2"/>
                </a:cubicBezTo>
                <a:cubicBezTo>
                  <a:pt x="101" y="2"/>
                  <a:pt x="101" y="2"/>
                  <a:pt x="101" y="2"/>
                </a:cubicBezTo>
                <a:cubicBezTo>
                  <a:pt x="105" y="0"/>
                  <a:pt x="105" y="0"/>
                  <a:pt x="105" y="0"/>
                </a:cubicBezTo>
                <a:cubicBezTo>
                  <a:pt x="107" y="2"/>
                  <a:pt x="107" y="2"/>
                  <a:pt x="107" y="2"/>
                </a:cubicBezTo>
                <a:cubicBezTo>
                  <a:pt x="108" y="4"/>
                  <a:pt x="108" y="4"/>
                  <a:pt x="108" y="4"/>
                </a:cubicBezTo>
                <a:cubicBezTo>
                  <a:pt x="108" y="4"/>
                  <a:pt x="108" y="4"/>
                  <a:pt x="108" y="4"/>
                </a:cubicBezTo>
                <a:cubicBezTo>
                  <a:pt x="108" y="4"/>
                  <a:pt x="108" y="4"/>
                  <a:pt x="108" y="5"/>
                </a:cubicBezTo>
                <a:cubicBezTo>
                  <a:pt x="108" y="5"/>
                  <a:pt x="108" y="5"/>
                  <a:pt x="108" y="5"/>
                </a:cubicBezTo>
                <a:cubicBezTo>
                  <a:pt x="108" y="6"/>
                  <a:pt x="108" y="6"/>
                  <a:pt x="108" y="6"/>
                </a:cubicBezTo>
                <a:cubicBezTo>
                  <a:pt x="109" y="7"/>
                  <a:pt x="109" y="7"/>
                  <a:pt x="109" y="7"/>
                </a:cubicBezTo>
                <a:cubicBezTo>
                  <a:pt x="110" y="8"/>
                  <a:pt x="110" y="8"/>
                  <a:pt x="110" y="8"/>
                </a:cubicBezTo>
                <a:cubicBezTo>
                  <a:pt x="110" y="8"/>
                  <a:pt x="110" y="8"/>
                  <a:pt x="110" y="8"/>
                </a:cubicBezTo>
                <a:cubicBezTo>
                  <a:pt x="111" y="10"/>
                  <a:pt x="111" y="10"/>
                  <a:pt x="111" y="10"/>
                </a:cubicBezTo>
                <a:cubicBezTo>
                  <a:pt x="111" y="12"/>
                  <a:pt x="111" y="12"/>
                  <a:pt x="111" y="12"/>
                </a:cubicBezTo>
                <a:cubicBezTo>
                  <a:pt x="117" y="19"/>
                  <a:pt x="117" y="19"/>
                  <a:pt x="117" y="19"/>
                </a:cubicBezTo>
                <a:cubicBezTo>
                  <a:pt x="117" y="19"/>
                  <a:pt x="115" y="19"/>
                  <a:pt x="115" y="19"/>
                </a:cubicBezTo>
                <a:cubicBezTo>
                  <a:pt x="114" y="19"/>
                  <a:pt x="112" y="19"/>
                  <a:pt x="112" y="19"/>
                </a:cubicBezTo>
                <a:cubicBezTo>
                  <a:pt x="112" y="19"/>
                  <a:pt x="111" y="20"/>
                  <a:pt x="110" y="20"/>
                </a:cubicBezTo>
                <a:cubicBezTo>
                  <a:pt x="110" y="20"/>
                  <a:pt x="109" y="22"/>
                  <a:pt x="109" y="22"/>
                </a:cubicBezTo>
                <a:cubicBezTo>
                  <a:pt x="108" y="23"/>
                  <a:pt x="108" y="23"/>
                  <a:pt x="108" y="23"/>
                </a:cubicBezTo>
                <a:cubicBezTo>
                  <a:pt x="109" y="24"/>
                  <a:pt x="109" y="24"/>
                  <a:pt x="109" y="24"/>
                </a:cubicBezTo>
                <a:cubicBezTo>
                  <a:pt x="111" y="28"/>
                  <a:pt x="112" y="28"/>
                  <a:pt x="107" y="27"/>
                </a:cubicBezTo>
                <a:cubicBezTo>
                  <a:pt x="105" y="26"/>
                  <a:pt x="105" y="26"/>
                  <a:pt x="105" y="26"/>
                </a:cubicBezTo>
                <a:cubicBezTo>
                  <a:pt x="104" y="27"/>
                  <a:pt x="104" y="27"/>
                  <a:pt x="104" y="27"/>
                </a:cubicBezTo>
                <a:cubicBezTo>
                  <a:pt x="102" y="28"/>
                  <a:pt x="102" y="28"/>
                  <a:pt x="102" y="28"/>
                </a:cubicBezTo>
                <a:cubicBezTo>
                  <a:pt x="102" y="28"/>
                  <a:pt x="102" y="28"/>
                  <a:pt x="102" y="28"/>
                </a:cubicBezTo>
                <a:cubicBezTo>
                  <a:pt x="102" y="28"/>
                  <a:pt x="102" y="30"/>
                  <a:pt x="102" y="30"/>
                </a:cubicBezTo>
                <a:cubicBezTo>
                  <a:pt x="101" y="32"/>
                  <a:pt x="101" y="32"/>
                  <a:pt x="101" y="32"/>
                </a:cubicBezTo>
                <a:cubicBezTo>
                  <a:pt x="99" y="33"/>
                  <a:pt x="99" y="33"/>
                  <a:pt x="99" y="33"/>
                </a:cubicBezTo>
                <a:cubicBezTo>
                  <a:pt x="97" y="34"/>
                  <a:pt x="97" y="34"/>
                  <a:pt x="97" y="34"/>
                </a:cubicBezTo>
                <a:cubicBezTo>
                  <a:pt x="96" y="35"/>
                  <a:pt x="96" y="35"/>
                  <a:pt x="96" y="35"/>
                </a:cubicBezTo>
                <a:cubicBezTo>
                  <a:pt x="94" y="35"/>
                  <a:pt x="94" y="35"/>
                  <a:pt x="94" y="35"/>
                </a:cubicBezTo>
                <a:cubicBezTo>
                  <a:pt x="92" y="36"/>
                  <a:pt x="92" y="36"/>
                  <a:pt x="92" y="36"/>
                </a:cubicBezTo>
                <a:cubicBezTo>
                  <a:pt x="91" y="38"/>
                  <a:pt x="91" y="38"/>
                  <a:pt x="91" y="38"/>
                </a:cubicBezTo>
                <a:cubicBezTo>
                  <a:pt x="91" y="38"/>
                  <a:pt x="89" y="38"/>
                  <a:pt x="89" y="38"/>
                </a:cubicBezTo>
                <a:cubicBezTo>
                  <a:pt x="89" y="38"/>
                  <a:pt x="86" y="39"/>
                  <a:pt x="86" y="39"/>
                </a:cubicBezTo>
                <a:cubicBezTo>
                  <a:pt x="86" y="41"/>
                  <a:pt x="86" y="41"/>
                  <a:pt x="86" y="41"/>
                </a:cubicBezTo>
                <a:cubicBezTo>
                  <a:pt x="86" y="41"/>
                  <a:pt x="85" y="42"/>
                  <a:pt x="85" y="42"/>
                </a:cubicBezTo>
                <a:cubicBezTo>
                  <a:pt x="85" y="42"/>
                  <a:pt x="85" y="45"/>
                  <a:pt x="85" y="45"/>
                </a:cubicBezTo>
                <a:cubicBezTo>
                  <a:pt x="85" y="45"/>
                  <a:pt x="87" y="46"/>
                  <a:pt x="87" y="46"/>
                </a:cubicBezTo>
                <a:cubicBezTo>
                  <a:pt x="88" y="47"/>
                  <a:pt x="88" y="47"/>
                  <a:pt x="88" y="47"/>
                </a:cubicBezTo>
                <a:cubicBezTo>
                  <a:pt x="89" y="48"/>
                  <a:pt x="89" y="48"/>
                  <a:pt x="89" y="48"/>
                </a:cubicBezTo>
                <a:cubicBezTo>
                  <a:pt x="89" y="48"/>
                  <a:pt x="90" y="49"/>
                  <a:pt x="90" y="49"/>
                </a:cubicBezTo>
                <a:cubicBezTo>
                  <a:pt x="89" y="49"/>
                  <a:pt x="89" y="52"/>
                  <a:pt x="89" y="52"/>
                </a:cubicBezTo>
                <a:cubicBezTo>
                  <a:pt x="90" y="55"/>
                  <a:pt x="90" y="55"/>
                  <a:pt x="90" y="55"/>
                </a:cubicBezTo>
                <a:cubicBezTo>
                  <a:pt x="89" y="56"/>
                  <a:pt x="89" y="56"/>
                  <a:pt x="89" y="56"/>
                </a:cubicBezTo>
                <a:cubicBezTo>
                  <a:pt x="90" y="58"/>
                  <a:pt x="90" y="58"/>
                  <a:pt x="90" y="58"/>
                </a:cubicBezTo>
                <a:cubicBezTo>
                  <a:pt x="90" y="58"/>
                  <a:pt x="91" y="58"/>
                  <a:pt x="90" y="59"/>
                </a:cubicBezTo>
                <a:cubicBezTo>
                  <a:pt x="89" y="59"/>
                  <a:pt x="88" y="60"/>
                  <a:pt x="88" y="60"/>
                </a:cubicBezTo>
                <a:cubicBezTo>
                  <a:pt x="88" y="60"/>
                  <a:pt x="86" y="60"/>
                  <a:pt x="86" y="60"/>
                </a:cubicBezTo>
                <a:cubicBezTo>
                  <a:pt x="86" y="60"/>
                  <a:pt x="84" y="60"/>
                  <a:pt x="84" y="60"/>
                </a:cubicBezTo>
                <a:cubicBezTo>
                  <a:pt x="83" y="62"/>
                  <a:pt x="83" y="62"/>
                  <a:pt x="83" y="62"/>
                </a:cubicBezTo>
                <a:cubicBezTo>
                  <a:pt x="81" y="61"/>
                  <a:pt x="81" y="61"/>
                  <a:pt x="81" y="61"/>
                </a:cubicBezTo>
                <a:cubicBezTo>
                  <a:pt x="81" y="63"/>
                  <a:pt x="81" y="63"/>
                  <a:pt x="81" y="63"/>
                </a:cubicBezTo>
                <a:cubicBezTo>
                  <a:pt x="78" y="64"/>
                  <a:pt x="78" y="64"/>
                  <a:pt x="78" y="64"/>
                </a:cubicBezTo>
                <a:cubicBezTo>
                  <a:pt x="76" y="65"/>
                  <a:pt x="76" y="65"/>
                  <a:pt x="76" y="65"/>
                </a:cubicBezTo>
                <a:cubicBezTo>
                  <a:pt x="75" y="67"/>
                  <a:pt x="75" y="67"/>
                  <a:pt x="75" y="67"/>
                </a:cubicBezTo>
                <a:cubicBezTo>
                  <a:pt x="76" y="68"/>
                  <a:pt x="76" y="68"/>
                  <a:pt x="76" y="68"/>
                </a:cubicBezTo>
                <a:cubicBezTo>
                  <a:pt x="76" y="68"/>
                  <a:pt x="77" y="69"/>
                  <a:pt x="77" y="68"/>
                </a:cubicBezTo>
                <a:cubicBezTo>
                  <a:pt x="77" y="68"/>
                  <a:pt x="77" y="67"/>
                  <a:pt x="77" y="67"/>
                </a:cubicBezTo>
                <a:cubicBezTo>
                  <a:pt x="78" y="68"/>
                  <a:pt x="79" y="69"/>
                  <a:pt x="79" y="69"/>
                </a:cubicBezTo>
                <a:cubicBezTo>
                  <a:pt x="80" y="71"/>
                  <a:pt x="80" y="71"/>
                  <a:pt x="80" y="71"/>
                </a:cubicBezTo>
                <a:cubicBezTo>
                  <a:pt x="80" y="71"/>
                  <a:pt x="78" y="71"/>
                  <a:pt x="78" y="71"/>
                </a:cubicBezTo>
                <a:cubicBezTo>
                  <a:pt x="78" y="71"/>
                  <a:pt x="77" y="72"/>
                  <a:pt x="77" y="72"/>
                </a:cubicBezTo>
                <a:cubicBezTo>
                  <a:pt x="76" y="73"/>
                  <a:pt x="76" y="73"/>
                  <a:pt x="76" y="73"/>
                </a:cubicBezTo>
                <a:cubicBezTo>
                  <a:pt x="76" y="74"/>
                  <a:pt x="76" y="74"/>
                  <a:pt x="76" y="75"/>
                </a:cubicBezTo>
                <a:cubicBezTo>
                  <a:pt x="76" y="75"/>
                  <a:pt x="76" y="76"/>
                  <a:pt x="76" y="76"/>
                </a:cubicBezTo>
                <a:cubicBezTo>
                  <a:pt x="77" y="76"/>
                  <a:pt x="78" y="78"/>
                  <a:pt x="78" y="78"/>
                </a:cubicBezTo>
                <a:cubicBezTo>
                  <a:pt x="78" y="78"/>
                  <a:pt x="79" y="79"/>
                  <a:pt x="79" y="79"/>
                </a:cubicBezTo>
                <a:cubicBezTo>
                  <a:pt x="79" y="79"/>
                  <a:pt x="79" y="80"/>
                  <a:pt x="79" y="80"/>
                </a:cubicBezTo>
                <a:cubicBezTo>
                  <a:pt x="79" y="80"/>
                  <a:pt x="78" y="81"/>
                  <a:pt x="77" y="81"/>
                </a:cubicBezTo>
                <a:cubicBezTo>
                  <a:pt x="77" y="81"/>
                  <a:pt x="75" y="81"/>
                  <a:pt x="75" y="81"/>
                </a:cubicBezTo>
                <a:cubicBezTo>
                  <a:pt x="75" y="81"/>
                  <a:pt x="74" y="83"/>
                  <a:pt x="74" y="83"/>
                </a:cubicBezTo>
                <a:cubicBezTo>
                  <a:pt x="74" y="83"/>
                  <a:pt x="73" y="83"/>
                  <a:pt x="72" y="83"/>
                </a:cubicBezTo>
                <a:cubicBezTo>
                  <a:pt x="72" y="83"/>
                  <a:pt x="74" y="84"/>
                  <a:pt x="72" y="83"/>
                </a:cubicBezTo>
                <a:cubicBezTo>
                  <a:pt x="69" y="82"/>
                  <a:pt x="69" y="81"/>
                  <a:pt x="69" y="81"/>
                </a:cubicBezTo>
                <a:cubicBezTo>
                  <a:pt x="69" y="81"/>
                  <a:pt x="68" y="80"/>
                  <a:pt x="68" y="80"/>
                </a:cubicBezTo>
                <a:cubicBezTo>
                  <a:pt x="67" y="80"/>
                  <a:pt x="66" y="80"/>
                  <a:pt x="66" y="80"/>
                </a:cubicBezTo>
                <a:cubicBezTo>
                  <a:pt x="64" y="80"/>
                  <a:pt x="64" y="80"/>
                  <a:pt x="64" y="80"/>
                </a:cubicBezTo>
                <a:cubicBezTo>
                  <a:pt x="63" y="79"/>
                  <a:pt x="63" y="79"/>
                  <a:pt x="63" y="79"/>
                </a:cubicBezTo>
                <a:cubicBezTo>
                  <a:pt x="62" y="81"/>
                  <a:pt x="62" y="81"/>
                  <a:pt x="62" y="81"/>
                </a:cubicBezTo>
                <a:cubicBezTo>
                  <a:pt x="62" y="81"/>
                  <a:pt x="62" y="82"/>
                  <a:pt x="61" y="82"/>
                </a:cubicBezTo>
                <a:cubicBezTo>
                  <a:pt x="60" y="83"/>
                  <a:pt x="61" y="83"/>
                  <a:pt x="60" y="83"/>
                </a:cubicBezTo>
                <a:cubicBezTo>
                  <a:pt x="58" y="83"/>
                  <a:pt x="57" y="81"/>
                  <a:pt x="57" y="81"/>
                </a:cubicBezTo>
                <a:cubicBezTo>
                  <a:pt x="57" y="81"/>
                  <a:pt x="55" y="80"/>
                  <a:pt x="55" y="80"/>
                </a:cubicBezTo>
                <a:cubicBezTo>
                  <a:pt x="54" y="79"/>
                  <a:pt x="54" y="79"/>
                  <a:pt x="54" y="79"/>
                </a:cubicBezTo>
                <a:cubicBezTo>
                  <a:pt x="53" y="79"/>
                  <a:pt x="53" y="80"/>
                  <a:pt x="53" y="78"/>
                </a:cubicBezTo>
                <a:cubicBezTo>
                  <a:pt x="53" y="77"/>
                  <a:pt x="53" y="77"/>
                  <a:pt x="53" y="77"/>
                </a:cubicBezTo>
                <a:cubicBezTo>
                  <a:pt x="52" y="76"/>
                  <a:pt x="52" y="77"/>
                  <a:pt x="51" y="76"/>
                </a:cubicBezTo>
                <a:cubicBezTo>
                  <a:pt x="51" y="75"/>
                  <a:pt x="50" y="74"/>
                  <a:pt x="50" y="74"/>
                </a:cubicBezTo>
                <a:cubicBezTo>
                  <a:pt x="49" y="72"/>
                  <a:pt x="49" y="72"/>
                  <a:pt x="49" y="72"/>
                </a:cubicBezTo>
                <a:cubicBezTo>
                  <a:pt x="49" y="72"/>
                  <a:pt x="49" y="72"/>
                  <a:pt x="49" y="73"/>
                </a:cubicBezTo>
                <a:cubicBezTo>
                  <a:pt x="48" y="74"/>
                  <a:pt x="47" y="74"/>
                  <a:pt x="47" y="74"/>
                </a:cubicBezTo>
                <a:cubicBezTo>
                  <a:pt x="47" y="75"/>
                  <a:pt x="46" y="76"/>
                  <a:pt x="46" y="76"/>
                </a:cubicBezTo>
                <a:cubicBezTo>
                  <a:pt x="46" y="76"/>
                  <a:pt x="45" y="77"/>
                  <a:pt x="45" y="78"/>
                </a:cubicBezTo>
                <a:cubicBezTo>
                  <a:pt x="46" y="78"/>
                  <a:pt x="46" y="78"/>
                  <a:pt x="46" y="79"/>
                </a:cubicBezTo>
                <a:cubicBezTo>
                  <a:pt x="46" y="79"/>
                  <a:pt x="45" y="80"/>
                  <a:pt x="45" y="80"/>
                </a:cubicBezTo>
                <a:cubicBezTo>
                  <a:pt x="44" y="81"/>
                  <a:pt x="44" y="81"/>
                  <a:pt x="43" y="81"/>
                </a:cubicBezTo>
                <a:cubicBezTo>
                  <a:pt x="43" y="82"/>
                  <a:pt x="41" y="83"/>
                  <a:pt x="41" y="83"/>
                </a:cubicBezTo>
                <a:cubicBezTo>
                  <a:pt x="39" y="83"/>
                  <a:pt x="39" y="83"/>
                  <a:pt x="39" y="83"/>
                </a:cubicBezTo>
                <a:cubicBezTo>
                  <a:pt x="36" y="82"/>
                  <a:pt x="36" y="82"/>
                  <a:pt x="36" y="82"/>
                </a:cubicBezTo>
                <a:cubicBezTo>
                  <a:pt x="34" y="84"/>
                  <a:pt x="34" y="84"/>
                  <a:pt x="34" y="84"/>
                </a:cubicBezTo>
                <a:cubicBezTo>
                  <a:pt x="34" y="84"/>
                  <a:pt x="33" y="84"/>
                  <a:pt x="33" y="84"/>
                </a:cubicBezTo>
                <a:cubicBezTo>
                  <a:pt x="32" y="84"/>
                  <a:pt x="31" y="84"/>
                  <a:pt x="31" y="84"/>
                </a:cubicBezTo>
                <a:cubicBezTo>
                  <a:pt x="31" y="84"/>
                  <a:pt x="30" y="83"/>
                  <a:pt x="29" y="83"/>
                </a:cubicBezTo>
                <a:cubicBezTo>
                  <a:pt x="29" y="83"/>
                  <a:pt x="28" y="83"/>
                  <a:pt x="28" y="83"/>
                </a:cubicBezTo>
                <a:cubicBezTo>
                  <a:pt x="27" y="83"/>
                  <a:pt x="26" y="83"/>
                  <a:pt x="26" y="83"/>
                </a:cubicBezTo>
                <a:cubicBezTo>
                  <a:pt x="26" y="84"/>
                  <a:pt x="26" y="84"/>
                  <a:pt x="26" y="84"/>
                </a:cubicBezTo>
                <a:cubicBezTo>
                  <a:pt x="26" y="84"/>
                  <a:pt x="27" y="84"/>
                  <a:pt x="27" y="84"/>
                </a:cubicBezTo>
                <a:cubicBezTo>
                  <a:pt x="27" y="85"/>
                  <a:pt x="27" y="86"/>
                  <a:pt x="27" y="86"/>
                </a:cubicBezTo>
                <a:cubicBezTo>
                  <a:pt x="27" y="86"/>
                  <a:pt x="26" y="86"/>
                  <a:pt x="26" y="86"/>
                </a:cubicBezTo>
                <a:cubicBezTo>
                  <a:pt x="26" y="87"/>
                  <a:pt x="24" y="87"/>
                  <a:pt x="24" y="87"/>
                </a:cubicBezTo>
                <a:cubicBezTo>
                  <a:pt x="24" y="87"/>
                  <a:pt x="24" y="88"/>
                  <a:pt x="24" y="88"/>
                </a:cubicBezTo>
                <a:cubicBezTo>
                  <a:pt x="24" y="88"/>
                  <a:pt x="24" y="88"/>
                  <a:pt x="23" y="88"/>
                </a:cubicBezTo>
                <a:cubicBezTo>
                  <a:pt x="22" y="88"/>
                  <a:pt x="22" y="88"/>
                  <a:pt x="21" y="88"/>
                </a:cubicBezTo>
                <a:cubicBezTo>
                  <a:pt x="21" y="87"/>
                  <a:pt x="20" y="87"/>
                  <a:pt x="19" y="87"/>
                </a:cubicBezTo>
                <a:cubicBezTo>
                  <a:pt x="19" y="87"/>
                  <a:pt x="16" y="86"/>
                  <a:pt x="16" y="86"/>
                </a:cubicBezTo>
                <a:cubicBezTo>
                  <a:pt x="16" y="86"/>
                  <a:pt x="15" y="87"/>
                  <a:pt x="15" y="87"/>
                </a:cubicBezTo>
                <a:cubicBezTo>
                  <a:pt x="14" y="87"/>
                  <a:pt x="13" y="87"/>
                  <a:pt x="12" y="86"/>
                </a:cubicBezTo>
                <a:cubicBezTo>
                  <a:pt x="12" y="86"/>
                  <a:pt x="11" y="86"/>
                  <a:pt x="11" y="86"/>
                </a:cubicBezTo>
                <a:cubicBezTo>
                  <a:pt x="11" y="85"/>
                  <a:pt x="11" y="84"/>
                  <a:pt x="11" y="84"/>
                </a:cubicBezTo>
                <a:cubicBezTo>
                  <a:pt x="11" y="84"/>
                  <a:pt x="10" y="83"/>
                  <a:pt x="11" y="83"/>
                </a:cubicBezTo>
                <a:cubicBezTo>
                  <a:pt x="11" y="83"/>
                  <a:pt x="12" y="83"/>
                  <a:pt x="13" y="83"/>
                </a:cubicBezTo>
                <a:cubicBezTo>
                  <a:pt x="14" y="83"/>
                  <a:pt x="15" y="83"/>
                  <a:pt x="15" y="82"/>
                </a:cubicBezTo>
                <a:cubicBezTo>
                  <a:pt x="15" y="82"/>
                  <a:pt x="15" y="82"/>
                  <a:pt x="16" y="82"/>
                </a:cubicBezTo>
                <a:cubicBezTo>
                  <a:pt x="16" y="82"/>
                  <a:pt x="17" y="83"/>
                  <a:pt x="17" y="82"/>
                </a:cubicBezTo>
                <a:cubicBezTo>
                  <a:pt x="17" y="81"/>
                  <a:pt x="17" y="81"/>
                  <a:pt x="17" y="81"/>
                </a:cubicBezTo>
                <a:cubicBezTo>
                  <a:pt x="16" y="80"/>
                  <a:pt x="16" y="80"/>
                  <a:pt x="16" y="80"/>
                </a:cubicBezTo>
                <a:cubicBezTo>
                  <a:pt x="16" y="80"/>
                  <a:pt x="17" y="79"/>
                  <a:pt x="17" y="79"/>
                </a:cubicBezTo>
                <a:cubicBezTo>
                  <a:pt x="18" y="79"/>
                  <a:pt x="19" y="79"/>
                  <a:pt x="19" y="79"/>
                </a:cubicBezTo>
                <a:cubicBezTo>
                  <a:pt x="20" y="79"/>
                  <a:pt x="21" y="79"/>
                  <a:pt x="21" y="79"/>
                </a:cubicBezTo>
                <a:cubicBezTo>
                  <a:pt x="21" y="79"/>
                  <a:pt x="21" y="79"/>
                  <a:pt x="22" y="78"/>
                </a:cubicBezTo>
                <a:cubicBezTo>
                  <a:pt x="22" y="78"/>
                  <a:pt x="18" y="78"/>
                  <a:pt x="17" y="77"/>
                </a:cubicBezTo>
                <a:cubicBezTo>
                  <a:pt x="15" y="75"/>
                  <a:pt x="13" y="74"/>
                  <a:pt x="13" y="70"/>
                </a:cubicBezTo>
                <a:cubicBezTo>
                  <a:pt x="12" y="70"/>
                  <a:pt x="12" y="68"/>
                  <a:pt x="11" y="68"/>
                </a:cubicBezTo>
                <a:cubicBezTo>
                  <a:pt x="11" y="68"/>
                  <a:pt x="9" y="67"/>
                  <a:pt x="9" y="67"/>
                </a:cubicBezTo>
                <a:cubicBezTo>
                  <a:pt x="9" y="66"/>
                  <a:pt x="9" y="66"/>
                  <a:pt x="10" y="65"/>
                </a:cubicBezTo>
                <a:cubicBezTo>
                  <a:pt x="10" y="64"/>
                  <a:pt x="10" y="64"/>
                  <a:pt x="11" y="63"/>
                </a:cubicBezTo>
                <a:cubicBezTo>
                  <a:pt x="11" y="63"/>
                  <a:pt x="11" y="61"/>
                  <a:pt x="11" y="61"/>
                </a:cubicBezTo>
                <a:cubicBezTo>
                  <a:pt x="11" y="61"/>
                  <a:pt x="12" y="60"/>
                  <a:pt x="11" y="60"/>
                </a:cubicBezTo>
                <a:cubicBezTo>
                  <a:pt x="11" y="59"/>
                  <a:pt x="10" y="58"/>
                  <a:pt x="10" y="58"/>
                </a:cubicBezTo>
                <a:cubicBezTo>
                  <a:pt x="10" y="58"/>
                  <a:pt x="10" y="58"/>
                  <a:pt x="9" y="58"/>
                </a:cubicBezTo>
                <a:cubicBezTo>
                  <a:pt x="9" y="59"/>
                  <a:pt x="9" y="59"/>
                  <a:pt x="9" y="59"/>
                </a:cubicBezTo>
                <a:cubicBezTo>
                  <a:pt x="7" y="60"/>
                  <a:pt x="7" y="60"/>
                  <a:pt x="7" y="60"/>
                </a:cubicBezTo>
                <a:cubicBezTo>
                  <a:pt x="7" y="60"/>
                  <a:pt x="6" y="58"/>
                  <a:pt x="6" y="58"/>
                </a:cubicBezTo>
                <a:cubicBezTo>
                  <a:pt x="5" y="58"/>
                  <a:pt x="5" y="58"/>
                  <a:pt x="5" y="57"/>
                </a:cubicBezTo>
                <a:cubicBezTo>
                  <a:pt x="5" y="57"/>
                  <a:pt x="6" y="56"/>
                  <a:pt x="6" y="56"/>
                </a:cubicBezTo>
                <a:cubicBezTo>
                  <a:pt x="6" y="56"/>
                  <a:pt x="5" y="55"/>
                  <a:pt x="5" y="55"/>
                </a:cubicBezTo>
                <a:cubicBezTo>
                  <a:pt x="5" y="55"/>
                  <a:pt x="6" y="53"/>
                  <a:pt x="7" y="53"/>
                </a:cubicBezTo>
                <a:cubicBezTo>
                  <a:pt x="8" y="52"/>
                  <a:pt x="10" y="50"/>
                  <a:pt x="10" y="50"/>
                </a:cubicBezTo>
                <a:cubicBezTo>
                  <a:pt x="11" y="48"/>
                  <a:pt x="11" y="48"/>
                  <a:pt x="11" y="48"/>
                </a:cubicBezTo>
                <a:cubicBezTo>
                  <a:pt x="10" y="47"/>
                  <a:pt x="10" y="47"/>
                  <a:pt x="10" y="47"/>
                </a:cubicBezTo>
                <a:cubicBezTo>
                  <a:pt x="10" y="47"/>
                  <a:pt x="9" y="48"/>
                  <a:pt x="9" y="48"/>
                </a:cubicBezTo>
                <a:close/>
              </a:path>
            </a:pathLst>
          </a:custGeom>
          <a:solidFill>
            <a:srgbClr val="E43794"/>
          </a:solidFill>
          <a:ln w="9525" cap="rnd" cmpd="sng">
            <a:solidFill>
              <a:srgbClr val="F2F2F2"/>
            </a:solidFill>
            <a:prstDash val="solid"/>
            <a:round/>
            <a:headEnd type="none" w="sm" len="sm"/>
            <a:tailEnd type="none" w="sm" len="sm"/>
          </a:ln>
        </p:spPr>
        <p:txBody>
          <a:bodyPr spcFirstLastPara="1" wrap="square" lIns="49325" tIns="24650" rIns="49325" bIns="24650" anchor="t"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dk1"/>
              </a:solidFill>
              <a:latin typeface="Montserrat"/>
              <a:ea typeface="Montserrat"/>
              <a:cs typeface="Montserrat"/>
              <a:sym typeface="Montserrat"/>
            </a:endParaRPr>
          </a:p>
        </p:txBody>
      </p:sp>
      <p:sp>
        <p:nvSpPr>
          <p:cNvPr id="321" name="Google Shape;321;p10"/>
          <p:cNvSpPr/>
          <p:nvPr/>
        </p:nvSpPr>
        <p:spPr>
          <a:xfrm>
            <a:off x="3533030" y="7379531"/>
            <a:ext cx="657417" cy="592443"/>
          </a:xfrm>
          <a:custGeom>
            <a:avLst/>
            <a:gdLst/>
            <a:ahLst/>
            <a:cxnLst/>
            <a:rect l="l" t="t" r="r" b="b"/>
            <a:pathLst>
              <a:path w="227" h="211" extrusionOk="0">
                <a:moveTo>
                  <a:pt x="215" y="82"/>
                </a:moveTo>
                <a:cubicBezTo>
                  <a:pt x="215" y="80"/>
                  <a:pt x="214" y="79"/>
                  <a:pt x="216" y="78"/>
                </a:cubicBezTo>
                <a:cubicBezTo>
                  <a:pt x="217" y="78"/>
                  <a:pt x="218" y="80"/>
                  <a:pt x="218" y="78"/>
                </a:cubicBezTo>
                <a:cubicBezTo>
                  <a:pt x="218" y="76"/>
                  <a:pt x="219" y="77"/>
                  <a:pt x="218" y="75"/>
                </a:cubicBezTo>
                <a:cubicBezTo>
                  <a:pt x="218" y="75"/>
                  <a:pt x="218" y="75"/>
                  <a:pt x="218" y="75"/>
                </a:cubicBezTo>
                <a:cubicBezTo>
                  <a:pt x="218" y="75"/>
                  <a:pt x="218" y="75"/>
                  <a:pt x="218" y="75"/>
                </a:cubicBezTo>
                <a:cubicBezTo>
                  <a:pt x="218" y="75"/>
                  <a:pt x="218" y="77"/>
                  <a:pt x="217" y="77"/>
                </a:cubicBezTo>
                <a:cubicBezTo>
                  <a:pt x="217" y="77"/>
                  <a:pt x="216" y="78"/>
                  <a:pt x="215" y="78"/>
                </a:cubicBezTo>
                <a:cubicBezTo>
                  <a:pt x="214" y="77"/>
                  <a:pt x="214" y="77"/>
                  <a:pt x="214" y="77"/>
                </a:cubicBezTo>
                <a:cubicBezTo>
                  <a:pt x="216" y="75"/>
                  <a:pt x="216" y="75"/>
                  <a:pt x="216" y="75"/>
                </a:cubicBezTo>
                <a:cubicBezTo>
                  <a:pt x="216" y="71"/>
                  <a:pt x="216" y="71"/>
                  <a:pt x="216" y="71"/>
                </a:cubicBezTo>
                <a:cubicBezTo>
                  <a:pt x="216" y="71"/>
                  <a:pt x="215" y="69"/>
                  <a:pt x="214" y="67"/>
                </a:cubicBezTo>
                <a:cubicBezTo>
                  <a:pt x="213" y="66"/>
                  <a:pt x="212" y="65"/>
                  <a:pt x="212" y="65"/>
                </a:cubicBezTo>
                <a:cubicBezTo>
                  <a:pt x="215" y="63"/>
                  <a:pt x="215" y="63"/>
                  <a:pt x="215" y="63"/>
                </a:cubicBezTo>
                <a:cubicBezTo>
                  <a:pt x="216" y="62"/>
                  <a:pt x="216" y="62"/>
                  <a:pt x="216" y="62"/>
                </a:cubicBezTo>
                <a:cubicBezTo>
                  <a:pt x="216" y="61"/>
                  <a:pt x="216" y="61"/>
                  <a:pt x="216" y="61"/>
                </a:cubicBezTo>
                <a:cubicBezTo>
                  <a:pt x="216" y="61"/>
                  <a:pt x="218" y="63"/>
                  <a:pt x="220" y="63"/>
                </a:cubicBezTo>
                <a:cubicBezTo>
                  <a:pt x="221" y="63"/>
                  <a:pt x="220" y="63"/>
                  <a:pt x="222" y="62"/>
                </a:cubicBezTo>
                <a:cubicBezTo>
                  <a:pt x="224" y="62"/>
                  <a:pt x="227" y="59"/>
                  <a:pt x="227" y="59"/>
                </a:cubicBezTo>
                <a:cubicBezTo>
                  <a:pt x="227" y="59"/>
                  <a:pt x="225" y="57"/>
                  <a:pt x="224" y="57"/>
                </a:cubicBezTo>
                <a:cubicBezTo>
                  <a:pt x="223" y="58"/>
                  <a:pt x="224" y="58"/>
                  <a:pt x="221" y="58"/>
                </a:cubicBezTo>
                <a:cubicBezTo>
                  <a:pt x="218" y="57"/>
                  <a:pt x="217" y="56"/>
                  <a:pt x="217" y="56"/>
                </a:cubicBezTo>
                <a:cubicBezTo>
                  <a:pt x="217" y="56"/>
                  <a:pt x="216" y="56"/>
                  <a:pt x="215" y="56"/>
                </a:cubicBezTo>
                <a:cubicBezTo>
                  <a:pt x="214" y="56"/>
                  <a:pt x="214" y="56"/>
                  <a:pt x="213" y="55"/>
                </a:cubicBezTo>
                <a:cubicBezTo>
                  <a:pt x="211" y="53"/>
                  <a:pt x="209" y="51"/>
                  <a:pt x="209" y="51"/>
                </a:cubicBezTo>
                <a:cubicBezTo>
                  <a:pt x="209" y="51"/>
                  <a:pt x="207" y="52"/>
                  <a:pt x="207" y="51"/>
                </a:cubicBezTo>
                <a:cubicBezTo>
                  <a:pt x="207" y="51"/>
                  <a:pt x="208" y="49"/>
                  <a:pt x="208" y="49"/>
                </a:cubicBezTo>
                <a:cubicBezTo>
                  <a:pt x="208" y="48"/>
                  <a:pt x="208" y="48"/>
                  <a:pt x="208" y="48"/>
                </a:cubicBezTo>
                <a:cubicBezTo>
                  <a:pt x="207" y="47"/>
                  <a:pt x="207" y="47"/>
                  <a:pt x="207" y="47"/>
                </a:cubicBezTo>
                <a:cubicBezTo>
                  <a:pt x="207" y="47"/>
                  <a:pt x="209" y="47"/>
                  <a:pt x="209" y="47"/>
                </a:cubicBezTo>
                <a:cubicBezTo>
                  <a:pt x="210" y="46"/>
                  <a:pt x="210" y="46"/>
                  <a:pt x="210" y="46"/>
                </a:cubicBezTo>
                <a:cubicBezTo>
                  <a:pt x="212" y="44"/>
                  <a:pt x="210" y="42"/>
                  <a:pt x="207" y="43"/>
                </a:cubicBezTo>
                <a:cubicBezTo>
                  <a:pt x="206" y="43"/>
                  <a:pt x="205" y="44"/>
                  <a:pt x="205" y="44"/>
                </a:cubicBezTo>
                <a:cubicBezTo>
                  <a:pt x="204" y="44"/>
                  <a:pt x="202" y="43"/>
                  <a:pt x="202" y="42"/>
                </a:cubicBezTo>
                <a:cubicBezTo>
                  <a:pt x="202" y="41"/>
                  <a:pt x="201" y="41"/>
                  <a:pt x="203" y="40"/>
                </a:cubicBezTo>
                <a:cubicBezTo>
                  <a:pt x="204" y="40"/>
                  <a:pt x="205" y="38"/>
                  <a:pt x="205" y="38"/>
                </a:cubicBezTo>
                <a:cubicBezTo>
                  <a:pt x="203" y="35"/>
                  <a:pt x="203" y="35"/>
                  <a:pt x="203" y="35"/>
                </a:cubicBezTo>
                <a:cubicBezTo>
                  <a:pt x="204" y="29"/>
                  <a:pt x="204" y="29"/>
                  <a:pt x="204" y="29"/>
                </a:cubicBezTo>
                <a:cubicBezTo>
                  <a:pt x="200" y="28"/>
                  <a:pt x="200" y="28"/>
                  <a:pt x="200" y="28"/>
                </a:cubicBezTo>
                <a:cubicBezTo>
                  <a:pt x="200" y="26"/>
                  <a:pt x="200" y="26"/>
                  <a:pt x="200" y="26"/>
                </a:cubicBezTo>
                <a:cubicBezTo>
                  <a:pt x="198" y="25"/>
                  <a:pt x="198" y="25"/>
                  <a:pt x="198" y="25"/>
                </a:cubicBezTo>
                <a:cubicBezTo>
                  <a:pt x="196" y="30"/>
                  <a:pt x="196" y="30"/>
                  <a:pt x="196" y="30"/>
                </a:cubicBezTo>
                <a:cubicBezTo>
                  <a:pt x="196" y="30"/>
                  <a:pt x="193" y="31"/>
                  <a:pt x="193" y="32"/>
                </a:cubicBezTo>
                <a:cubicBezTo>
                  <a:pt x="192" y="33"/>
                  <a:pt x="187" y="33"/>
                  <a:pt x="187" y="33"/>
                </a:cubicBezTo>
                <a:cubicBezTo>
                  <a:pt x="183" y="33"/>
                  <a:pt x="183" y="33"/>
                  <a:pt x="183" y="33"/>
                </a:cubicBezTo>
                <a:cubicBezTo>
                  <a:pt x="176" y="35"/>
                  <a:pt x="176" y="35"/>
                  <a:pt x="176" y="35"/>
                </a:cubicBezTo>
                <a:cubicBezTo>
                  <a:pt x="176" y="35"/>
                  <a:pt x="174" y="36"/>
                  <a:pt x="173" y="36"/>
                </a:cubicBezTo>
                <a:cubicBezTo>
                  <a:pt x="172" y="36"/>
                  <a:pt x="167" y="35"/>
                  <a:pt x="167" y="35"/>
                </a:cubicBezTo>
                <a:cubicBezTo>
                  <a:pt x="164" y="36"/>
                  <a:pt x="164" y="36"/>
                  <a:pt x="164" y="36"/>
                </a:cubicBezTo>
                <a:cubicBezTo>
                  <a:pt x="157" y="34"/>
                  <a:pt x="157" y="34"/>
                  <a:pt x="157" y="34"/>
                </a:cubicBezTo>
                <a:cubicBezTo>
                  <a:pt x="155" y="32"/>
                  <a:pt x="155" y="32"/>
                  <a:pt x="155" y="32"/>
                </a:cubicBezTo>
                <a:cubicBezTo>
                  <a:pt x="154" y="31"/>
                  <a:pt x="154" y="31"/>
                  <a:pt x="154" y="31"/>
                </a:cubicBezTo>
                <a:cubicBezTo>
                  <a:pt x="149" y="30"/>
                  <a:pt x="149" y="30"/>
                  <a:pt x="149" y="30"/>
                </a:cubicBezTo>
                <a:cubicBezTo>
                  <a:pt x="148" y="28"/>
                  <a:pt x="148" y="28"/>
                  <a:pt x="148" y="28"/>
                </a:cubicBezTo>
                <a:cubicBezTo>
                  <a:pt x="144" y="28"/>
                  <a:pt x="144" y="28"/>
                  <a:pt x="144" y="28"/>
                </a:cubicBezTo>
                <a:cubicBezTo>
                  <a:pt x="144" y="28"/>
                  <a:pt x="144" y="28"/>
                  <a:pt x="144" y="28"/>
                </a:cubicBezTo>
                <a:cubicBezTo>
                  <a:pt x="144" y="28"/>
                  <a:pt x="144" y="28"/>
                  <a:pt x="144" y="28"/>
                </a:cubicBezTo>
                <a:cubicBezTo>
                  <a:pt x="142" y="27"/>
                  <a:pt x="142" y="27"/>
                  <a:pt x="142" y="27"/>
                </a:cubicBezTo>
                <a:cubicBezTo>
                  <a:pt x="142" y="26"/>
                  <a:pt x="142" y="26"/>
                  <a:pt x="142" y="26"/>
                </a:cubicBezTo>
                <a:cubicBezTo>
                  <a:pt x="141" y="26"/>
                  <a:pt x="141" y="26"/>
                  <a:pt x="141" y="25"/>
                </a:cubicBezTo>
                <a:cubicBezTo>
                  <a:pt x="140" y="24"/>
                  <a:pt x="140" y="24"/>
                  <a:pt x="140" y="24"/>
                </a:cubicBezTo>
                <a:cubicBezTo>
                  <a:pt x="135" y="18"/>
                  <a:pt x="135" y="18"/>
                  <a:pt x="135" y="18"/>
                </a:cubicBezTo>
                <a:cubicBezTo>
                  <a:pt x="134" y="18"/>
                  <a:pt x="134" y="18"/>
                  <a:pt x="134" y="18"/>
                </a:cubicBezTo>
                <a:cubicBezTo>
                  <a:pt x="134" y="18"/>
                  <a:pt x="134" y="18"/>
                  <a:pt x="134" y="18"/>
                </a:cubicBezTo>
                <a:cubicBezTo>
                  <a:pt x="125" y="15"/>
                  <a:pt x="125" y="15"/>
                  <a:pt x="125" y="15"/>
                </a:cubicBezTo>
                <a:cubicBezTo>
                  <a:pt x="122" y="11"/>
                  <a:pt x="122" y="11"/>
                  <a:pt x="122" y="11"/>
                </a:cubicBezTo>
                <a:cubicBezTo>
                  <a:pt x="119" y="9"/>
                  <a:pt x="119" y="9"/>
                  <a:pt x="119" y="9"/>
                </a:cubicBezTo>
                <a:cubicBezTo>
                  <a:pt x="115" y="6"/>
                  <a:pt x="115" y="6"/>
                  <a:pt x="115" y="6"/>
                </a:cubicBezTo>
                <a:cubicBezTo>
                  <a:pt x="111" y="3"/>
                  <a:pt x="111" y="3"/>
                  <a:pt x="111" y="3"/>
                </a:cubicBezTo>
                <a:cubicBezTo>
                  <a:pt x="109" y="1"/>
                  <a:pt x="109" y="1"/>
                  <a:pt x="109" y="1"/>
                </a:cubicBezTo>
                <a:cubicBezTo>
                  <a:pt x="109" y="1"/>
                  <a:pt x="109" y="1"/>
                  <a:pt x="109" y="1"/>
                </a:cubicBezTo>
                <a:cubicBezTo>
                  <a:pt x="109" y="1"/>
                  <a:pt x="108" y="0"/>
                  <a:pt x="108" y="0"/>
                </a:cubicBezTo>
                <a:cubicBezTo>
                  <a:pt x="108" y="0"/>
                  <a:pt x="107" y="0"/>
                  <a:pt x="107" y="0"/>
                </a:cubicBezTo>
                <a:cubicBezTo>
                  <a:pt x="106" y="0"/>
                  <a:pt x="104" y="0"/>
                  <a:pt x="104" y="0"/>
                </a:cubicBezTo>
                <a:cubicBezTo>
                  <a:pt x="104" y="0"/>
                  <a:pt x="103" y="1"/>
                  <a:pt x="102" y="1"/>
                </a:cubicBezTo>
                <a:cubicBezTo>
                  <a:pt x="102" y="1"/>
                  <a:pt x="101" y="3"/>
                  <a:pt x="101" y="3"/>
                </a:cubicBezTo>
                <a:cubicBezTo>
                  <a:pt x="100" y="4"/>
                  <a:pt x="100" y="4"/>
                  <a:pt x="100" y="4"/>
                </a:cubicBezTo>
                <a:cubicBezTo>
                  <a:pt x="101" y="5"/>
                  <a:pt x="101" y="5"/>
                  <a:pt x="101" y="5"/>
                </a:cubicBezTo>
                <a:cubicBezTo>
                  <a:pt x="103" y="9"/>
                  <a:pt x="104" y="9"/>
                  <a:pt x="99" y="8"/>
                </a:cubicBezTo>
                <a:cubicBezTo>
                  <a:pt x="97" y="7"/>
                  <a:pt x="97" y="7"/>
                  <a:pt x="97" y="7"/>
                </a:cubicBezTo>
                <a:cubicBezTo>
                  <a:pt x="96" y="8"/>
                  <a:pt x="96" y="8"/>
                  <a:pt x="96" y="8"/>
                </a:cubicBezTo>
                <a:cubicBezTo>
                  <a:pt x="94" y="9"/>
                  <a:pt x="94" y="9"/>
                  <a:pt x="94" y="9"/>
                </a:cubicBezTo>
                <a:cubicBezTo>
                  <a:pt x="94" y="9"/>
                  <a:pt x="94" y="9"/>
                  <a:pt x="94" y="9"/>
                </a:cubicBezTo>
                <a:cubicBezTo>
                  <a:pt x="94" y="9"/>
                  <a:pt x="94" y="11"/>
                  <a:pt x="94" y="11"/>
                </a:cubicBezTo>
                <a:cubicBezTo>
                  <a:pt x="93" y="13"/>
                  <a:pt x="93" y="13"/>
                  <a:pt x="93" y="13"/>
                </a:cubicBezTo>
                <a:cubicBezTo>
                  <a:pt x="91" y="14"/>
                  <a:pt x="91" y="14"/>
                  <a:pt x="91" y="14"/>
                </a:cubicBezTo>
                <a:cubicBezTo>
                  <a:pt x="89" y="15"/>
                  <a:pt x="89" y="15"/>
                  <a:pt x="89" y="15"/>
                </a:cubicBezTo>
                <a:cubicBezTo>
                  <a:pt x="88" y="16"/>
                  <a:pt x="88" y="16"/>
                  <a:pt x="88" y="16"/>
                </a:cubicBezTo>
                <a:cubicBezTo>
                  <a:pt x="86" y="16"/>
                  <a:pt x="86" y="16"/>
                  <a:pt x="86" y="16"/>
                </a:cubicBezTo>
                <a:cubicBezTo>
                  <a:pt x="84" y="17"/>
                  <a:pt x="84" y="17"/>
                  <a:pt x="84" y="17"/>
                </a:cubicBezTo>
                <a:cubicBezTo>
                  <a:pt x="83" y="19"/>
                  <a:pt x="83" y="19"/>
                  <a:pt x="83" y="19"/>
                </a:cubicBezTo>
                <a:cubicBezTo>
                  <a:pt x="83" y="19"/>
                  <a:pt x="81" y="19"/>
                  <a:pt x="81" y="19"/>
                </a:cubicBezTo>
                <a:cubicBezTo>
                  <a:pt x="81" y="19"/>
                  <a:pt x="78" y="20"/>
                  <a:pt x="78" y="20"/>
                </a:cubicBezTo>
                <a:cubicBezTo>
                  <a:pt x="78" y="22"/>
                  <a:pt x="78" y="22"/>
                  <a:pt x="78" y="22"/>
                </a:cubicBezTo>
                <a:cubicBezTo>
                  <a:pt x="78" y="22"/>
                  <a:pt x="77" y="23"/>
                  <a:pt x="77" y="23"/>
                </a:cubicBezTo>
                <a:cubicBezTo>
                  <a:pt x="77" y="23"/>
                  <a:pt x="77" y="26"/>
                  <a:pt x="77" y="26"/>
                </a:cubicBezTo>
                <a:cubicBezTo>
                  <a:pt x="77" y="26"/>
                  <a:pt x="79" y="27"/>
                  <a:pt x="79" y="27"/>
                </a:cubicBezTo>
                <a:cubicBezTo>
                  <a:pt x="80" y="28"/>
                  <a:pt x="80" y="28"/>
                  <a:pt x="80" y="28"/>
                </a:cubicBezTo>
                <a:cubicBezTo>
                  <a:pt x="81" y="29"/>
                  <a:pt x="81" y="29"/>
                  <a:pt x="81" y="29"/>
                </a:cubicBezTo>
                <a:cubicBezTo>
                  <a:pt x="81" y="29"/>
                  <a:pt x="82" y="30"/>
                  <a:pt x="82" y="30"/>
                </a:cubicBezTo>
                <a:cubicBezTo>
                  <a:pt x="81" y="30"/>
                  <a:pt x="81" y="33"/>
                  <a:pt x="81" y="33"/>
                </a:cubicBezTo>
                <a:cubicBezTo>
                  <a:pt x="82" y="36"/>
                  <a:pt x="82" y="36"/>
                  <a:pt x="82" y="36"/>
                </a:cubicBezTo>
                <a:cubicBezTo>
                  <a:pt x="81" y="37"/>
                  <a:pt x="81" y="37"/>
                  <a:pt x="81" y="37"/>
                </a:cubicBezTo>
                <a:cubicBezTo>
                  <a:pt x="82" y="39"/>
                  <a:pt x="82" y="39"/>
                  <a:pt x="82" y="39"/>
                </a:cubicBezTo>
                <a:cubicBezTo>
                  <a:pt x="82" y="39"/>
                  <a:pt x="83" y="39"/>
                  <a:pt x="82" y="40"/>
                </a:cubicBezTo>
                <a:cubicBezTo>
                  <a:pt x="81" y="40"/>
                  <a:pt x="80" y="41"/>
                  <a:pt x="80" y="41"/>
                </a:cubicBezTo>
                <a:cubicBezTo>
                  <a:pt x="80" y="41"/>
                  <a:pt x="78" y="41"/>
                  <a:pt x="78" y="41"/>
                </a:cubicBezTo>
                <a:cubicBezTo>
                  <a:pt x="78" y="41"/>
                  <a:pt x="76" y="41"/>
                  <a:pt x="76" y="41"/>
                </a:cubicBezTo>
                <a:cubicBezTo>
                  <a:pt x="75" y="43"/>
                  <a:pt x="75" y="43"/>
                  <a:pt x="75" y="43"/>
                </a:cubicBezTo>
                <a:cubicBezTo>
                  <a:pt x="73" y="42"/>
                  <a:pt x="73" y="42"/>
                  <a:pt x="73" y="42"/>
                </a:cubicBezTo>
                <a:cubicBezTo>
                  <a:pt x="73" y="44"/>
                  <a:pt x="73" y="44"/>
                  <a:pt x="73" y="44"/>
                </a:cubicBezTo>
                <a:cubicBezTo>
                  <a:pt x="70" y="45"/>
                  <a:pt x="70" y="45"/>
                  <a:pt x="70" y="45"/>
                </a:cubicBezTo>
                <a:cubicBezTo>
                  <a:pt x="68" y="46"/>
                  <a:pt x="68" y="46"/>
                  <a:pt x="68" y="46"/>
                </a:cubicBezTo>
                <a:cubicBezTo>
                  <a:pt x="67" y="48"/>
                  <a:pt x="67" y="48"/>
                  <a:pt x="67" y="48"/>
                </a:cubicBezTo>
                <a:cubicBezTo>
                  <a:pt x="68" y="49"/>
                  <a:pt x="68" y="49"/>
                  <a:pt x="68" y="49"/>
                </a:cubicBezTo>
                <a:cubicBezTo>
                  <a:pt x="68" y="49"/>
                  <a:pt x="69" y="50"/>
                  <a:pt x="69" y="49"/>
                </a:cubicBezTo>
                <a:cubicBezTo>
                  <a:pt x="69" y="49"/>
                  <a:pt x="69" y="48"/>
                  <a:pt x="69" y="48"/>
                </a:cubicBezTo>
                <a:cubicBezTo>
                  <a:pt x="70" y="49"/>
                  <a:pt x="71" y="50"/>
                  <a:pt x="71" y="50"/>
                </a:cubicBezTo>
                <a:cubicBezTo>
                  <a:pt x="72" y="52"/>
                  <a:pt x="72" y="52"/>
                  <a:pt x="72" y="52"/>
                </a:cubicBezTo>
                <a:cubicBezTo>
                  <a:pt x="72" y="52"/>
                  <a:pt x="70" y="52"/>
                  <a:pt x="70" y="52"/>
                </a:cubicBezTo>
                <a:cubicBezTo>
                  <a:pt x="70" y="52"/>
                  <a:pt x="69" y="53"/>
                  <a:pt x="69" y="53"/>
                </a:cubicBezTo>
                <a:cubicBezTo>
                  <a:pt x="68" y="54"/>
                  <a:pt x="68" y="54"/>
                  <a:pt x="68" y="54"/>
                </a:cubicBezTo>
                <a:cubicBezTo>
                  <a:pt x="68" y="55"/>
                  <a:pt x="68" y="55"/>
                  <a:pt x="68" y="56"/>
                </a:cubicBezTo>
                <a:cubicBezTo>
                  <a:pt x="68" y="56"/>
                  <a:pt x="68" y="57"/>
                  <a:pt x="68" y="57"/>
                </a:cubicBezTo>
                <a:cubicBezTo>
                  <a:pt x="69" y="57"/>
                  <a:pt x="70" y="59"/>
                  <a:pt x="70" y="59"/>
                </a:cubicBezTo>
                <a:cubicBezTo>
                  <a:pt x="70" y="59"/>
                  <a:pt x="71" y="60"/>
                  <a:pt x="71" y="60"/>
                </a:cubicBezTo>
                <a:cubicBezTo>
                  <a:pt x="71" y="60"/>
                  <a:pt x="71" y="61"/>
                  <a:pt x="71" y="61"/>
                </a:cubicBezTo>
                <a:cubicBezTo>
                  <a:pt x="71" y="61"/>
                  <a:pt x="70" y="62"/>
                  <a:pt x="69" y="62"/>
                </a:cubicBezTo>
                <a:cubicBezTo>
                  <a:pt x="69" y="62"/>
                  <a:pt x="67" y="62"/>
                  <a:pt x="67" y="62"/>
                </a:cubicBezTo>
                <a:cubicBezTo>
                  <a:pt x="67" y="62"/>
                  <a:pt x="66" y="64"/>
                  <a:pt x="66" y="64"/>
                </a:cubicBezTo>
                <a:cubicBezTo>
                  <a:pt x="66" y="64"/>
                  <a:pt x="65" y="64"/>
                  <a:pt x="64" y="64"/>
                </a:cubicBezTo>
                <a:cubicBezTo>
                  <a:pt x="64" y="64"/>
                  <a:pt x="66" y="65"/>
                  <a:pt x="64" y="64"/>
                </a:cubicBezTo>
                <a:cubicBezTo>
                  <a:pt x="61" y="63"/>
                  <a:pt x="61" y="62"/>
                  <a:pt x="61" y="62"/>
                </a:cubicBezTo>
                <a:cubicBezTo>
                  <a:pt x="61" y="62"/>
                  <a:pt x="60" y="61"/>
                  <a:pt x="60" y="61"/>
                </a:cubicBezTo>
                <a:cubicBezTo>
                  <a:pt x="59" y="61"/>
                  <a:pt x="58" y="61"/>
                  <a:pt x="58" y="61"/>
                </a:cubicBezTo>
                <a:cubicBezTo>
                  <a:pt x="56" y="61"/>
                  <a:pt x="56" y="61"/>
                  <a:pt x="56" y="61"/>
                </a:cubicBezTo>
                <a:cubicBezTo>
                  <a:pt x="55" y="60"/>
                  <a:pt x="55" y="60"/>
                  <a:pt x="55" y="60"/>
                </a:cubicBezTo>
                <a:cubicBezTo>
                  <a:pt x="54" y="62"/>
                  <a:pt x="54" y="62"/>
                  <a:pt x="54" y="62"/>
                </a:cubicBezTo>
                <a:cubicBezTo>
                  <a:pt x="54" y="62"/>
                  <a:pt x="54" y="63"/>
                  <a:pt x="53" y="63"/>
                </a:cubicBezTo>
                <a:cubicBezTo>
                  <a:pt x="52" y="64"/>
                  <a:pt x="53" y="64"/>
                  <a:pt x="52" y="64"/>
                </a:cubicBezTo>
                <a:cubicBezTo>
                  <a:pt x="50" y="64"/>
                  <a:pt x="49" y="62"/>
                  <a:pt x="49" y="62"/>
                </a:cubicBezTo>
                <a:cubicBezTo>
                  <a:pt x="49" y="62"/>
                  <a:pt x="47" y="61"/>
                  <a:pt x="47" y="61"/>
                </a:cubicBezTo>
                <a:cubicBezTo>
                  <a:pt x="46" y="60"/>
                  <a:pt x="46" y="60"/>
                  <a:pt x="46" y="60"/>
                </a:cubicBezTo>
                <a:cubicBezTo>
                  <a:pt x="45" y="60"/>
                  <a:pt x="45" y="61"/>
                  <a:pt x="45" y="59"/>
                </a:cubicBezTo>
                <a:cubicBezTo>
                  <a:pt x="45" y="58"/>
                  <a:pt x="45" y="58"/>
                  <a:pt x="45" y="58"/>
                </a:cubicBezTo>
                <a:cubicBezTo>
                  <a:pt x="44" y="57"/>
                  <a:pt x="44" y="58"/>
                  <a:pt x="43" y="57"/>
                </a:cubicBezTo>
                <a:cubicBezTo>
                  <a:pt x="43" y="56"/>
                  <a:pt x="42" y="55"/>
                  <a:pt x="42" y="55"/>
                </a:cubicBezTo>
                <a:cubicBezTo>
                  <a:pt x="41" y="53"/>
                  <a:pt x="41" y="53"/>
                  <a:pt x="41" y="53"/>
                </a:cubicBezTo>
                <a:cubicBezTo>
                  <a:pt x="41" y="53"/>
                  <a:pt x="41" y="53"/>
                  <a:pt x="41" y="54"/>
                </a:cubicBezTo>
                <a:cubicBezTo>
                  <a:pt x="40" y="55"/>
                  <a:pt x="39" y="55"/>
                  <a:pt x="39" y="55"/>
                </a:cubicBezTo>
                <a:cubicBezTo>
                  <a:pt x="39" y="56"/>
                  <a:pt x="38" y="57"/>
                  <a:pt x="38" y="57"/>
                </a:cubicBezTo>
                <a:cubicBezTo>
                  <a:pt x="38" y="57"/>
                  <a:pt x="37" y="58"/>
                  <a:pt x="37" y="59"/>
                </a:cubicBezTo>
                <a:cubicBezTo>
                  <a:pt x="38" y="59"/>
                  <a:pt x="38" y="59"/>
                  <a:pt x="38" y="60"/>
                </a:cubicBezTo>
                <a:cubicBezTo>
                  <a:pt x="38" y="60"/>
                  <a:pt x="37" y="61"/>
                  <a:pt x="37" y="61"/>
                </a:cubicBezTo>
                <a:cubicBezTo>
                  <a:pt x="36" y="62"/>
                  <a:pt x="36" y="62"/>
                  <a:pt x="35" y="62"/>
                </a:cubicBezTo>
                <a:cubicBezTo>
                  <a:pt x="35" y="63"/>
                  <a:pt x="33" y="64"/>
                  <a:pt x="33" y="64"/>
                </a:cubicBezTo>
                <a:cubicBezTo>
                  <a:pt x="31" y="64"/>
                  <a:pt x="31" y="64"/>
                  <a:pt x="31" y="64"/>
                </a:cubicBezTo>
                <a:cubicBezTo>
                  <a:pt x="28" y="63"/>
                  <a:pt x="28" y="63"/>
                  <a:pt x="28" y="63"/>
                </a:cubicBezTo>
                <a:cubicBezTo>
                  <a:pt x="26" y="65"/>
                  <a:pt x="26" y="65"/>
                  <a:pt x="26" y="65"/>
                </a:cubicBezTo>
                <a:cubicBezTo>
                  <a:pt x="26" y="65"/>
                  <a:pt x="25" y="65"/>
                  <a:pt x="25" y="65"/>
                </a:cubicBezTo>
                <a:cubicBezTo>
                  <a:pt x="24" y="65"/>
                  <a:pt x="23" y="65"/>
                  <a:pt x="23" y="65"/>
                </a:cubicBezTo>
                <a:cubicBezTo>
                  <a:pt x="23" y="65"/>
                  <a:pt x="22" y="64"/>
                  <a:pt x="21" y="64"/>
                </a:cubicBezTo>
                <a:cubicBezTo>
                  <a:pt x="21" y="64"/>
                  <a:pt x="20" y="64"/>
                  <a:pt x="20" y="64"/>
                </a:cubicBezTo>
                <a:cubicBezTo>
                  <a:pt x="19" y="64"/>
                  <a:pt x="18" y="64"/>
                  <a:pt x="18" y="64"/>
                </a:cubicBezTo>
                <a:cubicBezTo>
                  <a:pt x="18" y="65"/>
                  <a:pt x="18" y="65"/>
                  <a:pt x="18" y="65"/>
                </a:cubicBezTo>
                <a:cubicBezTo>
                  <a:pt x="18" y="65"/>
                  <a:pt x="19" y="65"/>
                  <a:pt x="19" y="65"/>
                </a:cubicBezTo>
                <a:cubicBezTo>
                  <a:pt x="19" y="66"/>
                  <a:pt x="19" y="67"/>
                  <a:pt x="19" y="67"/>
                </a:cubicBezTo>
                <a:cubicBezTo>
                  <a:pt x="19" y="67"/>
                  <a:pt x="18" y="67"/>
                  <a:pt x="18" y="67"/>
                </a:cubicBezTo>
                <a:cubicBezTo>
                  <a:pt x="18" y="68"/>
                  <a:pt x="16" y="68"/>
                  <a:pt x="16" y="68"/>
                </a:cubicBezTo>
                <a:cubicBezTo>
                  <a:pt x="16" y="68"/>
                  <a:pt x="16" y="69"/>
                  <a:pt x="16" y="69"/>
                </a:cubicBezTo>
                <a:cubicBezTo>
                  <a:pt x="16" y="69"/>
                  <a:pt x="16" y="69"/>
                  <a:pt x="15" y="69"/>
                </a:cubicBezTo>
                <a:cubicBezTo>
                  <a:pt x="14" y="69"/>
                  <a:pt x="14" y="69"/>
                  <a:pt x="13" y="69"/>
                </a:cubicBezTo>
                <a:cubicBezTo>
                  <a:pt x="13" y="68"/>
                  <a:pt x="12" y="68"/>
                  <a:pt x="11" y="68"/>
                </a:cubicBezTo>
                <a:cubicBezTo>
                  <a:pt x="11" y="68"/>
                  <a:pt x="8" y="67"/>
                  <a:pt x="8" y="67"/>
                </a:cubicBezTo>
                <a:cubicBezTo>
                  <a:pt x="8" y="67"/>
                  <a:pt x="7" y="68"/>
                  <a:pt x="7" y="68"/>
                </a:cubicBezTo>
                <a:cubicBezTo>
                  <a:pt x="6" y="68"/>
                  <a:pt x="5" y="68"/>
                  <a:pt x="4" y="67"/>
                </a:cubicBezTo>
                <a:cubicBezTo>
                  <a:pt x="4"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5"/>
                  <a:pt x="3" y="65"/>
                  <a:pt x="3" y="65"/>
                </a:cubicBezTo>
                <a:cubicBezTo>
                  <a:pt x="0" y="67"/>
                  <a:pt x="0" y="67"/>
                  <a:pt x="0" y="67"/>
                </a:cubicBezTo>
                <a:cubicBezTo>
                  <a:pt x="2" y="71"/>
                  <a:pt x="2" y="71"/>
                  <a:pt x="2" y="71"/>
                </a:cubicBezTo>
                <a:cubicBezTo>
                  <a:pt x="1" y="72"/>
                  <a:pt x="1" y="72"/>
                  <a:pt x="1" y="72"/>
                </a:cubicBezTo>
                <a:cubicBezTo>
                  <a:pt x="1" y="72"/>
                  <a:pt x="2" y="73"/>
                  <a:pt x="2" y="73"/>
                </a:cubicBezTo>
                <a:cubicBezTo>
                  <a:pt x="2" y="74"/>
                  <a:pt x="3" y="74"/>
                  <a:pt x="3" y="75"/>
                </a:cubicBezTo>
                <a:cubicBezTo>
                  <a:pt x="3" y="76"/>
                  <a:pt x="3" y="77"/>
                  <a:pt x="3" y="77"/>
                </a:cubicBezTo>
                <a:cubicBezTo>
                  <a:pt x="4" y="77"/>
                  <a:pt x="4" y="77"/>
                  <a:pt x="4" y="77"/>
                </a:cubicBezTo>
                <a:cubicBezTo>
                  <a:pt x="5" y="79"/>
                  <a:pt x="5" y="79"/>
                  <a:pt x="5" y="79"/>
                </a:cubicBezTo>
                <a:cubicBezTo>
                  <a:pt x="5" y="80"/>
                  <a:pt x="5" y="80"/>
                  <a:pt x="5" y="80"/>
                </a:cubicBezTo>
                <a:cubicBezTo>
                  <a:pt x="5" y="82"/>
                  <a:pt x="5" y="82"/>
                  <a:pt x="5" y="82"/>
                </a:cubicBezTo>
                <a:cubicBezTo>
                  <a:pt x="5" y="82"/>
                  <a:pt x="6" y="83"/>
                  <a:pt x="6" y="84"/>
                </a:cubicBezTo>
                <a:cubicBezTo>
                  <a:pt x="6" y="84"/>
                  <a:pt x="6" y="85"/>
                  <a:pt x="6" y="86"/>
                </a:cubicBezTo>
                <a:cubicBezTo>
                  <a:pt x="6" y="86"/>
                  <a:pt x="8" y="88"/>
                  <a:pt x="8" y="88"/>
                </a:cubicBezTo>
                <a:cubicBezTo>
                  <a:pt x="8" y="90"/>
                  <a:pt x="8" y="90"/>
                  <a:pt x="8" y="90"/>
                </a:cubicBezTo>
                <a:cubicBezTo>
                  <a:pt x="8" y="90"/>
                  <a:pt x="9" y="91"/>
                  <a:pt x="10" y="92"/>
                </a:cubicBezTo>
                <a:cubicBezTo>
                  <a:pt x="10" y="92"/>
                  <a:pt x="11" y="93"/>
                  <a:pt x="11" y="93"/>
                </a:cubicBezTo>
                <a:cubicBezTo>
                  <a:pt x="12" y="95"/>
                  <a:pt x="12" y="95"/>
                  <a:pt x="12" y="95"/>
                </a:cubicBezTo>
                <a:cubicBezTo>
                  <a:pt x="13" y="97"/>
                  <a:pt x="13" y="97"/>
                  <a:pt x="13" y="97"/>
                </a:cubicBezTo>
                <a:cubicBezTo>
                  <a:pt x="14" y="98"/>
                  <a:pt x="14" y="98"/>
                  <a:pt x="14" y="98"/>
                </a:cubicBezTo>
                <a:cubicBezTo>
                  <a:pt x="15" y="100"/>
                  <a:pt x="15" y="100"/>
                  <a:pt x="15" y="100"/>
                </a:cubicBezTo>
                <a:cubicBezTo>
                  <a:pt x="16" y="101"/>
                  <a:pt x="16" y="101"/>
                  <a:pt x="16" y="101"/>
                </a:cubicBezTo>
                <a:cubicBezTo>
                  <a:pt x="17" y="102"/>
                  <a:pt x="17" y="102"/>
                  <a:pt x="17" y="102"/>
                </a:cubicBezTo>
                <a:cubicBezTo>
                  <a:pt x="17" y="102"/>
                  <a:pt x="17" y="103"/>
                  <a:pt x="18" y="103"/>
                </a:cubicBezTo>
                <a:cubicBezTo>
                  <a:pt x="19" y="103"/>
                  <a:pt x="20" y="103"/>
                  <a:pt x="20" y="103"/>
                </a:cubicBezTo>
                <a:cubicBezTo>
                  <a:pt x="21" y="103"/>
                  <a:pt x="21" y="104"/>
                  <a:pt x="22" y="101"/>
                </a:cubicBezTo>
                <a:cubicBezTo>
                  <a:pt x="22" y="99"/>
                  <a:pt x="22" y="98"/>
                  <a:pt x="22" y="98"/>
                </a:cubicBezTo>
                <a:cubicBezTo>
                  <a:pt x="22" y="98"/>
                  <a:pt x="23" y="98"/>
                  <a:pt x="23" y="97"/>
                </a:cubicBezTo>
                <a:cubicBezTo>
                  <a:pt x="24" y="97"/>
                  <a:pt x="25" y="97"/>
                  <a:pt x="25" y="96"/>
                </a:cubicBezTo>
                <a:cubicBezTo>
                  <a:pt x="25" y="94"/>
                  <a:pt x="23" y="93"/>
                  <a:pt x="23" y="93"/>
                </a:cubicBezTo>
                <a:cubicBezTo>
                  <a:pt x="23" y="93"/>
                  <a:pt x="25" y="92"/>
                  <a:pt x="26" y="93"/>
                </a:cubicBezTo>
                <a:cubicBezTo>
                  <a:pt x="26" y="94"/>
                  <a:pt x="26" y="95"/>
                  <a:pt x="27" y="94"/>
                </a:cubicBezTo>
                <a:cubicBezTo>
                  <a:pt x="28" y="92"/>
                  <a:pt x="28" y="92"/>
                  <a:pt x="28" y="92"/>
                </a:cubicBezTo>
                <a:cubicBezTo>
                  <a:pt x="27" y="91"/>
                  <a:pt x="27" y="90"/>
                  <a:pt x="27" y="89"/>
                </a:cubicBezTo>
                <a:cubicBezTo>
                  <a:pt x="27" y="89"/>
                  <a:pt x="28" y="88"/>
                  <a:pt x="28" y="87"/>
                </a:cubicBezTo>
                <a:cubicBezTo>
                  <a:pt x="29" y="86"/>
                  <a:pt x="29" y="85"/>
                  <a:pt x="29" y="84"/>
                </a:cubicBezTo>
                <a:cubicBezTo>
                  <a:pt x="29" y="82"/>
                  <a:pt x="29" y="83"/>
                  <a:pt x="30" y="81"/>
                </a:cubicBezTo>
                <a:cubicBezTo>
                  <a:pt x="30" y="80"/>
                  <a:pt x="30" y="81"/>
                  <a:pt x="30" y="77"/>
                </a:cubicBezTo>
                <a:cubicBezTo>
                  <a:pt x="31" y="74"/>
                  <a:pt x="31" y="73"/>
                  <a:pt x="32" y="73"/>
                </a:cubicBezTo>
                <a:cubicBezTo>
                  <a:pt x="32" y="73"/>
                  <a:pt x="40" y="76"/>
                  <a:pt x="40" y="76"/>
                </a:cubicBezTo>
                <a:cubicBezTo>
                  <a:pt x="40" y="76"/>
                  <a:pt x="41" y="78"/>
                  <a:pt x="41" y="78"/>
                </a:cubicBezTo>
                <a:cubicBezTo>
                  <a:pt x="41" y="79"/>
                  <a:pt x="41" y="80"/>
                  <a:pt x="41" y="80"/>
                </a:cubicBezTo>
                <a:cubicBezTo>
                  <a:pt x="41" y="81"/>
                  <a:pt x="40" y="83"/>
                  <a:pt x="40" y="83"/>
                </a:cubicBezTo>
                <a:cubicBezTo>
                  <a:pt x="40" y="84"/>
                  <a:pt x="40" y="84"/>
                  <a:pt x="40" y="84"/>
                </a:cubicBezTo>
                <a:cubicBezTo>
                  <a:pt x="40" y="84"/>
                  <a:pt x="38" y="84"/>
                  <a:pt x="38" y="86"/>
                </a:cubicBezTo>
                <a:cubicBezTo>
                  <a:pt x="37" y="87"/>
                  <a:pt x="37" y="87"/>
                  <a:pt x="38" y="88"/>
                </a:cubicBezTo>
                <a:cubicBezTo>
                  <a:pt x="39" y="89"/>
                  <a:pt x="40" y="90"/>
                  <a:pt x="40" y="90"/>
                </a:cubicBezTo>
                <a:cubicBezTo>
                  <a:pt x="41" y="90"/>
                  <a:pt x="42" y="89"/>
                  <a:pt x="43" y="89"/>
                </a:cubicBezTo>
                <a:cubicBezTo>
                  <a:pt x="43" y="89"/>
                  <a:pt x="44" y="89"/>
                  <a:pt x="44" y="89"/>
                </a:cubicBezTo>
                <a:cubicBezTo>
                  <a:pt x="44" y="90"/>
                  <a:pt x="44" y="91"/>
                  <a:pt x="45" y="92"/>
                </a:cubicBezTo>
                <a:cubicBezTo>
                  <a:pt x="46" y="92"/>
                  <a:pt x="47" y="93"/>
                  <a:pt x="47" y="93"/>
                </a:cubicBezTo>
                <a:cubicBezTo>
                  <a:pt x="48" y="93"/>
                  <a:pt x="49" y="93"/>
                  <a:pt x="49" y="93"/>
                </a:cubicBezTo>
                <a:cubicBezTo>
                  <a:pt x="49" y="93"/>
                  <a:pt x="50" y="92"/>
                  <a:pt x="51" y="92"/>
                </a:cubicBezTo>
                <a:cubicBezTo>
                  <a:pt x="51" y="92"/>
                  <a:pt x="54" y="95"/>
                  <a:pt x="52" y="91"/>
                </a:cubicBezTo>
                <a:cubicBezTo>
                  <a:pt x="49" y="88"/>
                  <a:pt x="49" y="88"/>
                  <a:pt x="49" y="87"/>
                </a:cubicBezTo>
                <a:cubicBezTo>
                  <a:pt x="48" y="87"/>
                  <a:pt x="47" y="86"/>
                  <a:pt x="47" y="86"/>
                </a:cubicBezTo>
                <a:cubicBezTo>
                  <a:pt x="46" y="86"/>
                  <a:pt x="46" y="86"/>
                  <a:pt x="46" y="86"/>
                </a:cubicBezTo>
                <a:cubicBezTo>
                  <a:pt x="46" y="86"/>
                  <a:pt x="46" y="85"/>
                  <a:pt x="46" y="84"/>
                </a:cubicBezTo>
                <a:cubicBezTo>
                  <a:pt x="47" y="83"/>
                  <a:pt x="47" y="83"/>
                  <a:pt x="48" y="83"/>
                </a:cubicBezTo>
                <a:cubicBezTo>
                  <a:pt x="49" y="83"/>
                  <a:pt x="49" y="82"/>
                  <a:pt x="51" y="84"/>
                </a:cubicBezTo>
                <a:cubicBezTo>
                  <a:pt x="52" y="85"/>
                  <a:pt x="52" y="85"/>
                  <a:pt x="52" y="86"/>
                </a:cubicBezTo>
                <a:cubicBezTo>
                  <a:pt x="53" y="88"/>
                  <a:pt x="54" y="89"/>
                  <a:pt x="55" y="90"/>
                </a:cubicBezTo>
                <a:cubicBezTo>
                  <a:pt x="55" y="90"/>
                  <a:pt x="56" y="90"/>
                  <a:pt x="56" y="92"/>
                </a:cubicBezTo>
                <a:cubicBezTo>
                  <a:pt x="56" y="94"/>
                  <a:pt x="56" y="96"/>
                  <a:pt x="56" y="97"/>
                </a:cubicBezTo>
                <a:cubicBezTo>
                  <a:pt x="56" y="97"/>
                  <a:pt x="56" y="101"/>
                  <a:pt x="56" y="101"/>
                </a:cubicBezTo>
                <a:cubicBezTo>
                  <a:pt x="56" y="101"/>
                  <a:pt x="56" y="103"/>
                  <a:pt x="56" y="104"/>
                </a:cubicBezTo>
                <a:cubicBezTo>
                  <a:pt x="56" y="105"/>
                  <a:pt x="61" y="112"/>
                  <a:pt x="61" y="112"/>
                </a:cubicBezTo>
                <a:cubicBezTo>
                  <a:pt x="61" y="112"/>
                  <a:pt x="63" y="115"/>
                  <a:pt x="64" y="115"/>
                </a:cubicBezTo>
                <a:cubicBezTo>
                  <a:pt x="64" y="115"/>
                  <a:pt x="65" y="118"/>
                  <a:pt x="66" y="119"/>
                </a:cubicBezTo>
                <a:cubicBezTo>
                  <a:pt x="68" y="119"/>
                  <a:pt x="72" y="121"/>
                  <a:pt x="72" y="121"/>
                </a:cubicBezTo>
                <a:cubicBezTo>
                  <a:pt x="79" y="125"/>
                  <a:pt x="79" y="125"/>
                  <a:pt x="79" y="125"/>
                </a:cubicBezTo>
                <a:cubicBezTo>
                  <a:pt x="79" y="125"/>
                  <a:pt x="81" y="128"/>
                  <a:pt x="82" y="128"/>
                </a:cubicBezTo>
                <a:cubicBezTo>
                  <a:pt x="82" y="128"/>
                  <a:pt x="87" y="128"/>
                  <a:pt x="83" y="128"/>
                </a:cubicBezTo>
                <a:cubicBezTo>
                  <a:pt x="80" y="128"/>
                  <a:pt x="76" y="126"/>
                  <a:pt x="76" y="126"/>
                </a:cubicBezTo>
                <a:cubicBezTo>
                  <a:pt x="76" y="126"/>
                  <a:pt x="75" y="124"/>
                  <a:pt x="75" y="124"/>
                </a:cubicBezTo>
                <a:cubicBezTo>
                  <a:pt x="74" y="124"/>
                  <a:pt x="70" y="123"/>
                  <a:pt x="69" y="122"/>
                </a:cubicBezTo>
                <a:cubicBezTo>
                  <a:pt x="69" y="122"/>
                  <a:pt x="68" y="121"/>
                  <a:pt x="67" y="120"/>
                </a:cubicBezTo>
                <a:cubicBezTo>
                  <a:pt x="66" y="118"/>
                  <a:pt x="64" y="117"/>
                  <a:pt x="64" y="117"/>
                </a:cubicBezTo>
                <a:cubicBezTo>
                  <a:pt x="64" y="117"/>
                  <a:pt x="63" y="116"/>
                  <a:pt x="62" y="114"/>
                </a:cubicBezTo>
                <a:cubicBezTo>
                  <a:pt x="61" y="113"/>
                  <a:pt x="61" y="113"/>
                  <a:pt x="61" y="112"/>
                </a:cubicBezTo>
                <a:cubicBezTo>
                  <a:pt x="60" y="112"/>
                  <a:pt x="61" y="112"/>
                  <a:pt x="59" y="111"/>
                </a:cubicBezTo>
                <a:cubicBezTo>
                  <a:pt x="57" y="110"/>
                  <a:pt x="56" y="109"/>
                  <a:pt x="56" y="109"/>
                </a:cubicBezTo>
                <a:cubicBezTo>
                  <a:pt x="55" y="109"/>
                  <a:pt x="53" y="108"/>
                  <a:pt x="53" y="108"/>
                </a:cubicBezTo>
                <a:cubicBezTo>
                  <a:pt x="53" y="108"/>
                  <a:pt x="51" y="106"/>
                  <a:pt x="51" y="106"/>
                </a:cubicBezTo>
                <a:cubicBezTo>
                  <a:pt x="51" y="106"/>
                  <a:pt x="50" y="108"/>
                  <a:pt x="52" y="109"/>
                </a:cubicBezTo>
                <a:cubicBezTo>
                  <a:pt x="53" y="109"/>
                  <a:pt x="55" y="111"/>
                  <a:pt x="55" y="111"/>
                </a:cubicBezTo>
                <a:cubicBezTo>
                  <a:pt x="55" y="111"/>
                  <a:pt x="57" y="112"/>
                  <a:pt x="57" y="112"/>
                </a:cubicBezTo>
                <a:cubicBezTo>
                  <a:pt x="57" y="112"/>
                  <a:pt x="57" y="114"/>
                  <a:pt x="57" y="114"/>
                </a:cubicBezTo>
                <a:cubicBezTo>
                  <a:pt x="57" y="114"/>
                  <a:pt x="54" y="113"/>
                  <a:pt x="57" y="114"/>
                </a:cubicBezTo>
                <a:cubicBezTo>
                  <a:pt x="59" y="115"/>
                  <a:pt x="61" y="115"/>
                  <a:pt x="61" y="115"/>
                </a:cubicBezTo>
                <a:cubicBezTo>
                  <a:pt x="61" y="115"/>
                  <a:pt x="59" y="116"/>
                  <a:pt x="58" y="116"/>
                </a:cubicBezTo>
                <a:cubicBezTo>
                  <a:pt x="58" y="117"/>
                  <a:pt x="60" y="120"/>
                  <a:pt x="60" y="119"/>
                </a:cubicBezTo>
                <a:cubicBezTo>
                  <a:pt x="61" y="119"/>
                  <a:pt x="62" y="120"/>
                  <a:pt x="63" y="120"/>
                </a:cubicBezTo>
                <a:cubicBezTo>
                  <a:pt x="63" y="120"/>
                  <a:pt x="65" y="120"/>
                  <a:pt x="65" y="121"/>
                </a:cubicBezTo>
                <a:cubicBezTo>
                  <a:pt x="66" y="121"/>
                  <a:pt x="66" y="121"/>
                  <a:pt x="66" y="122"/>
                </a:cubicBezTo>
                <a:cubicBezTo>
                  <a:pt x="65" y="122"/>
                  <a:pt x="66" y="124"/>
                  <a:pt x="66" y="124"/>
                </a:cubicBezTo>
                <a:cubicBezTo>
                  <a:pt x="68" y="125"/>
                  <a:pt x="68" y="125"/>
                  <a:pt x="68" y="125"/>
                </a:cubicBezTo>
                <a:cubicBezTo>
                  <a:pt x="68" y="125"/>
                  <a:pt x="65" y="125"/>
                  <a:pt x="65" y="124"/>
                </a:cubicBezTo>
                <a:cubicBezTo>
                  <a:pt x="64" y="124"/>
                  <a:pt x="64" y="123"/>
                  <a:pt x="63" y="124"/>
                </a:cubicBezTo>
                <a:cubicBezTo>
                  <a:pt x="62" y="125"/>
                  <a:pt x="62" y="125"/>
                  <a:pt x="62" y="126"/>
                </a:cubicBezTo>
                <a:cubicBezTo>
                  <a:pt x="63" y="127"/>
                  <a:pt x="64" y="128"/>
                  <a:pt x="65" y="127"/>
                </a:cubicBezTo>
                <a:cubicBezTo>
                  <a:pt x="65" y="127"/>
                  <a:pt x="65" y="127"/>
                  <a:pt x="66" y="126"/>
                </a:cubicBezTo>
                <a:cubicBezTo>
                  <a:pt x="66" y="126"/>
                  <a:pt x="66" y="126"/>
                  <a:pt x="67" y="126"/>
                </a:cubicBezTo>
                <a:cubicBezTo>
                  <a:pt x="67" y="126"/>
                  <a:pt x="68" y="126"/>
                  <a:pt x="68" y="126"/>
                </a:cubicBezTo>
                <a:cubicBezTo>
                  <a:pt x="69" y="125"/>
                  <a:pt x="69" y="125"/>
                  <a:pt x="69" y="125"/>
                </a:cubicBezTo>
                <a:cubicBezTo>
                  <a:pt x="69" y="125"/>
                  <a:pt x="69" y="125"/>
                  <a:pt x="69" y="126"/>
                </a:cubicBezTo>
                <a:cubicBezTo>
                  <a:pt x="69" y="126"/>
                  <a:pt x="70" y="126"/>
                  <a:pt x="69" y="127"/>
                </a:cubicBezTo>
                <a:cubicBezTo>
                  <a:pt x="69" y="128"/>
                  <a:pt x="68" y="128"/>
                  <a:pt x="68" y="128"/>
                </a:cubicBezTo>
                <a:cubicBezTo>
                  <a:pt x="68" y="129"/>
                  <a:pt x="67" y="128"/>
                  <a:pt x="68" y="130"/>
                </a:cubicBezTo>
                <a:cubicBezTo>
                  <a:pt x="68" y="131"/>
                  <a:pt x="68" y="132"/>
                  <a:pt x="68" y="132"/>
                </a:cubicBezTo>
                <a:cubicBezTo>
                  <a:pt x="68" y="132"/>
                  <a:pt x="69" y="132"/>
                  <a:pt x="69" y="132"/>
                </a:cubicBezTo>
                <a:cubicBezTo>
                  <a:pt x="70" y="133"/>
                  <a:pt x="70" y="134"/>
                  <a:pt x="70" y="135"/>
                </a:cubicBezTo>
                <a:cubicBezTo>
                  <a:pt x="71" y="135"/>
                  <a:pt x="73" y="138"/>
                  <a:pt x="73" y="138"/>
                </a:cubicBezTo>
                <a:cubicBezTo>
                  <a:pt x="73" y="138"/>
                  <a:pt x="76" y="140"/>
                  <a:pt x="76" y="140"/>
                </a:cubicBezTo>
                <a:cubicBezTo>
                  <a:pt x="76" y="140"/>
                  <a:pt x="77" y="141"/>
                  <a:pt x="77" y="141"/>
                </a:cubicBezTo>
                <a:cubicBezTo>
                  <a:pt x="77" y="141"/>
                  <a:pt x="77" y="142"/>
                  <a:pt x="76" y="141"/>
                </a:cubicBezTo>
                <a:cubicBezTo>
                  <a:pt x="75" y="140"/>
                  <a:pt x="73" y="139"/>
                  <a:pt x="73" y="139"/>
                </a:cubicBezTo>
                <a:cubicBezTo>
                  <a:pt x="73" y="141"/>
                  <a:pt x="73" y="141"/>
                  <a:pt x="73" y="141"/>
                </a:cubicBezTo>
                <a:cubicBezTo>
                  <a:pt x="73" y="141"/>
                  <a:pt x="74" y="142"/>
                  <a:pt x="75" y="142"/>
                </a:cubicBezTo>
                <a:cubicBezTo>
                  <a:pt x="75" y="143"/>
                  <a:pt x="75" y="143"/>
                  <a:pt x="76" y="144"/>
                </a:cubicBezTo>
                <a:cubicBezTo>
                  <a:pt x="77" y="144"/>
                  <a:pt x="78" y="144"/>
                  <a:pt x="79" y="144"/>
                </a:cubicBezTo>
                <a:cubicBezTo>
                  <a:pt x="79" y="145"/>
                  <a:pt x="79" y="143"/>
                  <a:pt x="79" y="143"/>
                </a:cubicBezTo>
                <a:cubicBezTo>
                  <a:pt x="79" y="143"/>
                  <a:pt x="80" y="143"/>
                  <a:pt x="80" y="143"/>
                </a:cubicBezTo>
                <a:cubicBezTo>
                  <a:pt x="80" y="144"/>
                  <a:pt x="81" y="145"/>
                  <a:pt x="80" y="146"/>
                </a:cubicBezTo>
                <a:cubicBezTo>
                  <a:pt x="80" y="146"/>
                  <a:pt x="80" y="147"/>
                  <a:pt x="79" y="146"/>
                </a:cubicBezTo>
                <a:cubicBezTo>
                  <a:pt x="78" y="146"/>
                  <a:pt x="77" y="145"/>
                  <a:pt x="76" y="145"/>
                </a:cubicBezTo>
                <a:cubicBezTo>
                  <a:pt x="76" y="145"/>
                  <a:pt x="75" y="144"/>
                  <a:pt x="74" y="145"/>
                </a:cubicBezTo>
                <a:cubicBezTo>
                  <a:pt x="74" y="145"/>
                  <a:pt x="72" y="144"/>
                  <a:pt x="72" y="145"/>
                </a:cubicBezTo>
                <a:cubicBezTo>
                  <a:pt x="72" y="146"/>
                  <a:pt x="72" y="147"/>
                  <a:pt x="72" y="147"/>
                </a:cubicBezTo>
                <a:cubicBezTo>
                  <a:pt x="72" y="147"/>
                  <a:pt x="71" y="143"/>
                  <a:pt x="70" y="143"/>
                </a:cubicBezTo>
                <a:cubicBezTo>
                  <a:pt x="69" y="143"/>
                  <a:pt x="67" y="142"/>
                  <a:pt x="67" y="142"/>
                </a:cubicBezTo>
                <a:cubicBezTo>
                  <a:pt x="66" y="140"/>
                  <a:pt x="66" y="140"/>
                  <a:pt x="66" y="140"/>
                </a:cubicBezTo>
                <a:cubicBezTo>
                  <a:pt x="66" y="140"/>
                  <a:pt x="67" y="140"/>
                  <a:pt x="67" y="140"/>
                </a:cubicBezTo>
                <a:cubicBezTo>
                  <a:pt x="68" y="141"/>
                  <a:pt x="67" y="141"/>
                  <a:pt x="68" y="141"/>
                </a:cubicBezTo>
                <a:cubicBezTo>
                  <a:pt x="69" y="141"/>
                  <a:pt x="67" y="139"/>
                  <a:pt x="69" y="139"/>
                </a:cubicBezTo>
                <a:cubicBezTo>
                  <a:pt x="71" y="139"/>
                  <a:pt x="71" y="139"/>
                  <a:pt x="71" y="139"/>
                </a:cubicBezTo>
                <a:cubicBezTo>
                  <a:pt x="71" y="138"/>
                  <a:pt x="73" y="138"/>
                  <a:pt x="71" y="137"/>
                </a:cubicBezTo>
                <a:cubicBezTo>
                  <a:pt x="69" y="136"/>
                  <a:pt x="69" y="136"/>
                  <a:pt x="69" y="136"/>
                </a:cubicBezTo>
                <a:cubicBezTo>
                  <a:pt x="68" y="136"/>
                  <a:pt x="68" y="136"/>
                  <a:pt x="68" y="135"/>
                </a:cubicBezTo>
                <a:cubicBezTo>
                  <a:pt x="67" y="134"/>
                  <a:pt x="67" y="133"/>
                  <a:pt x="66" y="133"/>
                </a:cubicBezTo>
                <a:cubicBezTo>
                  <a:pt x="66" y="133"/>
                  <a:pt x="63" y="133"/>
                  <a:pt x="63" y="133"/>
                </a:cubicBezTo>
                <a:cubicBezTo>
                  <a:pt x="63" y="133"/>
                  <a:pt x="62" y="132"/>
                  <a:pt x="61" y="132"/>
                </a:cubicBezTo>
                <a:cubicBezTo>
                  <a:pt x="60" y="132"/>
                  <a:pt x="58" y="130"/>
                  <a:pt x="58" y="130"/>
                </a:cubicBezTo>
                <a:cubicBezTo>
                  <a:pt x="57" y="129"/>
                  <a:pt x="54" y="128"/>
                  <a:pt x="54" y="128"/>
                </a:cubicBezTo>
                <a:cubicBezTo>
                  <a:pt x="54" y="128"/>
                  <a:pt x="53" y="127"/>
                  <a:pt x="52" y="127"/>
                </a:cubicBezTo>
                <a:cubicBezTo>
                  <a:pt x="51" y="127"/>
                  <a:pt x="51" y="127"/>
                  <a:pt x="50" y="127"/>
                </a:cubicBezTo>
                <a:cubicBezTo>
                  <a:pt x="49" y="126"/>
                  <a:pt x="48" y="125"/>
                  <a:pt x="48" y="125"/>
                </a:cubicBezTo>
                <a:cubicBezTo>
                  <a:pt x="47" y="124"/>
                  <a:pt x="46" y="124"/>
                  <a:pt x="46" y="124"/>
                </a:cubicBezTo>
                <a:cubicBezTo>
                  <a:pt x="47" y="125"/>
                  <a:pt x="46" y="125"/>
                  <a:pt x="48" y="126"/>
                </a:cubicBezTo>
                <a:cubicBezTo>
                  <a:pt x="49" y="127"/>
                  <a:pt x="50" y="127"/>
                  <a:pt x="50" y="127"/>
                </a:cubicBezTo>
                <a:cubicBezTo>
                  <a:pt x="50" y="127"/>
                  <a:pt x="51" y="128"/>
                  <a:pt x="51" y="128"/>
                </a:cubicBezTo>
                <a:cubicBezTo>
                  <a:pt x="51" y="129"/>
                  <a:pt x="52" y="128"/>
                  <a:pt x="53" y="128"/>
                </a:cubicBezTo>
                <a:cubicBezTo>
                  <a:pt x="53" y="129"/>
                  <a:pt x="54" y="129"/>
                  <a:pt x="54" y="130"/>
                </a:cubicBezTo>
                <a:cubicBezTo>
                  <a:pt x="54" y="130"/>
                  <a:pt x="57" y="130"/>
                  <a:pt x="57" y="131"/>
                </a:cubicBezTo>
                <a:cubicBezTo>
                  <a:pt x="57" y="132"/>
                  <a:pt x="58" y="133"/>
                  <a:pt x="57" y="133"/>
                </a:cubicBezTo>
                <a:cubicBezTo>
                  <a:pt x="57" y="133"/>
                  <a:pt x="56" y="134"/>
                  <a:pt x="56" y="134"/>
                </a:cubicBezTo>
                <a:cubicBezTo>
                  <a:pt x="57" y="134"/>
                  <a:pt x="58" y="135"/>
                  <a:pt x="59" y="135"/>
                </a:cubicBezTo>
                <a:cubicBezTo>
                  <a:pt x="60" y="135"/>
                  <a:pt x="59" y="135"/>
                  <a:pt x="61" y="136"/>
                </a:cubicBezTo>
                <a:cubicBezTo>
                  <a:pt x="63" y="136"/>
                  <a:pt x="63" y="138"/>
                  <a:pt x="63" y="138"/>
                </a:cubicBezTo>
                <a:cubicBezTo>
                  <a:pt x="63" y="139"/>
                  <a:pt x="65" y="140"/>
                  <a:pt x="65" y="140"/>
                </a:cubicBezTo>
                <a:cubicBezTo>
                  <a:pt x="65" y="140"/>
                  <a:pt x="64" y="140"/>
                  <a:pt x="65" y="141"/>
                </a:cubicBezTo>
                <a:cubicBezTo>
                  <a:pt x="65" y="141"/>
                  <a:pt x="64" y="141"/>
                  <a:pt x="65" y="142"/>
                </a:cubicBezTo>
                <a:cubicBezTo>
                  <a:pt x="66" y="142"/>
                  <a:pt x="67" y="142"/>
                  <a:pt x="67" y="142"/>
                </a:cubicBezTo>
                <a:cubicBezTo>
                  <a:pt x="67" y="143"/>
                  <a:pt x="67" y="143"/>
                  <a:pt x="67" y="144"/>
                </a:cubicBezTo>
                <a:cubicBezTo>
                  <a:pt x="67" y="144"/>
                  <a:pt x="65" y="146"/>
                  <a:pt x="68" y="146"/>
                </a:cubicBezTo>
                <a:cubicBezTo>
                  <a:pt x="70" y="146"/>
                  <a:pt x="70" y="146"/>
                  <a:pt x="70" y="146"/>
                </a:cubicBezTo>
                <a:cubicBezTo>
                  <a:pt x="71" y="147"/>
                  <a:pt x="71" y="147"/>
                  <a:pt x="71" y="147"/>
                </a:cubicBezTo>
                <a:cubicBezTo>
                  <a:pt x="71" y="147"/>
                  <a:pt x="70" y="148"/>
                  <a:pt x="71" y="149"/>
                </a:cubicBezTo>
                <a:cubicBezTo>
                  <a:pt x="71" y="150"/>
                  <a:pt x="75" y="150"/>
                  <a:pt x="75" y="150"/>
                </a:cubicBezTo>
                <a:cubicBezTo>
                  <a:pt x="75" y="149"/>
                  <a:pt x="75" y="149"/>
                  <a:pt x="75" y="149"/>
                </a:cubicBezTo>
                <a:cubicBezTo>
                  <a:pt x="75" y="149"/>
                  <a:pt x="77" y="150"/>
                  <a:pt x="76" y="150"/>
                </a:cubicBezTo>
                <a:cubicBezTo>
                  <a:pt x="76" y="151"/>
                  <a:pt x="75" y="151"/>
                  <a:pt x="75" y="151"/>
                </a:cubicBezTo>
                <a:cubicBezTo>
                  <a:pt x="75" y="151"/>
                  <a:pt x="75" y="153"/>
                  <a:pt x="76" y="153"/>
                </a:cubicBezTo>
                <a:cubicBezTo>
                  <a:pt x="77" y="153"/>
                  <a:pt x="78" y="154"/>
                  <a:pt x="78" y="154"/>
                </a:cubicBezTo>
                <a:cubicBezTo>
                  <a:pt x="78" y="154"/>
                  <a:pt x="79" y="154"/>
                  <a:pt x="79" y="155"/>
                </a:cubicBezTo>
                <a:cubicBezTo>
                  <a:pt x="80" y="155"/>
                  <a:pt x="80" y="156"/>
                  <a:pt x="80" y="156"/>
                </a:cubicBezTo>
                <a:cubicBezTo>
                  <a:pt x="81" y="156"/>
                  <a:pt x="82" y="156"/>
                  <a:pt x="82" y="157"/>
                </a:cubicBezTo>
                <a:cubicBezTo>
                  <a:pt x="83" y="157"/>
                  <a:pt x="84" y="158"/>
                  <a:pt x="84" y="157"/>
                </a:cubicBezTo>
                <a:cubicBezTo>
                  <a:pt x="84" y="156"/>
                  <a:pt x="85" y="156"/>
                  <a:pt x="84" y="155"/>
                </a:cubicBezTo>
                <a:cubicBezTo>
                  <a:pt x="83" y="154"/>
                  <a:pt x="82" y="154"/>
                  <a:pt x="81" y="154"/>
                </a:cubicBezTo>
                <a:cubicBezTo>
                  <a:pt x="81" y="154"/>
                  <a:pt x="80" y="154"/>
                  <a:pt x="80" y="153"/>
                </a:cubicBezTo>
                <a:cubicBezTo>
                  <a:pt x="79" y="153"/>
                  <a:pt x="79" y="153"/>
                  <a:pt x="79" y="152"/>
                </a:cubicBezTo>
                <a:cubicBezTo>
                  <a:pt x="79" y="151"/>
                  <a:pt x="78" y="150"/>
                  <a:pt x="78" y="150"/>
                </a:cubicBezTo>
                <a:cubicBezTo>
                  <a:pt x="78" y="150"/>
                  <a:pt x="78" y="148"/>
                  <a:pt x="78" y="148"/>
                </a:cubicBezTo>
                <a:cubicBezTo>
                  <a:pt x="77" y="148"/>
                  <a:pt x="77" y="148"/>
                  <a:pt x="76" y="148"/>
                </a:cubicBezTo>
                <a:cubicBezTo>
                  <a:pt x="76" y="148"/>
                  <a:pt x="75" y="147"/>
                  <a:pt x="75" y="147"/>
                </a:cubicBezTo>
                <a:cubicBezTo>
                  <a:pt x="74" y="147"/>
                  <a:pt x="73" y="147"/>
                  <a:pt x="73" y="147"/>
                </a:cubicBezTo>
                <a:cubicBezTo>
                  <a:pt x="73" y="146"/>
                  <a:pt x="74" y="146"/>
                  <a:pt x="74" y="146"/>
                </a:cubicBezTo>
                <a:cubicBezTo>
                  <a:pt x="74" y="146"/>
                  <a:pt x="75" y="146"/>
                  <a:pt x="76" y="146"/>
                </a:cubicBezTo>
                <a:cubicBezTo>
                  <a:pt x="77" y="147"/>
                  <a:pt x="77" y="146"/>
                  <a:pt x="78" y="147"/>
                </a:cubicBezTo>
                <a:cubicBezTo>
                  <a:pt x="79" y="147"/>
                  <a:pt x="78" y="148"/>
                  <a:pt x="79" y="148"/>
                </a:cubicBezTo>
                <a:cubicBezTo>
                  <a:pt x="81" y="148"/>
                  <a:pt x="81" y="147"/>
                  <a:pt x="81" y="147"/>
                </a:cubicBezTo>
                <a:cubicBezTo>
                  <a:pt x="83" y="146"/>
                  <a:pt x="83" y="146"/>
                  <a:pt x="83" y="146"/>
                </a:cubicBezTo>
                <a:cubicBezTo>
                  <a:pt x="83" y="146"/>
                  <a:pt x="83" y="146"/>
                  <a:pt x="84" y="147"/>
                </a:cubicBezTo>
                <a:cubicBezTo>
                  <a:pt x="85" y="147"/>
                  <a:pt x="83" y="148"/>
                  <a:pt x="85" y="148"/>
                </a:cubicBezTo>
                <a:cubicBezTo>
                  <a:pt x="87" y="148"/>
                  <a:pt x="88" y="148"/>
                  <a:pt x="88" y="148"/>
                </a:cubicBezTo>
                <a:cubicBezTo>
                  <a:pt x="88" y="149"/>
                  <a:pt x="88" y="150"/>
                  <a:pt x="88" y="150"/>
                </a:cubicBezTo>
                <a:cubicBezTo>
                  <a:pt x="88" y="150"/>
                  <a:pt x="88" y="151"/>
                  <a:pt x="88" y="151"/>
                </a:cubicBezTo>
                <a:cubicBezTo>
                  <a:pt x="89" y="151"/>
                  <a:pt x="91" y="151"/>
                  <a:pt x="91" y="151"/>
                </a:cubicBezTo>
                <a:cubicBezTo>
                  <a:pt x="91" y="151"/>
                  <a:pt x="92" y="151"/>
                  <a:pt x="92" y="152"/>
                </a:cubicBezTo>
                <a:cubicBezTo>
                  <a:pt x="93" y="153"/>
                  <a:pt x="90" y="154"/>
                  <a:pt x="90" y="154"/>
                </a:cubicBezTo>
                <a:cubicBezTo>
                  <a:pt x="90" y="154"/>
                  <a:pt x="89" y="153"/>
                  <a:pt x="89" y="154"/>
                </a:cubicBezTo>
                <a:cubicBezTo>
                  <a:pt x="89" y="155"/>
                  <a:pt x="88" y="155"/>
                  <a:pt x="89" y="156"/>
                </a:cubicBezTo>
                <a:cubicBezTo>
                  <a:pt x="90" y="156"/>
                  <a:pt x="89" y="156"/>
                  <a:pt x="89" y="156"/>
                </a:cubicBezTo>
                <a:cubicBezTo>
                  <a:pt x="88" y="156"/>
                  <a:pt x="87" y="155"/>
                  <a:pt x="88" y="157"/>
                </a:cubicBezTo>
                <a:cubicBezTo>
                  <a:pt x="88" y="158"/>
                  <a:pt x="89" y="159"/>
                  <a:pt x="89" y="159"/>
                </a:cubicBezTo>
                <a:cubicBezTo>
                  <a:pt x="90" y="159"/>
                  <a:pt x="92" y="159"/>
                  <a:pt x="92" y="159"/>
                </a:cubicBezTo>
                <a:cubicBezTo>
                  <a:pt x="93" y="159"/>
                  <a:pt x="94" y="159"/>
                  <a:pt x="93" y="159"/>
                </a:cubicBezTo>
                <a:cubicBezTo>
                  <a:pt x="92" y="158"/>
                  <a:pt x="91" y="158"/>
                  <a:pt x="91" y="158"/>
                </a:cubicBezTo>
                <a:cubicBezTo>
                  <a:pt x="91" y="158"/>
                  <a:pt x="91" y="158"/>
                  <a:pt x="91" y="157"/>
                </a:cubicBezTo>
                <a:cubicBezTo>
                  <a:pt x="91" y="157"/>
                  <a:pt x="92" y="157"/>
                  <a:pt x="92" y="157"/>
                </a:cubicBezTo>
                <a:cubicBezTo>
                  <a:pt x="92" y="156"/>
                  <a:pt x="93" y="155"/>
                  <a:pt x="93" y="155"/>
                </a:cubicBezTo>
                <a:cubicBezTo>
                  <a:pt x="93" y="155"/>
                  <a:pt x="94" y="153"/>
                  <a:pt x="95" y="154"/>
                </a:cubicBezTo>
                <a:cubicBezTo>
                  <a:pt x="95" y="155"/>
                  <a:pt x="95" y="155"/>
                  <a:pt x="96" y="155"/>
                </a:cubicBezTo>
                <a:cubicBezTo>
                  <a:pt x="96" y="155"/>
                  <a:pt x="99" y="152"/>
                  <a:pt x="99" y="152"/>
                </a:cubicBezTo>
                <a:cubicBezTo>
                  <a:pt x="99" y="152"/>
                  <a:pt x="100" y="152"/>
                  <a:pt x="99" y="153"/>
                </a:cubicBezTo>
                <a:cubicBezTo>
                  <a:pt x="99" y="154"/>
                  <a:pt x="98" y="155"/>
                  <a:pt x="99" y="156"/>
                </a:cubicBezTo>
                <a:cubicBezTo>
                  <a:pt x="99" y="157"/>
                  <a:pt x="99" y="157"/>
                  <a:pt x="99" y="157"/>
                </a:cubicBezTo>
                <a:cubicBezTo>
                  <a:pt x="100" y="158"/>
                  <a:pt x="99" y="158"/>
                  <a:pt x="100" y="159"/>
                </a:cubicBezTo>
                <a:cubicBezTo>
                  <a:pt x="100" y="160"/>
                  <a:pt x="100" y="159"/>
                  <a:pt x="100" y="160"/>
                </a:cubicBezTo>
                <a:cubicBezTo>
                  <a:pt x="101" y="161"/>
                  <a:pt x="102" y="163"/>
                  <a:pt x="102" y="163"/>
                </a:cubicBezTo>
                <a:cubicBezTo>
                  <a:pt x="102" y="163"/>
                  <a:pt x="101" y="164"/>
                  <a:pt x="102" y="164"/>
                </a:cubicBezTo>
                <a:cubicBezTo>
                  <a:pt x="103" y="165"/>
                  <a:pt x="105" y="165"/>
                  <a:pt x="105" y="165"/>
                </a:cubicBezTo>
                <a:cubicBezTo>
                  <a:pt x="105" y="165"/>
                  <a:pt x="105" y="165"/>
                  <a:pt x="105" y="165"/>
                </a:cubicBezTo>
                <a:cubicBezTo>
                  <a:pt x="105" y="165"/>
                  <a:pt x="106" y="166"/>
                  <a:pt x="107" y="165"/>
                </a:cubicBezTo>
                <a:cubicBezTo>
                  <a:pt x="107" y="164"/>
                  <a:pt x="108" y="164"/>
                  <a:pt x="108" y="164"/>
                </a:cubicBezTo>
                <a:cubicBezTo>
                  <a:pt x="109" y="164"/>
                  <a:pt x="108" y="164"/>
                  <a:pt x="110" y="164"/>
                </a:cubicBezTo>
                <a:cubicBezTo>
                  <a:pt x="112" y="164"/>
                  <a:pt x="112" y="165"/>
                  <a:pt x="113" y="164"/>
                </a:cubicBezTo>
                <a:cubicBezTo>
                  <a:pt x="114" y="163"/>
                  <a:pt x="113" y="163"/>
                  <a:pt x="115" y="163"/>
                </a:cubicBezTo>
                <a:cubicBezTo>
                  <a:pt x="117" y="163"/>
                  <a:pt x="119" y="162"/>
                  <a:pt x="119" y="162"/>
                </a:cubicBezTo>
                <a:cubicBezTo>
                  <a:pt x="119" y="162"/>
                  <a:pt x="122" y="162"/>
                  <a:pt x="122" y="162"/>
                </a:cubicBezTo>
                <a:cubicBezTo>
                  <a:pt x="124" y="163"/>
                  <a:pt x="124" y="163"/>
                  <a:pt x="124" y="163"/>
                </a:cubicBezTo>
                <a:cubicBezTo>
                  <a:pt x="124" y="163"/>
                  <a:pt x="125" y="164"/>
                  <a:pt x="126" y="164"/>
                </a:cubicBezTo>
                <a:cubicBezTo>
                  <a:pt x="126" y="164"/>
                  <a:pt x="127" y="164"/>
                  <a:pt x="128" y="164"/>
                </a:cubicBezTo>
                <a:cubicBezTo>
                  <a:pt x="128" y="164"/>
                  <a:pt x="132" y="165"/>
                  <a:pt x="132" y="165"/>
                </a:cubicBezTo>
                <a:cubicBezTo>
                  <a:pt x="136" y="166"/>
                  <a:pt x="136" y="166"/>
                  <a:pt x="136" y="166"/>
                </a:cubicBezTo>
                <a:cubicBezTo>
                  <a:pt x="138" y="167"/>
                  <a:pt x="138" y="167"/>
                  <a:pt x="138" y="167"/>
                </a:cubicBezTo>
                <a:cubicBezTo>
                  <a:pt x="142" y="170"/>
                  <a:pt x="142" y="170"/>
                  <a:pt x="142" y="170"/>
                </a:cubicBezTo>
                <a:cubicBezTo>
                  <a:pt x="146" y="174"/>
                  <a:pt x="146" y="174"/>
                  <a:pt x="146" y="174"/>
                </a:cubicBezTo>
                <a:cubicBezTo>
                  <a:pt x="151" y="176"/>
                  <a:pt x="151" y="176"/>
                  <a:pt x="151" y="176"/>
                </a:cubicBezTo>
                <a:cubicBezTo>
                  <a:pt x="154" y="178"/>
                  <a:pt x="154" y="178"/>
                  <a:pt x="154" y="178"/>
                </a:cubicBezTo>
                <a:cubicBezTo>
                  <a:pt x="156" y="180"/>
                  <a:pt x="156" y="180"/>
                  <a:pt x="156" y="180"/>
                </a:cubicBezTo>
                <a:cubicBezTo>
                  <a:pt x="156" y="180"/>
                  <a:pt x="159" y="182"/>
                  <a:pt x="159" y="182"/>
                </a:cubicBezTo>
                <a:cubicBezTo>
                  <a:pt x="160" y="182"/>
                  <a:pt x="163" y="184"/>
                  <a:pt x="163" y="184"/>
                </a:cubicBezTo>
                <a:cubicBezTo>
                  <a:pt x="166" y="186"/>
                  <a:pt x="166" y="186"/>
                  <a:pt x="166" y="186"/>
                </a:cubicBezTo>
                <a:cubicBezTo>
                  <a:pt x="166" y="186"/>
                  <a:pt x="167" y="188"/>
                  <a:pt x="167" y="188"/>
                </a:cubicBezTo>
                <a:cubicBezTo>
                  <a:pt x="167" y="189"/>
                  <a:pt x="166" y="188"/>
                  <a:pt x="165" y="188"/>
                </a:cubicBezTo>
                <a:cubicBezTo>
                  <a:pt x="164" y="189"/>
                  <a:pt x="160" y="187"/>
                  <a:pt x="160" y="187"/>
                </a:cubicBezTo>
                <a:cubicBezTo>
                  <a:pt x="158" y="185"/>
                  <a:pt x="158" y="185"/>
                  <a:pt x="158" y="185"/>
                </a:cubicBezTo>
                <a:cubicBezTo>
                  <a:pt x="155" y="185"/>
                  <a:pt x="155" y="185"/>
                  <a:pt x="155" y="185"/>
                </a:cubicBezTo>
                <a:cubicBezTo>
                  <a:pt x="153" y="184"/>
                  <a:pt x="153" y="184"/>
                  <a:pt x="153" y="184"/>
                </a:cubicBezTo>
                <a:cubicBezTo>
                  <a:pt x="149" y="185"/>
                  <a:pt x="149" y="185"/>
                  <a:pt x="149" y="185"/>
                </a:cubicBezTo>
                <a:cubicBezTo>
                  <a:pt x="146" y="184"/>
                  <a:pt x="146" y="184"/>
                  <a:pt x="146" y="184"/>
                </a:cubicBezTo>
                <a:cubicBezTo>
                  <a:pt x="146" y="184"/>
                  <a:pt x="145" y="184"/>
                  <a:pt x="146" y="185"/>
                </a:cubicBezTo>
                <a:cubicBezTo>
                  <a:pt x="146" y="185"/>
                  <a:pt x="146" y="186"/>
                  <a:pt x="146" y="186"/>
                </a:cubicBezTo>
                <a:cubicBezTo>
                  <a:pt x="143" y="188"/>
                  <a:pt x="143" y="188"/>
                  <a:pt x="143" y="188"/>
                </a:cubicBezTo>
                <a:cubicBezTo>
                  <a:pt x="139" y="189"/>
                  <a:pt x="139" y="189"/>
                  <a:pt x="139" y="189"/>
                </a:cubicBezTo>
                <a:cubicBezTo>
                  <a:pt x="135" y="189"/>
                  <a:pt x="135" y="189"/>
                  <a:pt x="135" y="189"/>
                </a:cubicBezTo>
                <a:cubicBezTo>
                  <a:pt x="132" y="189"/>
                  <a:pt x="132" y="189"/>
                  <a:pt x="132" y="189"/>
                </a:cubicBezTo>
                <a:cubicBezTo>
                  <a:pt x="132" y="191"/>
                  <a:pt x="132" y="191"/>
                  <a:pt x="132" y="191"/>
                </a:cubicBezTo>
                <a:cubicBezTo>
                  <a:pt x="132" y="191"/>
                  <a:pt x="128" y="191"/>
                  <a:pt x="132" y="192"/>
                </a:cubicBezTo>
                <a:cubicBezTo>
                  <a:pt x="136" y="192"/>
                  <a:pt x="138" y="192"/>
                  <a:pt x="138" y="191"/>
                </a:cubicBezTo>
                <a:cubicBezTo>
                  <a:pt x="139" y="191"/>
                  <a:pt x="139" y="190"/>
                  <a:pt x="140" y="190"/>
                </a:cubicBezTo>
                <a:cubicBezTo>
                  <a:pt x="141" y="190"/>
                  <a:pt x="143" y="190"/>
                  <a:pt x="144" y="190"/>
                </a:cubicBezTo>
                <a:cubicBezTo>
                  <a:pt x="144" y="190"/>
                  <a:pt x="145" y="190"/>
                  <a:pt x="147" y="189"/>
                </a:cubicBezTo>
                <a:cubicBezTo>
                  <a:pt x="148" y="189"/>
                  <a:pt x="148" y="188"/>
                  <a:pt x="150" y="189"/>
                </a:cubicBezTo>
                <a:cubicBezTo>
                  <a:pt x="152" y="190"/>
                  <a:pt x="151" y="187"/>
                  <a:pt x="151" y="187"/>
                </a:cubicBezTo>
                <a:cubicBezTo>
                  <a:pt x="151" y="187"/>
                  <a:pt x="151" y="186"/>
                  <a:pt x="152" y="186"/>
                </a:cubicBezTo>
                <a:cubicBezTo>
                  <a:pt x="154" y="187"/>
                  <a:pt x="154" y="187"/>
                  <a:pt x="154" y="187"/>
                </a:cubicBezTo>
                <a:cubicBezTo>
                  <a:pt x="155" y="187"/>
                  <a:pt x="157" y="188"/>
                  <a:pt x="157" y="188"/>
                </a:cubicBezTo>
                <a:cubicBezTo>
                  <a:pt x="158" y="188"/>
                  <a:pt x="162" y="189"/>
                  <a:pt x="162" y="189"/>
                </a:cubicBezTo>
                <a:cubicBezTo>
                  <a:pt x="162" y="189"/>
                  <a:pt x="163" y="192"/>
                  <a:pt x="163" y="192"/>
                </a:cubicBezTo>
                <a:cubicBezTo>
                  <a:pt x="164" y="192"/>
                  <a:pt x="167" y="192"/>
                  <a:pt x="168" y="192"/>
                </a:cubicBezTo>
                <a:cubicBezTo>
                  <a:pt x="169" y="192"/>
                  <a:pt x="171" y="192"/>
                  <a:pt x="172" y="193"/>
                </a:cubicBezTo>
                <a:cubicBezTo>
                  <a:pt x="173" y="194"/>
                  <a:pt x="174" y="194"/>
                  <a:pt x="174" y="194"/>
                </a:cubicBezTo>
                <a:cubicBezTo>
                  <a:pt x="174" y="194"/>
                  <a:pt x="175" y="195"/>
                  <a:pt x="176" y="196"/>
                </a:cubicBezTo>
                <a:cubicBezTo>
                  <a:pt x="176" y="196"/>
                  <a:pt x="179" y="198"/>
                  <a:pt x="179" y="198"/>
                </a:cubicBezTo>
                <a:cubicBezTo>
                  <a:pt x="179" y="198"/>
                  <a:pt x="184" y="200"/>
                  <a:pt x="184" y="200"/>
                </a:cubicBezTo>
                <a:cubicBezTo>
                  <a:pt x="185" y="199"/>
                  <a:pt x="185" y="199"/>
                  <a:pt x="185" y="199"/>
                </a:cubicBezTo>
                <a:cubicBezTo>
                  <a:pt x="185" y="198"/>
                  <a:pt x="185" y="197"/>
                  <a:pt x="185" y="197"/>
                </a:cubicBezTo>
                <a:cubicBezTo>
                  <a:pt x="184" y="196"/>
                  <a:pt x="180" y="195"/>
                  <a:pt x="180" y="195"/>
                </a:cubicBezTo>
                <a:cubicBezTo>
                  <a:pt x="180" y="195"/>
                  <a:pt x="178" y="194"/>
                  <a:pt x="178" y="194"/>
                </a:cubicBezTo>
                <a:cubicBezTo>
                  <a:pt x="177" y="189"/>
                  <a:pt x="178" y="193"/>
                  <a:pt x="175" y="192"/>
                </a:cubicBezTo>
                <a:cubicBezTo>
                  <a:pt x="175" y="192"/>
                  <a:pt x="175" y="192"/>
                  <a:pt x="175" y="192"/>
                </a:cubicBezTo>
                <a:cubicBezTo>
                  <a:pt x="175" y="192"/>
                  <a:pt x="175" y="192"/>
                  <a:pt x="175" y="192"/>
                </a:cubicBezTo>
                <a:cubicBezTo>
                  <a:pt x="173" y="193"/>
                  <a:pt x="173" y="192"/>
                  <a:pt x="173" y="192"/>
                </a:cubicBezTo>
                <a:cubicBezTo>
                  <a:pt x="173" y="191"/>
                  <a:pt x="173" y="191"/>
                  <a:pt x="173" y="191"/>
                </a:cubicBezTo>
                <a:cubicBezTo>
                  <a:pt x="172" y="190"/>
                  <a:pt x="172" y="190"/>
                  <a:pt x="172" y="190"/>
                </a:cubicBezTo>
                <a:cubicBezTo>
                  <a:pt x="172" y="190"/>
                  <a:pt x="171" y="188"/>
                  <a:pt x="172" y="187"/>
                </a:cubicBezTo>
                <a:cubicBezTo>
                  <a:pt x="173" y="187"/>
                  <a:pt x="171" y="192"/>
                  <a:pt x="175" y="186"/>
                </a:cubicBezTo>
                <a:cubicBezTo>
                  <a:pt x="175" y="186"/>
                  <a:pt x="175" y="185"/>
                  <a:pt x="175" y="185"/>
                </a:cubicBezTo>
                <a:cubicBezTo>
                  <a:pt x="174" y="185"/>
                  <a:pt x="174" y="185"/>
                  <a:pt x="174" y="185"/>
                </a:cubicBezTo>
                <a:cubicBezTo>
                  <a:pt x="171" y="185"/>
                  <a:pt x="171" y="185"/>
                  <a:pt x="171" y="185"/>
                </a:cubicBezTo>
                <a:cubicBezTo>
                  <a:pt x="171" y="185"/>
                  <a:pt x="171" y="186"/>
                  <a:pt x="170" y="187"/>
                </a:cubicBezTo>
                <a:cubicBezTo>
                  <a:pt x="169" y="188"/>
                  <a:pt x="169" y="187"/>
                  <a:pt x="169" y="187"/>
                </a:cubicBezTo>
                <a:cubicBezTo>
                  <a:pt x="169" y="186"/>
                  <a:pt x="169" y="186"/>
                  <a:pt x="169" y="186"/>
                </a:cubicBezTo>
                <a:cubicBezTo>
                  <a:pt x="170" y="185"/>
                  <a:pt x="170" y="185"/>
                  <a:pt x="170" y="185"/>
                </a:cubicBezTo>
                <a:cubicBezTo>
                  <a:pt x="170" y="185"/>
                  <a:pt x="170" y="182"/>
                  <a:pt x="170" y="181"/>
                </a:cubicBezTo>
                <a:cubicBezTo>
                  <a:pt x="170" y="181"/>
                  <a:pt x="170" y="181"/>
                  <a:pt x="170" y="181"/>
                </a:cubicBezTo>
                <a:cubicBezTo>
                  <a:pt x="167" y="179"/>
                  <a:pt x="167" y="179"/>
                  <a:pt x="167" y="179"/>
                </a:cubicBezTo>
                <a:cubicBezTo>
                  <a:pt x="165" y="177"/>
                  <a:pt x="165" y="177"/>
                  <a:pt x="165" y="177"/>
                </a:cubicBezTo>
                <a:cubicBezTo>
                  <a:pt x="162" y="175"/>
                  <a:pt x="162" y="175"/>
                  <a:pt x="162" y="175"/>
                </a:cubicBezTo>
                <a:cubicBezTo>
                  <a:pt x="158" y="171"/>
                  <a:pt x="158" y="171"/>
                  <a:pt x="158" y="171"/>
                </a:cubicBezTo>
                <a:cubicBezTo>
                  <a:pt x="156" y="170"/>
                  <a:pt x="156" y="170"/>
                  <a:pt x="156" y="170"/>
                </a:cubicBezTo>
                <a:cubicBezTo>
                  <a:pt x="154" y="168"/>
                  <a:pt x="154" y="168"/>
                  <a:pt x="154" y="168"/>
                </a:cubicBezTo>
                <a:cubicBezTo>
                  <a:pt x="154" y="166"/>
                  <a:pt x="154" y="166"/>
                  <a:pt x="154" y="166"/>
                </a:cubicBezTo>
                <a:cubicBezTo>
                  <a:pt x="153" y="162"/>
                  <a:pt x="153" y="162"/>
                  <a:pt x="153" y="162"/>
                </a:cubicBezTo>
                <a:cubicBezTo>
                  <a:pt x="153" y="162"/>
                  <a:pt x="153" y="162"/>
                  <a:pt x="153" y="162"/>
                </a:cubicBezTo>
                <a:cubicBezTo>
                  <a:pt x="153" y="162"/>
                  <a:pt x="149" y="161"/>
                  <a:pt x="147" y="160"/>
                </a:cubicBezTo>
                <a:cubicBezTo>
                  <a:pt x="145" y="159"/>
                  <a:pt x="145" y="159"/>
                  <a:pt x="145" y="159"/>
                </a:cubicBezTo>
                <a:cubicBezTo>
                  <a:pt x="143" y="156"/>
                  <a:pt x="143" y="156"/>
                  <a:pt x="143" y="156"/>
                </a:cubicBezTo>
                <a:cubicBezTo>
                  <a:pt x="142" y="155"/>
                  <a:pt x="142" y="155"/>
                  <a:pt x="142" y="155"/>
                </a:cubicBezTo>
                <a:cubicBezTo>
                  <a:pt x="139" y="152"/>
                  <a:pt x="139" y="152"/>
                  <a:pt x="139" y="152"/>
                </a:cubicBezTo>
                <a:cubicBezTo>
                  <a:pt x="138" y="152"/>
                  <a:pt x="138" y="152"/>
                  <a:pt x="138" y="152"/>
                </a:cubicBezTo>
                <a:cubicBezTo>
                  <a:pt x="133" y="150"/>
                  <a:pt x="133" y="150"/>
                  <a:pt x="133" y="150"/>
                </a:cubicBezTo>
                <a:cubicBezTo>
                  <a:pt x="132" y="148"/>
                  <a:pt x="132" y="148"/>
                  <a:pt x="132" y="148"/>
                </a:cubicBezTo>
                <a:cubicBezTo>
                  <a:pt x="130" y="147"/>
                  <a:pt x="130" y="147"/>
                  <a:pt x="130" y="147"/>
                </a:cubicBezTo>
                <a:cubicBezTo>
                  <a:pt x="129" y="145"/>
                  <a:pt x="129" y="145"/>
                  <a:pt x="129" y="145"/>
                </a:cubicBezTo>
                <a:cubicBezTo>
                  <a:pt x="126" y="144"/>
                  <a:pt x="126" y="144"/>
                  <a:pt x="126" y="144"/>
                </a:cubicBezTo>
                <a:cubicBezTo>
                  <a:pt x="125" y="142"/>
                  <a:pt x="125" y="142"/>
                  <a:pt x="125" y="142"/>
                </a:cubicBezTo>
                <a:cubicBezTo>
                  <a:pt x="124" y="141"/>
                  <a:pt x="124" y="141"/>
                  <a:pt x="124" y="141"/>
                </a:cubicBezTo>
                <a:cubicBezTo>
                  <a:pt x="121" y="137"/>
                  <a:pt x="121" y="137"/>
                  <a:pt x="121" y="137"/>
                </a:cubicBezTo>
                <a:cubicBezTo>
                  <a:pt x="118" y="135"/>
                  <a:pt x="118" y="135"/>
                  <a:pt x="118" y="135"/>
                </a:cubicBezTo>
                <a:cubicBezTo>
                  <a:pt x="117" y="134"/>
                  <a:pt x="117" y="134"/>
                  <a:pt x="117" y="134"/>
                </a:cubicBezTo>
                <a:cubicBezTo>
                  <a:pt x="116" y="133"/>
                  <a:pt x="116" y="133"/>
                  <a:pt x="116" y="133"/>
                </a:cubicBezTo>
                <a:cubicBezTo>
                  <a:pt x="114" y="130"/>
                  <a:pt x="114" y="130"/>
                  <a:pt x="114" y="130"/>
                </a:cubicBezTo>
                <a:cubicBezTo>
                  <a:pt x="111" y="127"/>
                  <a:pt x="111" y="127"/>
                  <a:pt x="111" y="127"/>
                </a:cubicBezTo>
                <a:cubicBezTo>
                  <a:pt x="109" y="125"/>
                  <a:pt x="109" y="125"/>
                  <a:pt x="109" y="125"/>
                </a:cubicBezTo>
                <a:cubicBezTo>
                  <a:pt x="107" y="122"/>
                  <a:pt x="107" y="122"/>
                  <a:pt x="107" y="122"/>
                </a:cubicBezTo>
                <a:cubicBezTo>
                  <a:pt x="109" y="120"/>
                  <a:pt x="109" y="120"/>
                  <a:pt x="109" y="120"/>
                </a:cubicBezTo>
                <a:cubicBezTo>
                  <a:pt x="108" y="119"/>
                  <a:pt x="107" y="119"/>
                  <a:pt x="107" y="118"/>
                </a:cubicBezTo>
                <a:cubicBezTo>
                  <a:pt x="106" y="118"/>
                  <a:pt x="104" y="117"/>
                  <a:pt x="105" y="116"/>
                </a:cubicBezTo>
                <a:cubicBezTo>
                  <a:pt x="105" y="115"/>
                  <a:pt x="104" y="114"/>
                  <a:pt x="104" y="112"/>
                </a:cubicBezTo>
                <a:cubicBezTo>
                  <a:pt x="104" y="111"/>
                  <a:pt x="104" y="110"/>
                  <a:pt x="103" y="110"/>
                </a:cubicBezTo>
                <a:cubicBezTo>
                  <a:pt x="102" y="109"/>
                  <a:pt x="102" y="109"/>
                  <a:pt x="102" y="109"/>
                </a:cubicBezTo>
                <a:cubicBezTo>
                  <a:pt x="101" y="109"/>
                  <a:pt x="100" y="109"/>
                  <a:pt x="100" y="109"/>
                </a:cubicBezTo>
                <a:cubicBezTo>
                  <a:pt x="99" y="109"/>
                  <a:pt x="99" y="109"/>
                  <a:pt x="99" y="109"/>
                </a:cubicBezTo>
                <a:cubicBezTo>
                  <a:pt x="99" y="109"/>
                  <a:pt x="100" y="107"/>
                  <a:pt x="100" y="105"/>
                </a:cubicBezTo>
                <a:cubicBezTo>
                  <a:pt x="96" y="104"/>
                  <a:pt x="96" y="104"/>
                  <a:pt x="96" y="104"/>
                </a:cubicBezTo>
                <a:cubicBezTo>
                  <a:pt x="96" y="104"/>
                  <a:pt x="96" y="101"/>
                  <a:pt x="94" y="100"/>
                </a:cubicBezTo>
                <a:cubicBezTo>
                  <a:pt x="92" y="100"/>
                  <a:pt x="92" y="100"/>
                  <a:pt x="92" y="100"/>
                </a:cubicBezTo>
                <a:cubicBezTo>
                  <a:pt x="91" y="101"/>
                  <a:pt x="91" y="102"/>
                  <a:pt x="91" y="102"/>
                </a:cubicBezTo>
                <a:cubicBezTo>
                  <a:pt x="87" y="98"/>
                  <a:pt x="87" y="98"/>
                  <a:pt x="87" y="98"/>
                </a:cubicBezTo>
                <a:cubicBezTo>
                  <a:pt x="87" y="98"/>
                  <a:pt x="87" y="97"/>
                  <a:pt x="88" y="95"/>
                </a:cubicBezTo>
                <a:cubicBezTo>
                  <a:pt x="90" y="93"/>
                  <a:pt x="88" y="92"/>
                  <a:pt x="88" y="92"/>
                </a:cubicBezTo>
                <a:cubicBezTo>
                  <a:pt x="87" y="89"/>
                  <a:pt x="87" y="89"/>
                  <a:pt x="87" y="89"/>
                </a:cubicBezTo>
                <a:cubicBezTo>
                  <a:pt x="88" y="87"/>
                  <a:pt x="88" y="87"/>
                  <a:pt x="88" y="87"/>
                </a:cubicBezTo>
                <a:cubicBezTo>
                  <a:pt x="87" y="86"/>
                  <a:pt x="87" y="86"/>
                  <a:pt x="87" y="86"/>
                </a:cubicBezTo>
                <a:cubicBezTo>
                  <a:pt x="86" y="85"/>
                  <a:pt x="86" y="85"/>
                  <a:pt x="86" y="85"/>
                </a:cubicBezTo>
                <a:cubicBezTo>
                  <a:pt x="86" y="85"/>
                  <a:pt x="86" y="85"/>
                  <a:pt x="86" y="85"/>
                </a:cubicBezTo>
                <a:cubicBezTo>
                  <a:pt x="86" y="85"/>
                  <a:pt x="86" y="85"/>
                  <a:pt x="86" y="85"/>
                </a:cubicBezTo>
                <a:cubicBezTo>
                  <a:pt x="88" y="81"/>
                  <a:pt x="88" y="81"/>
                  <a:pt x="88" y="81"/>
                </a:cubicBezTo>
                <a:cubicBezTo>
                  <a:pt x="88" y="81"/>
                  <a:pt x="87" y="77"/>
                  <a:pt x="88" y="76"/>
                </a:cubicBezTo>
                <a:cubicBezTo>
                  <a:pt x="88" y="76"/>
                  <a:pt x="88" y="76"/>
                  <a:pt x="88" y="76"/>
                </a:cubicBezTo>
                <a:cubicBezTo>
                  <a:pt x="88" y="75"/>
                  <a:pt x="88" y="75"/>
                  <a:pt x="89" y="75"/>
                </a:cubicBezTo>
                <a:cubicBezTo>
                  <a:pt x="89" y="74"/>
                  <a:pt x="94" y="73"/>
                  <a:pt x="94" y="73"/>
                </a:cubicBezTo>
                <a:cubicBezTo>
                  <a:pt x="96" y="72"/>
                  <a:pt x="96" y="72"/>
                  <a:pt x="96" y="72"/>
                </a:cubicBezTo>
                <a:cubicBezTo>
                  <a:pt x="100" y="77"/>
                  <a:pt x="100" y="77"/>
                  <a:pt x="100" y="77"/>
                </a:cubicBezTo>
                <a:cubicBezTo>
                  <a:pt x="104" y="81"/>
                  <a:pt x="104" y="81"/>
                  <a:pt x="104" y="81"/>
                </a:cubicBezTo>
                <a:cubicBezTo>
                  <a:pt x="107" y="83"/>
                  <a:pt x="107" y="83"/>
                  <a:pt x="107" y="83"/>
                </a:cubicBezTo>
                <a:cubicBezTo>
                  <a:pt x="107" y="83"/>
                  <a:pt x="108" y="82"/>
                  <a:pt x="109" y="82"/>
                </a:cubicBezTo>
                <a:cubicBezTo>
                  <a:pt x="109" y="81"/>
                  <a:pt x="109" y="79"/>
                  <a:pt x="109" y="79"/>
                </a:cubicBezTo>
                <a:cubicBezTo>
                  <a:pt x="111" y="77"/>
                  <a:pt x="111" y="77"/>
                  <a:pt x="111" y="77"/>
                </a:cubicBezTo>
                <a:cubicBezTo>
                  <a:pt x="112" y="75"/>
                  <a:pt x="112" y="75"/>
                  <a:pt x="112" y="75"/>
                </a:cubicBezTo>
                <a:cubicBezTo>
                  <a:pt x="112" y="73"/>
                  <a:pt x="112" y="73"/>
                  <a:pt x="112" y="73"/>
                </a:cubicBezTo>
                <a:cubicBezTo>
                  <a:pt x="114" y="72"/>
                  <a:pt x="114" y="72"/>
                  <a:pt x="114" y="72"/>
                </a:cubicBezTo>
                <a:cubicBezTo>
                  <a:pt x="117" y="71"/>
                  <a:pt x="117" y="71"/>
                  <a:pt x="117" y="71"/>
                </a:cubicBezTo>
                <a:cubicBezTo>
                  <a:pt x="121" y="70"/>
                  <a:pt x="121" y="70"/>
                  <a:pt x="121" y="70"/>
                </a:cubicBezTo>
                <a:cubicBezTo>
                  <a:pt x="121" y="70"/>
                  <a:pt x="124" y="71"/>
                  <a:pt x="125" y="71"/>
                </a:cubicBezTo>
                <a:cubicBezTo>
                  <a:pt x="125" y="71"/>
                  <a:pt x="126" y="71"/>
                  <a:pt x="126" y="71"/>
                </a:cubicBezTo>
                <a:cubicBezTo>
                  <a:pt x="128" y="68"/>
                  <a:pt x="128" y="68"/>
                  <a:pt x="128" y="68"/>
                </a:cubicBezTo>
                <a:cubicBezTo>
                  <a:pt x="128" y="68"/>
                  <a:pt x="128" y="68"/>
                  <a:pt x="128" y="68"/>
                </a:cubicBezTo>
                <a:cubicBezTo>
                  <a:pt x="129" y="66"/>
                  <a:pt x="129" y="66"/>
                  <a:pt x="129" y="66"/>
                </a:cubicBezTo>
                <a:cubicBezTo>
                  <a:pt x="134" y="68"/>
                  <a:pt x="134" y="68"/>
                  <a:pt x="134" y="68"/>
                </a:cubicBezTo>
                <a:cubicBezTo>
                  <a:pt x="136" y="70"/>
                  <a:pt x="136" y="70"/>
                  <a:pt x="136" y="70"/>
                </a:cubicBezTo>
                <a:cubicBezTo>
                  <a:pt x="141" y="71"/>
                  <a:pt x="141" y="71"/>
                  <a:pt x="141" y="71"/>
                </a:cubicBezTo>
                <a:cubicBezTo>
                  <a:pt x="141" y="71"/>
                  <a:pt x="141" y="71"/>
                  <a:pt x="141" y="71"/>
                </a:cubicBezTo>
                <a:cubicBezTo>
                  <a:pt x="143" y="71"/>
                  <a:pt x="143" y="71"/>
                  <a:pt x="143" y="71"/>
                </a:cubicBezTo>
                <a:cubicBezTo>
                  <a:pt x="143" y="70"/>
                  <a:pt x="143" y="70"/>
                  <a:pt x="143" y="70"/>
                </a:cubicBezTo>
                <a:cubicBezTo>
                  <a:pt x="147" y="70"/>
                  <a:pt x="147" y="70"/>
                  <a:pt x="147" y="70"/>
                </a:cubicBezTo>
                <a:cubicBezTo>
                  <a:pt x="152" y="71"/>
                  <a:pt x="152" y="71"/>
                  <a:pt x="152" y="71"/>
                </a:cubicBezTo>
                <a:cubicBezTo>
                  <a:pt x="155" y="71"/>
                  <a:pt x="155" y="71"/>
                  <a:pt x="155" y="71"/>
                </a:cubicBezTo>
                <a:cubicBezTo>
                  <a:pt x="160" y="71"/>
                  <a:pt x="160" y="71"/>
                  <a:pt x="160" y="71"/>
                </a:cubicBezTo>
                <a:cubicBezTo>
                  <a:pt x="163" y="72"/>
                  <a:pt x="163" y="72"/>
                  <a:pt x="163" y="72"/>
                </a:cubicBezTo>
                <a:cubicBezTo>
                  <a:pt x="165" y="73"/>
                  <a:pt x="165" y="73"/>
                  <a:pt x="165" y="73"/>
                </a:cubicBezTo>
                <a:cubicBezTo>
                  <a:pt x="165" y="73"/>
                  <a:pt x="165" y="73"/>
                  <a:pt x="166" y="72"/>
                </a:cubicBezTo>
                <a:cubicBezTo>
                  <a:pt x="166" y="72"/>
                  <a:pt x="169" y="72"/>
                  <a:pt x="169" y="72"/>
                </a:cubicBezTo>
                <a:cubicBezTo>
                  <a:pt x="170" y="69"/>
                  <a:pt x="170" y="69"/>
                  <a:pt x="170" y="69"/>
                </a:cubicBezTo>
                <a:cubicBezTo>
                  <a:pt x="171" y="71"/>
                  <a:pt x="171" y="71"/>
                  <a:pt x="171" y="71"/>
                </a:cubicBezTo>
                <a:cubicBezTo>
                  <a:pt x="172" y="71"/>
                  <a:pt x="174" y="71"/>
                  <a:pt x="174" y="71"/>
                </a:cubicBezTo>
                <a:cubicBezTo>
                  <a:pt x="175" y="68"/>
                  <a:pt x="175" y="68"/>
                  <a:pt x="175" y="68"/>
                </a:cubicBezTo>
                <a:cubicBezTo>
                  <a:pt x="176" y="69"/>
                  <a:pt x="176" y="69"/>
                  <a:pt x="176" y="69"/>
                </a:cubicBezTo>
                <a:cubicBezTo>
                  <a:pt x="177" y="69"/>
                  <a:pt x="177" y="69"/>
                  <a:pt x="178" y="69"/>
                </a:cubicBezTo>
                <a:cubicBezTo>
                  <a:pt x="179" y="69"/>
                  <a:pt x="180" y="68"/>
                  <a:pt x="180" y="68"/>
                </a:cubicBezTo>
                <a:cubicBezTo>
                  <a:pt x="180" y="68"/>
                  <a:pt x="181" y="69"/>
                  <a:pt x="181" y="69"/>
                </a:cubicBezTo>
                <a:cubicBezTo>
                  <a:pt x="181" y="69"/>
                  <a:pt x="182" y="68"/>
                  <a:pt x="183" y="68"/>
                </a:cubicBezTo>
                <a:cubicBezTo>
                  <a:pt x="185" y="68"/>
                  <a:pt x="186" y="67"/>
                  <a:pt x="186" y="67"/>
                </a:cubicBezTo>
                <a:cubicBezTo>
                  <a:pt x="186" y="67"/>
                  <a:pt x="187" y="69"/>
                  <a:pt x="189" y="70"/>
                </a:cubicBezTo>
                <a:cubicBezTo>
                  <a:pt x="189" y="70"/>
                  <a:pt x="189" y="70"/>
                  <a:pt x="189" y="70"/>
                </a:cubicBezTo>
                <a:cubicBezTo>
                  <a:pt x="191" y="70"/>
                  <a:pt x="191" y="70"/>
                  <a:pt x="191" y="70"/>
                </a:cubicBezTo>
                <a:cubicBezTo>
                  <a:pt x="191" y="70"/>
                  <a:pt x="191" y="70"/>
                  <a:pt x="191" y="70"/>
                </a:cubicBezTo>
                <a:cubicBezTo>
                  <a:pt x="191" y="70"/>
                  <a:pt x="192" y="69"/>
                  <a:pt x="193" y="69"/>
                </a:cubicBezTo>
                <a:cubicBezTo>
                  <a:pt x="195" y="69"/>
                  <a:pt x="196" y="69"/>
                  <a:pt x="197" y="69"/>
                </a:cubicBezTo>
                <a:cubicBezTo>
                  <a:pt x="199" y="69"/>
                  <a:pt x="200" y="71"/>
                  <a:pt x="200" y="71"/>
                </a:cubicBezTo>
                <a:cubicBezTo>
                  <a:pt x="203" y="74"/>
                  <a:pt x="203" y="74"/>
                  <a:pt x="203" y="74"/>
                </a:cubicBezTo>
                <a:cubicBezTo>
                  <a:pt x="203" y="74"/>
                  <a:pt x="204" y="76"/>
                  <a:pt x="204" y="77"/>
                </a:cubicBezTo>
                <a:cubicBezTo>
                  <a:pt x="205" y="78"/>
                  <a:pt x="205" y="79"/>
                  <a:pt x="205" y="79"/>
                </a:cubicBezTo>
                <a:cubicBezTo>
                  <a:pt x="205" y="79"/>
                  <a:pt x="213" y="82"/>
                  <a:pt x="214" y="82"/>
                </a:cubicBezTo>
                <a:cubicBezTo>
                  <a:pt x="214" y="82"/>
                  <a:pt x="215" y="82"/>
                  <a:pt x="215" y="82"/>
                </a:cubicBezTo>
                <a:close/>
                <a:moveTo>
                  <a:pt x="175" y="191"/>
                </a:moveTo>
                <a:cubicBezTo>
                  <a:pt x="175" y="191"/>
                  <a:pt x="175" y="191"/>
                  <a:pt x="175" y="191"/>
                </a:cubicBezTo>
                <a:cubicBezTo>
                  <a:pt x="176" y="191"/>
                  <a:pt x="176" y="190"/>
                  <a:pt x="176" y="190"/>
                </a:cubicBezTo>
                <a:cubicBezTo>
                  <a:pt x="179" y="190"/>
                  <a:pt x="179" y="190"/>
                  <a:pt x="179" y="190"/>
                </a:cubicBezTo>
                <a:cubicBezTo>
                  <a:pt x="179" y="190"/>
                  <a:pt x="179" y="190"/>
                  <a:pt x="179" y="190"/>
                </a:cubicBezTo>
                <a:cubicBezTo>
                  <a:pt x="182" y="191"/>
                  <a:pt x="182" y="191"/>
                  <a:pt x="182" y="191"/>
                </a:cubicBezTo>
                <a:cubicBezTo>
                  <a:pt x="184" y="193"/>
                  <a:pt x="184" y="193"/>
                  <a:pt x="184" y="193"/>
                </a:cubicBezTo>
                <a:cubicBezTo>
                  <a:pt x="185" y="195"/>
                  <a:pt x="185" y="195"/>
                  <a:pt x="185" y="195"/>
                </a:cubicBezTo>
                <a:cubicBezTo>
                  <a:pt x="187" y="197"/>
                  <a:pt x="187" y="197"/>
                  <a:pt x="187" y="197"/>
                </a:cubicBezTo>
                <a:cubicBezTo>
                  <a:pt x="192" y="200"/>
                  <a:pt x="192" y="200"/>
                  <a:pt x="192" y="200"/>
                </a:cubicBezTo>
                <a:cubicBezTo>
                  <a:pt x="198" y="203"/>
                  <a:pt x="198" y="203"/>
                  <a:pt x="198" y="203"/>
                </a:cubicBezTo>
                <a:cubicBezTo>
                  <a:pt x="198" y="203"/>
                  <a:pt x="202" y="205"/>
                  <a:pt x="203" y="205"/>
                </a:cubicBezTo>
                <a:cubicBezTo>
                  <a:pt x="203" y="205"/>
                  <a:pt x="203" y="206"/>
                  <a:pt x="204" y="206"/>
                </a:cubicBezTo>
                <a:cubicBezTo>
                  <a:pt x="204" y="207"/>
                  <a:pt x="206" y="210"/>
                  <a:pt x="206" y="210"/>
                </a:cubicBezTo>
                <a:cubicBezTo>
                  <a:pt x="207" y="211"/>
                  <a:pt x="204" y="209"/>
                  <a:pt x="204" y="209"/>
                </a:cubicBezTo>
                <a:cubicBezTo>
                  <a:pt x="204" y="209"/>
                  <a:pt x="203" y="207"/>
                  <a:pt x="202" y="206"/>
                </a:cubicBezTo>
                <a:cubicBezTo>
                  <a:pt x="200" y="206"/>
                  <a:pt x="198" y="206"/>
                  <a:pt x="197" y="205"/>
                </a:cubicBezTo>
                <a:cubicBezTo>
                  <a:pt x="196" y="204"/>
                  <a:pt x="196" y="203"/>
                  <a:pt x="196" y="203"/>
                </a:cubicBezTo>
                <a:cubicBezTo>
                  <a:pt x="195" y="203"/>
                  <a:pt x="195" y="201"/>
                  <a:pt x="192" y="201"/>
                </a:cubicBezTo>
                <a:cubicBezTo>
                  <a:pt x="189" y="200"/>
                  <a:pt x="189" y="201"/>
                  <a:pt x="188" y="199"/>
                </a:cubicBezTo>
                <a:cubicBezTo>
                  <a:pt x="187" y="196"/>
                  <a:pt x="187" y="198"/>
                  <a:pt x="186" y="196"/>
                </a:cubicBezTo>
                <a:cubicBezTo>
                  <a:pt x="184" y="195"/>
                  <a:pt x="185" y="196"/>
                  <a:pt x="181" y="195"/>
                </a:cubicBezTo>
                <a:cubicBezTo>
                  <a:pt x="178" y="193"/>
                  <a:pt x="180" y="194"/>
                  <a:pt x="180" y="193"/>
                </a:cubicBezTo>
                <a:cubicBezTo>
                  <a:pt x="179" y="191"/>
                  <a:pt x="180" y="192"/>
                  <a:pt x="178" y="192"/>
                </a:cubicBezTo>
                <a:cubicBezTo>
                  <a:pt x="177" y="191"/>
                  <a:pt x="178" y="191"/>
                  <a:pt x="177" y="191"/>
                </a:cubicBezTo>
                <a:cubicBezTo>
                  <a:pt x="177" y="191"/>
                  <a:pt x="176" y="192"/>
                  <a:pt x="175" y="192"/>
                </a:cubicBezTo>
                <a:cubicBezTo>
                  <a:pt x="175" y="191"/>
                  <a:pt x="175" y="191"/>
                  <a:pt x="175" y="191"/>
                </a:cubicBezTo>
                <a:close/>
                <a:moveTo>
                  <a:pt x="169" y="198"/>
                </a:moveTo>
                <a:cubicBezTo>
                  <a:pt x="169" y="198"/>
                  <a:pt x="169" y="198"/>
                  <a:pt x="169" y="198"/>
                </a:cubicBezTo>
                <a:cubicBezTo>
                  <a:pt x="169" y="198"/>
                  <a:pt x="167" y="198"/>
                  <a:pt x="166" y="198"/>
                </a:cubicBezTo>
                <a:cubicBezTo>
                  <a:pt x="166" y="198"/>
                  <a:pt x="165" y="197"/>
                  <a:pt x="164" y="197"/>
                </a:cubicBezTo>
                <a:cubicBezTo>
                  <a:pt x="163" y="197"/>
                  <a:pt x="161" y="197"/>
                  <a:pt x="161" y="197"/>
                </a:cubicBezTo>
                <a:cubicBezTo>
                  <a:pt x="160" y="197"/>
                  <a:pt x="159" y="196"/>
                  <a:pt x="159" y="196"/>
                </a:cubicBezTo>
                <a:cubicBezTo>
                  <a:pt x="159" y="196"/>
                  <a:pt x="159" y="195"/>
                  <a:pt x="159" y="195"/>
                </a:cubicBezTo>
                <a:cubicBezTo>
                  <a:pt x="159" y="195"/>
                  <a:pt x="161" y="194"/>
                  <a:pt x="161" y="194"/>
                </a:cubicBezTo>
                <a:cubicBezTo>
                  <a:pt x="161" y="195"/>
                  <a:pt x="167" y="196"/>
                  <a:pt x="167" y="196"/>
                </a:cubicBezTo>
                <a:cubicBezTo>
                  <a:pt x="171" y="196"/>
                  <a:pt x="171" y="196"/>
                  <a:pt x="171" y="196"/>
                </a:cubicBezTo>
                <a:cubicBezTo>
                  <a:pt x="171" y="196"/>
                  <a:pt x="172" y="196"/>
                  <a:pt x="172" y="196"/>
                </a:cubicBezTo>
                <a:cubicBezTo>
                  <a:pt x="172" y="196"/>
                  <a:pt x="173" y="196"/>
                  <a:pt x="174" y="197"/>
                </a:cubicBezTo>
                <a:cubicBezTo>
                  <a:pt x="175" y="197"/>
                  <a:pt x="175" y="197"/>
                  <a:pt x="175" y="198"/>
                </a:cubicBezTo>
                <a:cubicBezTo>
                  <a:pt x="175" y="198"/>
                  <a:pt x="176" y="199"/>
                  <a:pt x="175" y="199"/>
                </a:cubicBezTo>
                <a:cubicBezTo>
                  <a:pt x="175" y="199"/>
                  <a:pt x="174" y="199"/>
                  <a:pt x="174" y="199"/>
                </a:cubicBezTo>
                <a:cubicBezTo>
                  <a:pt x="174" y="199"/>
                  <a:pt x="172" y="198"/>
                  <a:pt x="172" y="198"/>
                </a:cubicBezTo>
                <a:cubicBezTo>
                  <a:pt x="170" y="198"/>
                  <a:pt x="170" y="198"/>
                  <a:pt x="170" y="198"/>
                </a:cubicBezTo>
                <a:cubicBezTo>
                  <a:pt x="169" y="198"/>
                  <a:pt x="169" y="198"/>
                  <a:pt x="169" y="198"/>
                </a:cubicBezTo>
                <a:close/>
                <a:moveTo>
                  <a:pt x="138" y="199"/>
                </a:moveTo>
                <a:cubicBezTo>
                  <a:pt x="138" y="199"/>
                  <a:pt x="138" y="199"/>
                  <a:pt x="138" y="199"/>
                </a:cubicBezTo>
                <a:cubicBezTo>
                  <a:pt x="138" y="199"/>
                  <a:pt x="142" y="198"/>
                  <a:pt x="142" y="198"/>
                </a:cubicBezTo>
                <a:cubicBezTo>
                  <a:pt x="144" y="199"/>
                  <a:pt x="144" y="199"/>
                  <a:pt x="144" y="199"/>
                </a:cubicBezTo>
                <a:cubicBezTo>
                  <a:pt x="144" y="199"/>
                  <a:pt x="144" y="200"/>
                  <a:pt x="143" y="200"/>
                </a:cubicBezTo>
                <a:cubicBezTo>
                  <a:pt x="143" y="200"/>
                  <a:pt x="141" y="202"/>
                  <a:pt x="141" y="202"/>
                </a:cubicBezTo>
                <a:cubicBezTo>
                  <a:pt x="138" y="200"/>
                  <a:pt x="138" y="200"/>
                  <a:pt x="138" y="200"/>
                </a:cubicBezTo>
                <a:cubicBezTo>
                  <a:pt x="138" y="199"/>
                  <a:pt x="138" y="199"/>
                  <a:pt x="138" y="199"/>
                </a:cubicBezTo>
                <a:close/>
                <a:moveTo>
                  <a:pt x="107" y="194"/>
                </a:moveTo>
                <a:cubicBezTo>
                  <a:pt x="107" y="194"/>
                  <a:pt x="107" y="194"/>
                  <a:pt x="107" y="194"/>
                </a:cubicBezTo>
                <a:cubicBezTo>
                  <a:pt x="108" y="194"/>
                  <a:pt x="109" y="193"/>
                  <a:pt x="109" y="194"/>
                </a:cubicBezTo>
                <a:cubicBezTo>
                  <a:pt x="109" y="195"/>
                  <a:pt x="108" y="196"/>
                  <a:pt x="108" y="196"/>
                </a:cubicBezTo>
                <a:cubicBezTo>
                  <a:pt x="108" y="196"/>
                  <a:pt x="107" y="196"/>
                  <a:pt x="107" y="196"/>
                </a:cubicBezTo>
                <a:cubicBezTo>
                  <a:pt x="107" y="195"/>
                  <a:pt x="107" y="194"/>
                  <a:pt x="107" y="194"/>
                </a:cubicBezTo>
                <a:close/>
                <a:moveTo>
                  <a:pt x="113" y="189"/>
                </a:moveTo>
                <a:cubicBezTo>
                  <a:pt x="113" y="189"/>
                  <a:pt x="113" y="189"/>
                  <a:pt x="113" y="189"/>
                </a:cubicBezTo>
                <a:cubicBezTo>
                  <a:pt x="113" y="189"/>
                  <a:pt x="115" y="188"/>
                  <a:pt x="115" y="188"/>
                </a:cubicBezTo>
                <a:cubicBezTo>
                  <a:pt x="116" y="189"/>
                  <a:pt x="117" y="189"/>
                  <a:pt x="116" y="190"/>
                </a:cubicBezTo>
                <a:cubicBezTo>
                  <a:pt x="116" y="190"/>
                  <a:pt x="116" y="190"/>
                  <a:pt x="115" y="191"/>
                </a:cubicBezTo>
                <a:cubicBezTo>
                  <a:pt x="114" y="192"/>
                  <a:pt x="112" y="193"/>
                  <a:pt x="112" y="193"/>
                </a:cubicBezTo>
                <a:cubicBezTo>
                  <a:pt x="112" y="193"/>
                  <a:pt x="112" y="193"/>
                  <a:pt x="111" y="193"/>
                </a:cubicBezTo>
                <a:cubicBezTo>
                  <a:pt x="109" y="192"/>
                  <a:pt x="108" y="191"/>
                  <a:pt x="108" y="191"/>
                </a:cubicBezTo>
                <a:cubicBezTo>
                  <a:pt x="108" y="191"/>
                  <a:pt x="107" y="190"/>
                  <a:pt x="109" y="190"/>
                </a:cubicBezTo>
                <a:cubicBezTo>
                  <a:pt x="110" y="189"/>
                  <a:pt x="111" y="189"/>
                  <a:pt x="111" y="189"/>
                </a:cubicBezTo>
                <a:cubicBezTo>
                  <a:pt x="112" y="189"/>
                  <a:pt x="113" y="189"/>
                  <a:pt x="113" y="189"/>
                </a:cubicBezTo>
                <a:close/>
                <a:moveTo>
                  <a:pt x="124" y="178"/>
                </a:moveTo>
                <a:cubicBezTo>
                  <a:pt x="124" y="178"/>
                  <a:pt x="124" y="178"/>
                  <a:pt x="124" y="178"/>
                </a:cubicBezTo>
                <a:cubicBezTo>
                  <a:pt x="124" y="178"/>
                  <a:pt x="126" y="177"/>
                  <a:pt x="126" y="177"/>
                </a:cubicBezTo>
                <a:cubicBezTo>
                  <a:pt x="126" y="177"/>
                  <a:pt x="126" y="177"/>
                  <a:pt x="127" y="177"/>
                </a:cubicBezTo>
                <a:cubicBezTo>
                  <a:pt x="127" y="177"/>
                  <a:pt x="127" y="177"/>
                  <a:pt x="128" y="177"/>
                </a:cubicBezTo>
                <a:cubicBezTo>
                  <a:pt x="128" y="177"/>
                  <a:pt x="129" y="176"/>
                  <a:pt x="130" y="177"/>
                </a:cubicBezTo>
                <a:cubicBezTo>
                  <a:pt x="131" y="177"/>
                  <a:pt x="131" y="178"/>
                  <a:pt x="132" y="178"/>
                </a:cubicBezTo>
                <a:cubicBezTo>
                  <a:pt x="132" y="178"/>
                  <a:pt x="133" y="178"/>
                  <a:pt x="133" y="178"/>
                </a:cubicBezTo>
                <a:cubicBezTo>
                  <a:pt x="134" y="178"/>
                  <a:pt x="134" y="178"/>
                  <a:pt x="136" y="178"/>
                </a:cubicBezTo>
                <a:cubicBezTo>
                  <a:pt x="138" y="178"/>
                  <a:pt x="141" y="178"/>
                  <a:pt x="141" y="178"/>
                </a:cubicBezTo>
                <a:cubicBezTo>
                  <a:pt x="141" y="179"/>
                  <a:pt x="142" y="178"/>
                  <a:pt x="143" y="178"/>
                </a:cubicBezTo>
                <a:cubicBezTo>
                  <a:pt x="145" y="179"/>
                  <a:pt x="145" y="179"/>
                  <a:pt x="145" y="179"/>
                </a:cubicBezTo>
                <a:cubicBezTo>
                  <a:pt x="146" y="179"/>
                  <a:pt x="145" y="180"/>
                  <a:pt x="147" y="179"/>
                </a:cubicBezTo>
                <a:cubicBezTo>
                  <a:pt x="148" y="179"/>
                  <a:pt x="148" y="179"/>
                  <a:pt x="148" y="179"/>
                </a:cubicBezTo>
                <a:cubicBezTo>
                  <a:pt x="148" y="179"/>
                  <a:pt x="148" y="179"/>
                  <a:pt x="149" y="178"/>
                </a:cubicBezTo>
                <a:cubicBezTo>
                  <a:pt x="150" y="178"/>
                  <a:pt x="151" y="177"/>
                  <a:pt x="151" y="177"/>
                </a:cubicBezTo>
                <a:cubicBezTo>
                  <a:pt x="152" y="177"/>
                  <a:pt x="152" y="177"/>
                  <a:pt x="152" y="177"/>
                </a:cubicBezTo>
                <a:cubicBezTo>
                  <a:pt x="152" y="180"/>
                  <a:pt x="152" y="180"/>
                  <a:pt x="152" y="180"/>
                </a:cubicBezTo>
                <a:cubicBezTo>
                  <a:pt x="152" y="180"/>
                  <a:pt x="152" y="180"/>
                  <a:pt x="152" y="181"/>
                </a:cubicBezTo>
                <a:cubicBezTo>
                  <a:pt x="152" y="181"/>
                  <a:pt x="151" y="182"/>
                  <a:pt x="150" y="182"/>
                </a:cubicBezTo>
                <a:cubicBezTo>
                  <a:pt x="150" y="182"/>
                  <a:pt x="149" y="181"/>
                  <a:pt x="149" y="181"/>
                </a:cubicBezTo>
                <a:cubicBezTo>
                  <a:pt x="149" y="180"/>
                  <a:pt x="148" y="180"/>
                  <a:pt x="148" y="180"/>
                </a:cubicBezTo>
                <a:cubicBezTo>
                  <a:pt x="147" y="180"/>
                  <a:pt x="146" y="181"/>
                  <a:pt x="145" y="181"/>
                </a:cubicBezTo>
                <a:cubicBezTo>
                  <a:pt x="145" y="181"/>
                  <a:pt x="144" y="180"/>
                  <a:pt x="144" y="180"/>
                </a:cubicBezTo>
                <a:cubicBezTo>
                  <a:pt x="144" y="180"/>
                  <a:pt x="142" y="180"/>
                  <a:pt x="141" y="180"/>
                </a:cubicBezTo>
                <a:cubicBezTo>
                  <a:pt x="141" y="180"/>
                  <a:pt x="140" y="180"/>
                  <a:pt x="139" y="180"/>
                </a:cubicBezTo>
                <a:cubicBezTo>
                  <a:pt x="138" y="180"/>
                  <a:pt x="137" y="180"/>
                  <a:pt x="136" y="180"/>
                </a:cubicBezTo>
                <a:cubicBezTo>
                  <a:pt x="135" y="181"/>
                  <a:pt x="133" y="180"/>
                  <a:pt x="133" y="181"/>
                </a:cubicBezTo>
                <a:cubicBezTo>
                  <a:pt x="133" y="181"/>
                  <a:pt x="133" y="182"/>
                  <a:pt x="133" y="182"/>
                </a:cubicBezTo>
                <a:cubicBezTo>
                  <a:pt x="133" y="182"/>
                  <a:pt x="134" y="183"/>
                  <a:pt x="133" y="183"/>
                </a:cubicBezTo>
                <a:cubicBezTo>
                  <a:pt x="131" y="183"/>
                  <a:pt x="131" y="183"/>
                  <a:pt x="131" y="182"/>
                </a:cubicBezTo>
                <a:cubicBezTo>
                  <a:pt x="130" y="181"/>
                  <a:pt x="132" y="180"/>
                  <a:pt x="129" y="181"/>
                </a:cubicBezTo>
                <a:cubicBezTo>
                  <a:pt x="127" y="181"/>
                  <a:pt x="127" y="180"/>
                  <a:pt x="126" y="180"/>
                </a:cubicBezTo>
                <a:cubicBezTo>
                  <a:pt x="126" y="181"/>
                  <a:pt x="124" y="179"/>
                  <a:pt x="123" y="180"/>
                </a:cubicBezTo>
                <a:cubicBezTo>
                  <a:pt x="123" y="180"/>
                  <a:pt x="122" y="181"/>
                  <a:pt x="122" y="181"/>
                </a:cubicBezTo>
                <a:cubicBezTo>
                  <a:pt x="122" y="181"/>
                  <a:pt x="119" y="181"/>
                  <a:pt x="119" y="181"/>
                </a:cubicBezTo>
                <a:cubicBezTo>
                  <a:pt x="119" y="181"/>
                  <a:pt x="120" y="178"/>
                  <a:pt x="120" y="178"/>
                </a:cubicBezTo>
                <a:cubicBezTo>
                  <a:pt x="120" y="178"/>
                  <a:pt x="120" y="178"/>
                  <a:pt x="121" y="178"/>
                </a:cubicBezTo>
                <a:cubicBezTo>
                  <a:pt x="122" y="178"/>
                  <a:pt x="123" y="178"/>
                  <a:pt x="123" y="178"/>
                </a:cubicBezTo>
                <a:cubicBezTo>
                  <a:pt x="124" y="178"/>
                  <a:pt x="124" y="178"/>
                  <a:pt x="124" y="178"/>
                </a:cubicBezTo>
                <a:close/>
                <a:moveTo>
                  <a:pt x="120" y="172"/>
                </a:moveTo>
                <a:cubicBezTo>
                  <a:pt x="120" y="172"/>
                  <a:pt x="120" y="172"/>
                  <a:pt x="120" y="172"/>
                </a:cubicBezTo>
                <a:cubicBezTo>
                  <a:pt x="120" y="172"/>
                  <a:pt x="116" y="170"/>
                  <a:pt x="116" y="170"/>
                </a:cubicBezTo>
                <a:cubicBezTo>
                  <a:pt x="115" y="170"/>
                  <a:pt x="114" y="170"/>
                  <a:pt x="113" y="170"/>
                </a:cubicBezTo>
                <a:cubicBezTo>
                  <a:pt x="113" y="170"/>
                  <a:pt x="111" y="169"/>
                  <a:pt x="112" y="168"/>
                </a:cubicBezTo>
                <a:cubicBezTo>
                  <a:pt x="112" y="168"/>
                  <a:pt x="113" y="167"/>
                  <a:pt x="114" y="168"/>
                </a:cubicBezTo>
                <a:cubicBezTo>
                  <a:pt x="115" y="169"/>
                  <a:pt x="116" y="169"/>
                  <a:pt x="116" y="170"/>
                </a:cubicBezTo>
                <a:cubicBezTo>
                  <a:pt x="117" y="170"/>
                  <a:pt x="119" y="171"/>
                  <a:pt x="119" y="171"/>
                </a:cubicBezTo>
                <a:cubicBezTo>
                  <a:pt x="120" y="171"/>
                  <a:pt x="120" y="172"/>
                  <a:pt x="120" y="171"/>
                </a:cubicBezTo>
                <a:cubicBezTo>
                  <a:pt x="121" y="171"/>
                  <a:pt x="121" y="169"/>
                  <a:pt x="121" y="169"/>
                </a:cubicBezTo>
                <a:cubicBezTo>
                  <a:pt x="121" y="168"/>
                  <a:pt x="120" y="168"/>
                  <a:pt x="120" y="168"/>
                </a:cubicBezTo>
                <a:cubicBezTo>
                  <a:pt x="121" y="168"/>
                  <a:pt x="123" y="167"/>
                  <a:pt x="123" y="167"/>
                </a:cubicBezTo>
                <a:cubicBezTo>
                  <a:pt x="124" y="168"/>
                  <a:pt x="125" y="168"/>
                  <a:pt x="126" y="168"/>
                </a:cubicBezTo>
                <a:cubicBezTo>
                  <a:pt x="126" y="168"/>
                  <a:pt x="125" y="168"/>
                  <a:pt x="129" y="168"/>
                </a:cubicBezTo>
                <a:cubicBezTo>
                  <a:pt x="132" y="168"/>
                  <a:pt x="131" y="168"/>
                  <a:pt x="133" y="168"/>
                </a:cubicBezTo>
                <a:cubicBezTo>
                  <a:pt x="134" y="168"/>
                  <a:pt x="136" y="168"/>
                  <a:pt x="136" y="168"/>
                </a:cubicBezTo>
                <a:cubicBezTo>
                  <a:pt x="136" y="169"/>
                  <a:pt x="138" y="170"/>
                  <a:pt x="138" y="170"/>
                </a:cubicBezTo>
                <a:cubicBezTo>
                  <a:pt x="138" y="171"/>
                  <a:pt x="139" y="171"/>
                  <a:pt x="138" y="172"/>
                </a:cubicBezTo>
                <a:cubicBezTo>
                  <a:pt x="136" y="173"/>
                  <a:pt x="136" y="173"/>
                  <a:pt x="134" y="173"/>
                </a:cubicBezTo>
                <a:cubicBezTo>
                  <a:pt x="133" y="173"/>
                  <a:pt x="134" y="173"/>
                  <a:pt x="132" y="174"/>
                </a:cubicBezTo>
                <a:cubicBezTo>
                  <a:pt x="129" y="174"/>
                  <a:pt x="127" y="174"/>
                  <a:pt x="127" y="174"/>
                </a:cubicBezTo>
                <a:cubicBezTo>
                  <a:pt x="127" y="174"/>
                  <a:pt x="128" y="174"/>
                  <a:pt x="125" y="174"/>
                </a:cubicBezTo>
                <a:cubicBezTo>
                  <a:pt x="123" y="173"/>
                  <a:pt x="122" y="174"/>
                  <a:pt x="121" y="173"/>
                </a:cubicBezTo>
                <a:cubicBezTo>
                  <a:pt x="121" y="173"/>
                  <a:pt x="120" y="172"/>
                  <a:pt x="120" y="172"/>
                </a:cubicBezTo>
                <a:close/>
                <a:moveTo>
                  <a:pt x="50" y="94"/>
                </a:moveTo>
                <a:cubicBezTo>
                  <a:pt x="50" y="94"/>
                  <a:pt x="50" y="94"/>
                  <a:pt x="50" y="94"/>
                </a:cubicBezTo>
                <a:cubicBezTo>
                  <a:pt x="50" y="94"/>
                  <a:pt x="50" y="93"/>
                  <a:pt x="50" y="93"/>
                </a:cubicBezTo>
                <a:cubicBezTo>
                  <a:pt x="50" y="93"/>
                  <a:pt x="50" y="93"/>
                  <a:pt x="50" y="93"/>
                </a:cubicBezTo>
                <a:cubicBezTo>
                  <a:pt x="50" y="93"/>
                  <a:pt x="51" y="93"/>
                  <a:pt x="51" y="93"/>
                </a:cubicBezTo>
                <a:cubicBezTo>
                  <a:pt x="51" y="94"/>
                  <a:pt x="51" y="94"/>
                  <a:pt x="52" y="94"/>
                </a:cubicBezTo>
                <a:cubicBezTo>
                  <a:pt x="52" y="94"/>
                  <a:pt x="52" y="94"/>
                  <a:pt x="53" y="94"/>
                </a:cubicBezTo>
                <a:cubicBezTo>
                  <a:pt x="53" y="95"/>
                  <a:pt x="53" y="95"/>
                  <a:pt x="53" y="95"/>
                </a:cubicBezTo>
                <a:cubicBezTo>
                  <a:pt x="53" y="95"/>
                  <a:pt x="53" y="97"/>
                  <a:pt x="52" y="96"/>
                </a:cubicBezTo>
                <a:cubicBezTo>
                  <a:pt x="51" y="96"/>
                  <a:pt x="50" y="96"/>
                  <a:pt x="50" y="95"/>
                </a:cubicBezTo>
                <a:cubicBezTo>
                  <a:pt x="50" y="95"/>
                  <a:pt x="50" y="94"/>
                  <a:pt x="50" y="94"/>
                </a:cubicBezTo>
                <a:close/>
                <a:moveTo>
                  <a:pt x="51" y="103"/>
                </a:moveTo>
                <a:cubicBezTo>
                  <a:pt x="51" y="103"/>
                  <a:pt x="51" y="103"/>
                  <a:pt x="51" y="103"/>
                </a:cubicBezTo>
                <a:cubicBezTo>
                  <a:pt x="51" y="103"/>
                  <a:pt x="50" y="103"/>
                  <a:pt x="50" y="103"/>
                </a:cubicBezTo>
                <a:cubicBezTo>
                  <a:pt x="50" y="103"/>
                  <a:pt x="48" y="102"/>
                  <a:pt x="47" y="102"/>
                </a:cubicBezTo>
                <a:cubicBezTo>
                  <a:pt x="47" y="101"/>
                  <a:pt x="47" y="101"/>
                  <a:pt x="48" y="101"/>
                </a:cubicBezTo>
                <a:cubicBezTo>
                  <a:pt x="48" y="100"/>
                  <a:pt x="48" y="99"/>
                  <a:pt x="48" y="99"/>
                </a:cubicBezTo>
                <a:cubicBezTo>
                  <a:pt x="48" y="99"/>
                  <a:pt x="49" y="98"/>
                  <a:pt x="49" y="98"/>
                </a:cubicBezTo>
                <a:cubicBezTo>
                  <a:pt x="50" y="98"/>
                  <a:pt x="50" y="98"/>
                  <a:pt x="50" y="98"/>
                </a:cubicBezTo>
                <a:cubicBezTo>
                  <a:pt x="50" y="98"/>
                  <a:pt x="50" y="97"/>
                  <a:pt x="50" y="97"/>
                </a:cubicBezTo>
                <a:cubicBezTo>
                  <a:pt x="50" y="96"/>
                  <a:pt x="51" y="96"/>
                  <a:pt x="51" y="96"/>
                </a:cubicBezTo>
                <a:cubicBezTo>
                  <a:pt x="51" y="96"/>
                  <a:pt x="53" y="98"/>
                  <a:pt x="53" y="99"/>
                </a:cubicBezTo>
                <a:cubicBezTo>
                  <a:pt x="53" y="99"/>
                  <a:pt x="50" y="99"/>
                  <a:pt x="50" y="99"/>
                </a:cubicBezTo>
                <a:cubicBezTo>
                  <a:pt x="50" y="99"/>
                  <a:pt x="50" y="99"/>
                  <a:pt x="51" y="101"/>
                </a:cubicBezTo>
                <a:cubicBezTo>
                  <a:pt x="52" y="102"/>
                  <a:pt x="52" y="101"/>
                  <a:pt x="52" y="101"/>
                </a:cubicBezTo>
                <a:cubicBezTo>
                  <a:pt x="52" y="102"/>
                  <a:pt x="52" y="102"/>
                  <a:pt x="54" y="102"/>
                </a:cubicBezTo>
                <a:cubicBezTo>
                  <a:pt x="55" y="103"/>
                  <a:pt x="54" y="103"/>
                  <a:pt x="55" y="104"/>
                </a:cubicBezTo>
                <a:cubicBezTo>
                  <a:pt x="55" y="104"/>
                  <a:pt x="54" y="105"/>
                  <a:pt x="54" y="105"/>
                </a:cubicBezTo>
                <a:cubicBezTo>
                  <a:pt x="53" y="106"/>
                  <a:pt x="53" y="105"/>
                  <a:pt x="53" y="105"/>
                </a:cubicBezTo>
                <a:cubicBezTo>
                  <a:pt x="53" y="105"/>
                  <a:pt x="52" y="103"/>
                  <a:pt x="51" y="103"/>
                </a:cubicBezTo>
                <a:close/>
                <a:moveTo>
                  <a:pt x="55" y="117"/>
                </a:moveTo>
                <a:cubicBezTo>
                  <a:pt x="55" y="117"/>
                  <a:pt x="55" y="117"/>
                  <a:pt x="55" y="117"/>
                </a:cubicBezTo>
                <a:cubicBezTo>
                  <a:pt x="55" y="117"/>
                  <a:pt x="56" y="116"/>
                  <a:pt x="56" y="117"/>
                </a:cubicBezTo>
                <a:cubicBezTo>
                  <a:pt x="57" y="117"/>
                  <a:pt x="57" y="118"/>
                  <a:pt x="57" y="118"/>
                </a:cubicBezTo>
                <a:cubicBezTo>
                  <a:pt x="58" y="119"/>
                  <a:pt x="59" y="119"/>
                  <a:pt x="60" y="119"/>
                </a:cubicBezTo>
                <a:cubicBezTo>
                  <a:pt x="60" y="120"/>
                  <a:pt x="60" y="121"/>
                  <a:pt x="60" y="121"/>
                </a:cubicBezTo>
                <a:cubicBezTo>
                  <a:pt x="60" y="121"/>
                  <a:pt x="59" y="122"/>
                  <a:pt x="59" y="121"/>
                </a:cubicBezTo>
                <a:cubicBezTo>
                  <a:pt x="58" y="120"/>
                  <a:pt x="58" y="120"/>
                  <a:pt x="58" y="120"/>
                </a:cubicBezTo>
                <a:cubicBezTo>
                  <a:pt x="58" y="120"/>
                  <a:pt x="57" y="119"/>
                  <a:pt x="57" y="119"/>
                </a:cubicBezTo>
                <a:cubicBezTo>
                  <a:pt x="57" y="119"/>
                  <a:pt x="55" y="117"/>
                  <a:pt x="55" y="117"/>
                </a:cubicBezTo>
                <a:close/>
                <a:moveTo>
                  <a:pt x="53" y="121"/>
                </a:moveTo>
                <a:cubicBezTo>
                  <a:pt x="53" y="121"/>
                  <a:pt x="53" y="121"/>
                  <a:pt x="53" y="121"/>
                </a:cubicBezTo>
                <a:cubicBezTo>
                  <a:pt x="53" y="121"/>
                  <a:pt x="53" y="120"/>
                  <a:pt x="53" y="120"/>
                </a:cubicBezTo>
                <a:cubicBezTo>
                  <a:pt x="53" y="120"/>
                  <a:pt x="54" y="120"/>
                  <a:pt x="54" y="121"/>
                </a:cubicBezTo>
                <a:cubicBezTo>
                  <a:pt x="54" y="121"/>
                  <a:pt x="55" y="122"/>
                  <a:pt x="55" y="122"/>
                </a:cubicBezTo>
                <a:cubicBezTo>
                  <a:pt x="55" y="123"/>
                  <a:pt x="54" y="123"/>
                  <a:pt x="54" y="123"/>
                </a:cubicBezTo>
                <a:cubicBezTo>
                  <a:pt x="54" y="124"/>
                  <a:pt x="55" y="124"/>
                  <a:pt x="54" y="124"/>
                </a:cubicBezTo>
                <a:cubicBezTo>
                  <a:pt x="53" y="124"/>
                  <a:pt x="53" y="124"/>
                  <a:pt x="53" y="124"/>
                </a:cubicBezTo>
                <a:cubicBezTo>
                  <a:pt x="53" y="124"/>
                  <a:pt x="53" y="123"/>
                  <a:pt x="53" y="123"/>
                </a:cubicBezTo>
                <a:cubicBezTo>
                  <a:pt x="53" y="122"/>
                  <a:pt x="53" y="121"/>
                  <a:pt x="53" y="121"/>
                </a:cubicBezTo>
                <a:close/>
                <a:moveTo>
                  <a:pt x="49" y="121"/>
                </a:moveTo>
                <a:cubicBezTo>
                  <a:pt x="49" y="121"/>
                  <a:pt x="49" y="121"/>
                  <a:pt x="49" y="121"/>
                </a:cubicBezTo>
                <a:cubicBezTo>
                  <a:pt x="49" y="121"/>
                  <a:pt x="50" y="121"/>
                  <a:pt x="50" y="122"/>
                </a:cubicBezTo>
                <a:cubicBezTo>
                  <a:pt x="50" y="122"/>
                  <a:pt x="51" y="122"/>
                  <a:pt x="51" y="123"/>
                </a:cubicBezTo>
                <a:cubicBezTo>
                  <a:pt x="51" y="123"/>
                  <a:pt x="51" y="123"/>
                  <a:pt x="51" y="124"/>
                </a:cubicBezTo>
                <a:cubicBezTo>
                  <a:pt x="51" y="125"/>
                  <a:pt x="52" y="125"/>
                  <a:pt x="51" y="125"/>
                </a:cubicBezTo>
                <a:cubicBezTo>
                  <a:pt x="50" y="124"/>
                  <a:pt x="50" y="124"/>
                  <a:pt x="50" y="124"/>
                </a:cubicBezTo>
                <a:cubicBezTo>
                  <a:pt x="49" y="123"/>
                  <a:pt x="49" y="123"/>
                  <a:pt x="49" y="123"/>
                </a:cubicBezTo>
                <a:cubicBezTo>
                  <a:pt x="49" y="122"/>
                  <a:pt x="49" y="122"/>
                  <a:pt x="49" y="122"/>
                </a:cubicBezTo>
                <a:cubicBezTo>
                  <a:pt x="49" y="121"/>
                  <a:pt x="49" y="121"/>
                  <a:pt x="49" y="121"/>
                </a:cubicBezTo>
                <a:close/>
                <a:moveTo>
                  <a:pt x="34" y="116"/>
                </a:moveTo>
                <a:cubicBezTo>
                  <a:pt x="34" y="116"/>
                  <a:pt x="34" y="116"/>
                  <a:pt x="34" y="116"/>
                </a:cubicBezTo>
                <a:cubicBezTo>
                  <a:pt x="34" y="116"/>
                  <a:pt x="35" y="116"/>
                  <a:pt x="35" y="116"/>
                </a:cubicBezTo>
                <a:cubicBezTo>
                  <a:pt x="36" y="117"/>
                  <a:pt x="35" y="117"/>
                  <a:pt x="36" y="118"/>
                </a:cubicBezTo>
                <a:cubicBezTo>
                  <a:pt x="36" y="118"/>
                  <a:pt x="35" y="119"/>
                  <a:pt x="35" y="119"/>
                </a:cubicBezTo>
                <a:cubicBezTo>
                  <a:pt x="34" y="118"/>
                  <a:pt x="34" y="118"/>
                  <a:pt x="34" y="118"/>
                </a:cubicBezTo>
                <a:cubicBezTo>
                  <a:pt x="34" y="116"/>
                  <a:pt x="34" y="116"/>
                  <a:pt x="34" y="116"/>
                </a:cubicBezTo>
                <a:close/>
                <a:moveTo>
                  <a:pt x="34" y="112"/>
                </a:moveTo>
                <a:cubicBezTo>
                  <a:pt x="34" y="112"/>
                  <a:pt x="34" y="112"/>
                  <a:pt x="34" y="112"/>
                </a:cubicBezTo>
                <a:cubicBezTo>
                  <a:pt x="34" y="112"/>
                  <a:pt x="32" y="112"/>
                  <a:pt x="32" y="112"/>
                </a:cubicBezTo>
                <a:cubicBezTo>
                  <a:pt x="32" y="112"/>
                  <a:pt x="31" y="112"/>
                  <a:pt x="31" y="111"/>
                </a:cubicBezTo>
                <a:cubicBezTo>
                  <a:pt x="31" y="111"/>
                  <a:pt x="31" y="110"/>
                  <a:pt x="32" y="110"/>
                </a:cubicBezTo>
                <a:cubicBezTo>
                  <a:pt x="32" y="110"/>
                  <a:pt x="32" y="109"/>
                  <a:pt x="32" y="108"/>
                </a:cubicBezTo>
                <a:cubicBezTo>
                  <a:pt x="32" y="108"/>
                  <a:pt x="33" y="108"/>
                  <a:pt x="33" y="108"/>
                </a:cubicBezTo>
                <a:cubicBezTo>
                  <a:pt x="33" y="108"/>
                  <a:pt x="34" y="109"/>
                  <a:pt x="34" y="109"/>
                </a:cubicBezTo>
                <a:cubicBezTo>
                  <a:pt x="34" y="109"/>
                  <a:pt x="34" y="111"/>
                  <a:pt x="34" y="112"/>
                </a:cubicBezTo>
                <a:close/>
                <a:moveTo>
                  <a:pt x="34" y="89"/>
                </a:moveTo>
                <a:cubicBezTo>
                  <a:pt x="34" y="89"/>
                  <a:pt x="34" y="89"/>
                  <a:pt x="34" y="89"/>
                </a:cubicBezTo>
                <a:cubicBezTo>
                  <a:pt x="34" y="89"/>
                  <a:pt x="36" y="89"/>
                  <a:pt x="36" y="89"/>
                </a:cubicBezTo>
                <a:cubicBezTo>
                  <a:pt x="36" y="89"/>
                  <a:pt x="36" y="90"/>
                  <a:pt x="36" y="91"/>
                </a:cubicBezTo>
                <a:cubicBezTo>
                  <a:pt x="37" y="91"/>
                  <a:pt x="37" y="92"/>
                  <a:pt x="37" y="92"/>
                </a:cubicBezTo>
                <a:cubicBezTo>
                  <a:pt x="38" y="92"/>
                  <a:pt x="38" y="92"/>
                  <a:pt x="38" y="92"/>
                </a:cubicBezTo>
                <a:cubicBezTo>
                  <a:pt x="38" y="92"/>
                  <a:pt x="39" y="91"/>
                  <a:pt x="39" y="92"/>
                </a:cubicBezTo>
                <a:cubicBezTo>
                  <a:pt x="40" y="92"/>
                  <a:pt x="41" y="91"/>
                  <a:pt x="41" y="91"/>
                </a:cubicBezTo>
                <a:cubicBezTo>
                  <a:pt x="41" y="91"/>
                  <a:pt x="42" y="92"/>
                  <a:pt x="42" y="92"/>
                </a:cubicBezTo>
                <a:cubicBezTo>
                  <a:pt x="42" y="93"/>
                  <a:pt x="41" y="94"/>
                  <a:pt x="41" y="94"/>
                </a:cubicBezTo>
                <a:cubicBezTo>
                  <a:pt x="40" y="94"/>
                  <a:pt x="39" y="93"/>
                  <a:pt x="39" y="93"/>
                </a:cubicBezTo>
                <a:cubicBezTo>
                  <a:pt x="39" y="93"/>
                  <a:pt x="38" y="92"/>
                  <a:pt x="38" y="93"/>
                </a:cubicBezTo>
                <a:cubicBezTo>
                  <a:pt x="38" y="93"/>
                  <a:pt x="38" y="94"/>
                  <a:pt x="38" y="95"/>
                </a:cubicBezTo>
                <a:cubicBezTo>
                  <a:pt x="39" y="95"/>
                  <a:pt x="39" y="95"/>
                  <a:pt x="39" y="96"/>
                </a:cubicBezTo>
                <a:cubicBezTo>
                  <a:pt x="38" y="96"/>
                  <a:pt x="38" y="97"/>
                  <a:pt x="38" y="97"/>
                </a:cubicBezTo>
                <a:cubicBezTo>
                  <a:pt x="38" y="98"/>
                  <a:pt x="39" y="99"/>
                  <a:pt x="39" y="99"/>
                </a:cubicBezTo>
                <a:cubicBezTo>
                  <a:pt x="39" y="99"/>
                  <a:pt x="39" y="99"/>
                  <a:pt x="39" y="100"/>
                </a:cubicBezTo>
                <a:cubicBezTo>
                  <a:pt x="39" y="100"/>
                  <a:pt x="40" y="101"/>
                  <a:pt x="40" y="101"/>
                </a:cubicBezTo>
                <a:cubicBezTo>
                  <a:pt x="40" y="102"/>
                  <a:pt x="40" y="103"/>
                  <a:pt x="40" y="103"/>
                </a:cubicBezTo>
                <a:cubicBezTo>
                  <a:pt x="41" y="104"/>
                  <a:pt x="41" y="104"/>
                  <a:pt x="41" y="104"/>
                </a:cubicBezTo>
                <a:cubicBezTo>
                  <a:pt x="40" y="106"/>
                  <a:pt x="40" y="106"/>
                  <a:pt x="40" y="106"/>
                </a:cubicBezTo>
                <a:cubicBezTo>
                  <a:pt x="40" y="106"/>
                  <a:pt x="41" y="107"/>
                  <a:pt x="41" y="107"/>
                </a:cubicBezTo>
                <a:cubicBezTo>
                  <a:pt x="41" y="108"/>
                  <a:pt x="43" y="109"/>
                  <a:pt x="43" y="110"/>
                </a:cubicBezTo>
                <a:cubicBezTo>
                  <a:pt x="43" y="110"/>
                  <a:pt x="43" y="112"/>
                  <a:pt x="42" y="112"/>
                </a:cubicBezTo>
                <a:cubicBezTo>
                  <a:pt x="42" y="112"/>
                  <a:pt x="41" y="113"/>
                  <a:pt x="41" y="112"/>
                </a:cubicBezTo>
                <a:cubicBezTo>
                  <a:pt x="40" y="111"/>
                  <a:pt x="39" y="109"/>
                  <a:pt x="39" y="109"/>
                </a:cubicBezTo>
                <a:cubicBezTo>
                  <a:pt x="39" y="109"/>
                  <a:pt x="39" y="109"/>
                  <a:pt x="39" y="109"/>
                </a:cubicBezTo>
                <a:cubicBezTo>
                  <a:pt x="39" y="110"/>
                  <a:pt x="38" y="111"/>
                  <a:pt x="38" y="111"/>
                </a:cubicBezTo>
                <a:cubicBezTo>
                  <a:pt x="38" y="112"/>
                  <a:pt x="40" y="113"/>
                  <a:pt x="40" y="113"/>
                </a:cubicBezTo>
                <a:cubicBezTo>
                  <a:pt x="40" y="113"/>
                  <a:pt x="39" y="111"/>
                  <a:pt x="40" y="113"/>
                </a:cubicBezTo>
                <a:cubicBezTo>
                  <a:pt x="41" y="115"/>
                  <a:pt x="42" y="116"/>
                  <a:pt x="42" y="116"/>
                </a:cubicBezTo>
                <a:cubicBezTo>
                  <a:pt x="42" y="116"/>
                  <a:pt x="43" y="117"/>
                  <a:pt x="44" y="117"/>
                </a:cubicBezTo>
                <a:cubicBezTo>
                  <a:pt x="44" y="118"/>
                  <a:pt x="44" y="118"/>
                  <a:pt x="45" y="119"/>
                </a:cubicBezTo>
                <a:cubicBezTo>
                  <a:pt x="45" y="119"/>
                  <a:pt x="46" y="120"/>
                  <a:pt x="45" y="120"/>
                </a:cubicBezTo>
                <a:cubicBezTo>
                  <a:pt x="44" y="121"/>
                  <a:pt x="45" y="121"/>
                  <a:pt x="44" y="121"/>
                </a:cubicBezTo>
                <a:cubicBezTo>
                  <a:pt x="44" y="120"/>
                  <a:pt x="43" y="120"/>
                  <a:pt x="43" y="119"/>
                </a:cubicBezTo>
                <a:cubicBezTo>
                  <a:pt x="43" y="118"/>
                  <a:pt x="42" y="117"/>
                  <a:pt x="42" y="116"/>
                </a:cubicBezTo>
                <a:cubicBezTo>
                  <a:pt x="41" y="116"/>
                  <a:pt x="40" y="115"/>
                  <a:pt x="40" y="115"/>
                </a:cubicBezTo>
                <a:cubicBezTo>
                  <a:pt x="39" y="115"/>
                  <a:pt x="39" y="114"/>
                  <a:pt x="39" y="114"/>
                </a:cubicBezTo>
                <a:cubicBezTo>
                  <a:pt x="39" y="114"/>
                  <a:pt x="38" y="114"/>
                  <a:pt x="38" y="114"/>
                </a:cubicBezTo>
                <a:cubicBezTo>
                  <a:pt x="38" y="114"/>
                  <a:pt x="36" y="114"/>
                  <a:pt x="36" y="114"/>
                </a:cubicBezTo>
                <a:cubicBezTo>
                  <a:pt x="36" y="113"/>
                  <a:pt x="36" y="113"/>
                  <a:pt x="37" y="112"/>
                </a:cubicBezTo>
                <a:cubicBezTo>
                  <a:pt x="37" y="112"/>
                  <a:pt x="38" y="112"/>
                  <a:pt x="38" y="112"/>
                </a:cubicBezTo>
                <a:cubicBezTo>
                  <a:pt x="38" y="112"/>
                  <a:pt x="37" y="111"/>
                  <a:pt x="37" y="111"/>
                </a:cubicBezTo>
                <a:cubicBezTo>
                  <a:pt x="37" y="111"/>
                  <a:pt x="37" y="110"/>
                  <a:pt x="37" y="110"/>
                </a:cubicBezTo>
                <a:cubicBezTo>
                  <a:pt x="36" y="110"/>
                  <a:pt x="36" y="111"/>
                  <a:pt x="36" y="110"/>
                </a:cubicBezTo>
                <a:cubicBezTo>
                  <a:pt x="36" y="109"/>
                  <a:pt x="36" y="109"/>
                  <a:pt x="36" y="108"/>
                </a:cubicBezTo>
                <a:cubicBezTo>
                  <a:pt x="36" y="108"/>
                  <a:pt x="36" y="106"/>
                  <a:pt x="36" y="106"/>
                </a:cubicBezTo>
                <a:cubicBezTo>
                  <a:pt x="37" y="107"/>
                  <a:pt x="37" y="107"/>
                  <a:pt x="37" y="107"/>
                </a:cubicBezTo>
                <a:cubicBezTo>
                  <a:pt x="38" y="105"/>
                  <a:pt x="38" y="105"/>
                  <a:pt x="38" y="105"/>
                </a:cubicBezTo>
                <a:cubicBezTo>
                  <a:pt x="38" y="105"/>
                  <a:pt x="38" y="105"/>
                  <a:pt x="37" y="105"/>
                </a:cubicBezTo>
                <a:cubicBezTo>
                  <a:pt x="36" y="105"/>
                  <a:pt x="36" y="103"/>
                  <a:pt x="36" y="103"/>
                </a:cubicBezTo>
                <a:cubicBezTo>
                  <a:pt x="36" y="103"/>
                  <a:pt x="36" y="102"/>
                  <a:pt x="36" y="102"/>
                </a:cubicBezTo>
                <a:cubicBezTo>
                  <a:pt x="36" y="102"/>
                  <a:pt x="35" y="102"/>
                  <a:pt x="35" y="101"/>
                </a:cubicBezTo>
                <a:cubicBezTo>
                  <a:pt x="34" y="100"/>
                  <a:pt x="34" y="99"/>
                  <a:pt x="34" y="99"/>
                </a:cubicBezTo>
                <a:cubicBezTo>
                  <a:pt x="34" y="99"/>
                  <a:pt x="35" y="99"/>
                  <a:pt x="34" y="98"/>
                </a:cubicBezTo>
                <a:cubicBezTo>
                  <a:pt x="34" y="97"/>
                  <a:pt x="34" y="97"/>
                  <a:pt x="33" y="97"/>
                </a:cubicBezTo>
                <a:cubicBezTo>
                  <a:pt x="33" y="96"/>
                  <a:pt x="33" y="95"/>
                  <a:pt x="34" y="95"/>
                </a:cubicBezTo>
                <a:cubicBezTo>
                  <a:pt x="34" y="95"/>
                  <a:pt x="34" y="95"/>
                  <a:pt x="35" y="95"/>
                </a:cubicBezTo>
                <a:cubicBezTo>
                  <a:pt x="35" y="96"/>
                  <a:pt x="36" y="96"/>
                  <a:pt x="36" y="96"/>
                </a:cubicBezTo>
                <a:cubicBezTo>
                  <a:pt x="36" y="95"/>
                  <a:pt x="37" y="94"/>
                  <a:pt x="36" y="94"/>
                </a:cubicBezTo>
                <a:cubicBezTo>
                  <a:pt x="36" y="93"/>
                  <a:pt x="35" y="92"/>
                  <a:pt x="35" y="92"/>
                </a:cubicBezTo>
                <a:cubicBezTo>
                  <a:pt x="34" y="91"/>
                  <a:pt x="34" y="91"/>
                  <a:pt x="34" y="91"/>
                </a:cubicBezTo>
                <a:cubicBezTo>
                  <a:pt x="34" y="91"/>
                  <a:pt x="34" y="91"/>
                  <a:pt x="34" y="90"/>
                </a:cubicBezTo>
                <a:cubicBezTo>
                  <a:pt x="34" y="90"/>
                  <a:pt x="34" y="89"/>
                  <a:pt x="34" y="89"/>
                </a:cubicBezTo>
                <a:close/>
                <a:moveTo>
                  <a:pt x="33" y="89"/>
                </a:moveTo>
                <a:cubicBezTo>
                  <a:pt x="33" y="89"/>
                  <a:pt x="33" y="89"/>
                  <a:pt x="33" y="89"/>
                </a:cubicBezTo>
                <a:cubicBezTo>
                  <a:pt x="33" y="89"/>
                  <a:pt x="32" y="88"/>
                  <a:pt x="32" y="87"/>
                </a:cubicBezTo>
                <a:cubicBezTo>
                  <a:pt x="32" y="87"/>
                  <a:pt x="32" y="87"/>
                  <a:pt x="32" y="86"/>
                </a:cubicBezTo>
                <a:cubicBezTo>
                  <a:pt x="32" y="85"/>
                  <a:pt x="31" y="85"/>
                  <a:pt x="31" y="84"/>
                </a:cubicBezTo>
                <a:cubicBezTo>
                  <a:pt x="32" y="84"/>
                  <a:pt x="32" y="83"/>
                  <a:pt x="32" y="83"/>
                </a:cubicBezTo>
                <a:cubicBezTo>
                  <a:pt x="33" y="82"/>
                  <a:pt x="34" y="82"/>
                  <a:pt x="34" y="83"/>
                </a:cubicBezTo>
                <a:cubicBezTo>
                  <a:pt x="34" y="83"/>
                  <a:pt x="34" y="84"/>
                  <a:pt x="34" y="85"/>
                </a:cubicBezTo>
                <a:cubicBezTo>
                  <a:pt x="34" y="85"/>
                  <a:pt x="34" y="86"/>
                  <a:pt x="34" y="86"/>
                </a:cubicBezTo>
                <a:cubicBezTo>
                  <a:pt x="34" y="87"/>
                  <a:pt x="35" y="87"/>
                  <a:pt x="35" y="87"/>
                </a:cubicBezTo>
                <a:cubicBezTo>
                  <a:pt x="35" y="88"/>
                  <a:pt x="35" y="89"/>
                  <a:pt x="35" y="89"/>
                </a:cubicBezTo>
                <a:lnTo>
                  <a:pt x="33" y="89"/>
                </a:lnTo>
                <a:close/>
              </a:path>
            </a:pathLst>
          </a:custGeom>
          <a:solidFill>
            <a:srgbClr val="D8D8D8"/>
          </a:solidFill>
          <a:ln w="9525" cap="rnd" cmpd="sng">
            <a:solidFill>
              <a:srgbClr val="F2F2F2"/>
            </a:solidFill>
            <a:prstDash val="solid"/>
            <a:round/>
            <a:headEnd type="none" w="sm" len="sm"/>
            <a:tailEnd type="none" w="sm" len="sm"/>
          </a:ln>
        </p:spPr>
        <p:txBody>
          <a:bodyPr spcFirstLastPara="1" wrap="square" lIns="49325" tIns="24650" rIns="49325" bIns="24650" anchor="t"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dk1"/>
              </a:solidFill>
              <a:latin typeface="Montserrat"/>
              <a:ea typeface="Montserrat"/>
              <a:cs typeface="Montserrat"/>
              <a:sym typeface="Montserrat"/>
            </a:endParaRPr>
          </a:p>
        </p:txBody>
      </p:sp>
      <p:sp>
        <p:nvSpPr>
          <p:cNvPr id="322" name="Google Shape;322;p10"/>
          <p:cNvSpPr/>
          <p:nvPr/>
        </p:nvSpPr>
        <p:spPr>
          <a:xfrm>
            <a:off x="6044056" y="8598233"/>
            <a:ext cx="274972" cy="154198"/>
          </a:xfrm>
          <a:custGeom>
            <a:avLst/>
            <a:gdLst/>
            <a:ahLst/>
            <a:cxnLst/>
            <a:rect l="l" t="t" r="r" b="b"/>
            <a:pathLst>
              <a:path w="95" h="55" extrusionOk="0">
                <a:moveTo>
                  <a:pt x="2" y="39"/>
                </a:moveTo>
                <a:cubicBezTo>
                  <a:pt x="2" y="39"/>
                  <a:pt x="2" y="38"/>
                  <a:pt x="2" y="36"/>
                </a:cubicBezTo>
                <a:cubicBezTo>
                  <a:pt x="1" y="34"/>
                  <a:pt x="0" y="31"/>
                  <a:pt x="0" y="31"/>
                </a:cubicBezTo>
                <a:cubicBezTo>
                  <a:pt x="0" y="31"/>
                  <a:pt x="1" y="30"/>
                  <a:pt x="2" y="31"/>
                </a:cubicBezTo>
                <a:cubicBezTo>
                  <a:pt x="3" y="32"/>
                  <a:pt x="4" y="34"/>
                  <a:pt x="7" y="32"/>
                </a:cubicBezTo>
                <a:cubicBezTo>
                  <a:pt x="8" y="32"/>
                  <a:pt x="9" y="32"/>
                  <a:pt x="9" y="31"/>
                </a:cubicBezTo>
                <a:cubicBezTo>
                  <a:pt x="11" y="29"/>
                  <a:pt x="11" y="27"/>
                  <a:pt x="12" y="27"/>
                </a:cubicBezTo>
                <a:cubicBezTo>
                  <a:pt x="13" y="26"/>
                  <a:pt x="13" y="27"/>
                  <a:pt x="15" y="27"/>
                </a:cubicBezTo>
                <a:cubicBezTo>
                  <a:pt x="15" y="27"/>
                  <a:pt x="16" y="26"/>
                  <a:pt x="16" y="26"/>
                </a:cubicBezTo>
                <a:cubicBezTo>
                  <a:pt x="17" y="26"/>
                  <a:pt x="17" y="27"/>
                  <a:pt x="18" y="27"/>
                </a:cubicBezTo>
                <a:cubicBezTo>
                  <a:pt x="19" y="27"/>
                  <a:pt x="19" y="26"/>
                  <a:pt x="20" y="27"/>
                </a:cubicBezTo>
                <a:cubicBezTo>
                  <a:pt x="21" y="27"/>
                  <a:pt x="22" y="28"/>
                  <a:pt x="23" y="28"/>
                </a:cubicBezTo>
                <a:cubicBezTo>
                  <a:pt x="24" y="28"/>
                  <a:pt x="26" y="28"/>
                  <a:pt x="26" y="26"/>
                </a:cubicBezTo>
                <a:cubicBezTo>
                  <a:pt x="27" y="25"/>
                  <a:pt x="28" y="23"/>
                  <a:pt x="28" y="20"/>
                </a:cubicBezTo>
                <a:cubicBezTo>
                  <a:pt x="28" y="17"/>
                  <a:pt x="27" y="15"/>
                  <a:pt x="28" y="16"/>
                </a:cubicBezTo>
                <a:cubicBezTo>
                  <a:pt x="28" y="16"/>
                  <a:pt x="31" y="17"/>
                  <a:pt x="33" y="18"/>
                </a:cubicBezTo>
                <a:cubicBezTo>
                  <a:pt x="35" y="18"/>
                  <a:pt x="34" y="17"/>
                  <a:pt x="36" y="18"/>
                </a:cubicBezTo>
                <a:cubicBezTo>
                  <a:pt x="38" y="18"/>
                  <a:pt x="42" y="19"/>
                  <a:pt x="44" y="19"/>
                </a:cubicBezTo>
                <a:cubicBezTo>
                  <a:pt x="48" y="19"/>
                  <a:pt x="53" y="19"/>
                  <a:pt x="58" y="18"/>
                </a:cubicBezTo>
                <a:cubicBezTo>
                  <a:pt x="58" y="17"/>
                  <a:pt x="60" y="16"/>
                  <a:pt x="61" y="16"/>
                </a:cubicBezTo>
                <a:cubicBezTo>
                  <a:pt x="62" y="15"/>
                  <a:pt x="64" y="16"/>
                  <a:pt x="66" y="15"/>
                </a:cubicBezTo>
                <a:cubicBezTo>
                  <a:pt x="67" y="15"/>
                  <a:pt x="69" y="14"/>
                  <a:pt x="70" y="13"/>
                </a:cubicBezTo>
                <a:cubicBezTo>
                  <a:pt x="72" y="12"/>
                  <a:pt x="74" y="11"/>
                  <a:pt x="76" y="10"/>
                </a:cubicBezTo>
                <a:cubicBezTo>
                  <a:pt x="77" y="10"/>
                  <a:pt x="77" y="9"/>
                  <a:pt x="78" y="8"/>
                </a:cubicBezTo>
                <a:cubicBezTo>
                  <a:pt x="79" y="8"/>
                  <a:pt x="79" y="8"/>
                  <a:pt x="80" y="8"/>
                </a:cubicBezTo>
                <a:cubicBezTo>
                  <a:pt x="81" y="8"/>
                  <a:pt x="82" y="7"/>
                  <a:pt x="83" y="7"/>
                </a:cubicBezTo>
                <a:cubicBezTo>
                  <a:pt x="85" y="6"/>
                  <a:pt x="86" y="5"/>
                  <a:pt x="89" y="3"/>
                </a:cubicBezTo>
                <a:cubicBezTo>
                  <a:pt x="92" y="0"/>
                  <a:pt x="95" y="0"/>
                  <a:pt x="94" y="2"/>
                </a:cubicBezTo>
                <a:cubicBezTo>
                  <a:pt x="94" y="3"/>
                  <a:pt x="90" y="5"/>
                  <a:pt x="89" y="6"/>
                </a:cubicBezTo>
                <a:cubicBezTo>
                  <a:pt x="87" y="8"/>
                  <a:pt x="85" y="10"/>
                  <a:pt x="83" y="11"/>
                </a:cubicBezTo>
                <a:cubicBezTo>
                  <a:pt x="81" y="11"/>
                  <a:pt x="78" y="13"/>
                  <a:pt x="76" y="15"/>
                </a:cubicBezTo>
                <a:cubicBezTo>
                  <a:pt x="74" y="16"/>
                  <a:pt x="74" y="18"/>
                  <a:pt x="73" y="19"/>
                </a:cubicBezTo>
                <a:cubicBezTo>
                  <a:pt x="70" y="21"/>
                  <a:pt x="69" y="19"/>
                  <a:pt x="68" y="20"/>
                </a:cubicBezTo>
                <a:cubicBezTo>
                  <a:pt x="68" y="22"/>
                  <a:pt x="67" y="25"/>
                  <a:pt x="67" y="27"/>
                </a:cubicBezTo>
                <a:cubicBezTo>
                  <a:pt x="68" y="30"/>
                  <a:pt x="71" y="32"/>
                  <a:pt x="73" y="34"/>
                </a:cubicBezTo>
                <a:cubicBezTo>
                  <a:pt x="73" y="34"/>
                  <a:pt x="76" y="37"/>
                  <a:pt x="74" y="38"/>
                </a:cubicBezTo>
                <a:cubicBezTo>
                  <a:pt x="73" y="38"/>
                  <a:pt x="72" y="36"/>
                  <a:pt x="70" y="36"/>
                </a:cubicBezTo>
                <a:cubicBezTo>
                  <a:pt x="68" y="36"/>
                  <a:pt x="65" y="36"/>
                  <a:pt x="63" y="37"/>
                </a:cubicBezTo>
                <a:cubicBezTo>
                  <a:pt x="62" y="37"/>
                  <a:pt x="61" y="36"/>
                  <a:pt x="59" y="36"/>
                </a:cubicBezTo>
                <a:cubicBezTo>
                  <a:pt x="57" y="37"/>
                  <a:pt x="55" y="41"/>
                  <a:pt x="55" y="43"/>
                </a:cubicBezTo>
                <a:cubicBezTo>
                  <a:pt x="55" y="44"/>
                  <a:pt x="53" y="44"/>
                  <a:pt x="52" y="46"/>
                </a:cubicBezTo>
                <a:cubicBezTo>
                  <a:pt x="50" y="47"/>
                  <a:pt x="49" y="46"/>
                  <a:pt x="47" y="47"/>
                </a:cubicBezTo>
                <a:cubicBezTo>
                  <a:pt x="45" y="48"/>
                  <a:pt x="45" y="49"/>
                  <a:pt x="43" y="49"/>
                </a:cubicBezTo>
                <a:cubicBezTo>
                  <a:pt x="40" y="49"/>
                  <a:pt x="37" y="50"/>
                  <a:pt x="36" y="50"/>
                </a:cubicBezTo>
                <a:cubicBezTo>
                  <a:pt x="30" y="50"/>
                  <a:pt x="33" y="55"/>
                  <a:pt x="29" y="53"/>
                </a:cubicBezTo>
                <a:cubicBezTo>
                  <a:pt x="27" y="53"/>
                  <a:pt x="26" y="51"/>
                  <a:pt x="24" y="50"/>
                </a:cubicBezTo>
                <a:cubicBezTo>
                  <a:pt x="23" y="50"/>
                  <a:pt x="21" y="52"/>
                  <a:pt x="19" y="53"/>
                </a:cubicBezTo>
                <a:cubicBezTo>
                  <a:pt x="17" y="54"/>
                  <a:pt x="14" y="51"/>
                  <a:pt x="12" y="50"/>
                </a:cubicBezTo>
                <a:cubicBezTo>
                  <a:pt x="10" y="49"/>
                  <a:pt x="9" y="51"/>
                  <a:pt x="8" y="50"/>
                </a:cubicBezTo>
                <a:cubicBezTo>
                  <a:pt x="6" y="48"/>
                  <a:pt x="7" y="46"/>
                  <a:pt x="5" y="45"/>
                </a:cubicBezTo>
                <a:cubicBezTo>
                  <a:pt x="4" y="43"/>
                  <a:pt x="2" y="41"/>
                  <a:pt x="2" y="39"/>
                </a:cubicBezTo>
                <a:close/>
              </a:path>
            </a:pathLst>
          </a:custGeom>
          <a:solidFill>
            <a:srgbClr val="D8D8D8"/>
          </a:solidFill>
          <a:ln w="9525" cap="rnd" cmpd="sng">
            <a:solidFill>
              <a:srgbClr val="F2F2F2"/>
            </a:solidFill>
            <a:prstDash val="solid"/>
            <a:round/>
            <a:headEnd type="none" w="sm" len="sm"/>
            <a:tailEnd type="none" w="sm" len="sm"/>
          </a:ln>
        </p:spPr>
        <p:txBody>
          <a:bodyPr spcFirstLastPara="1" wrap="square" lIns="49325" tIns="24650" rIns="49325" bIns="24650" anchor="t"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dk1"/>
              </a:solidFill>
              <a:latin typeface="Montserrat"/>
              <a:ea typeface="Montserrat"/>
              <a:cs typeface="Montserrat"/>
              <a:sym typeface="Montserrat"/>
            </a:endParaRPr>
          </a:p>
        </p:txBody>
      </p:sp>
      <p:sp>
        <p:nvSpPr>
          <p:cNvPr id="323" name="Google Shape;323;p10"/>
          <p:cNvSpPr/>
          <p:nvPr/>
        </p:nvSpPr>
        <p:spPr>
          <a:xfrm>
            <a:off x="4112284" y="7391705"/>
            <a:ext cx="538775" cy="555922"/>
          </a:xfrm>
          <a:custGeom>
            <a:avLst/>
            <a:gdLst/>
            <a:ahLst/>
            <a:cxnLst/>
            <a:rect l="l" t="t" r="r" b="b"/>
            <a:pathLst>
              <a:path w="186" h="198" extrusionOk="0">
                <a:moveTo>
                  <a:pt x="11" y="14"/>
                </a:moveTo>
                <a:cubicBezTo>
                  <a:pt x="11" y="14"/>
                  <a:pt x="11" y="14"/>
                  <a:pt x="11" y="14"/>
                </a:cubicBezTo>
                <a:cubicBezTo>
                  <a:pt x="11" y="14"/>
                  <a:pt x="11" y="14"/>
                  <a:pt x="11" y="14"/>
                </a:cubicBezTo>
                <a:cubicBezTo>
                  <a:pt x="12" y="14"/>
                  <a:pt x="12" y="14"/>
                  <a:pt x="13" y="14"/>
                </a:cubicBezTo>
                <a:cubicBezTo>
                  <a:pt x="15" y="14"/>
                  <a:pt x="16" y="14"/>
                  <a:pt x="16" y="14"/>
                </a:cubicBezTo>
                <a:cubicBezTo>
                  <a:pt x="17" y="11"/>
                  <a:pt x="17" y="11"/>
                  <a:pt x="17" y="11"/>
                </a:cubicBezTo>
                <a:cubicBezTo>
                  <a:pt x="19" y="10"/>
                  <a:pt x="19" y="10"/>
                  <a:pt x="19" y="10"/>
                </a:cubicBezTo>
                <a:cubicBezTo>
                  <a:pt x="19" y="10"/>
                  <a:pt x="22" y="6"/>
                  <a:pt x="23" y="6"/>
                </a:cubicBezTo>
                <a:cubicBezTo>
                  <a:pt x="25" y="6"/>
                  <a:pt x="23" y="4"/>
                  <a:pt x="23" y="4"/>
                </a:cubicBezTo>
                <a:cubicBezTo>
                  <a:pt x="23" y="4"/>
                  <a:pt x="28" y="2"/>
                  <a:pt x="30" y="2"/>
                </a:cubicBezTo>
                <a:cubicBezTo>
                  <a:pt x="30" y="2"/>
                  <a:pt x="30" y="2"/>
                  <a:pt x="31" y="2"/>
                </a:cubicBezTo>
                <a:cubicBezTo>
                  <a:pt x="32" y="2"/>
                  <a:pt x="32" y="3"/>
                  <a:pt x="32" y="3"/>
                </a:cubicBezTo>
                <a:cubicBezTo>
                  <a:pt x="36" y="1"/>
                  <a:pt x="36" y="1"/>
                  <a:pt x="36" y="1"/>
                </a:cubicBezTo>
                <a:cubicBezTo>
                  <a:pt x="36" y="1"/>
                  <a:pt x="42" y="0"/>
                  <a:pt x="43" y="0"/>
                </a:cubicBezTo>
                <a:cubicBezTo>
                  <a:pt x="44" y="0"/>
                  <a:pt x="46" y="1"/>
                  <a:pt x="46" y="1"/>
                </a:cubicBezTo>
                <a:cubicBezTo>
                  <a:pt x="48" y="1"/>
                  <a:pt x="48" y="1"/>
                  <a:pt x="48" y="1"/>
                </a:cubicBezTo>
                <a:cubicBezTo>
                  <a:pt x="48" y="1"/>
                  <a:pt x="49" y="2"/>
                  <a:pt x="50" y="2"/>
                </a:cubicBezTo>
                <a:cubicBezTo>
                  <a:pt x="52" y="3"/>
                  <a:pt x="53" y="6"/>
                  <a:pt x="54" y="6"/>
                </a:cubicBezTo>
                <a:cubicBezTo>
                  <a:pt x="56" y="7"/>
                  <a:pt x="58" y="7"/>
                  <a:pt x="59" y="7"/>
                </a:cubicBezTo>
                <a:cubicBezTo>
                  <a:pt x="60" y="8"/>
                  <a:pt x="62" y="9"/>
                  <a:pt x="62" y="9"/>
                </a:cubicBezTo>
                <a:cubicBezTo>
                  <a:pt x="62" y="9"/>
                  <a:pt x="67" y="14"/>
                  <a:pt x="68" y="14"/>
                </a:cubicBezTo>
                <a:cubicBezTo>
                  <a:pt x="69" y="14"/>
                  <a:pt x="69" y="14"/>
                  <a:pt x="70" y="16"/>
                </a:cubicBezTo>
                <a:cubicBezTo>
                  <a:pt x="71" y="17"/>
                  <a:pt x="74" y="16"/>
                  <a:pt x="74" y="16"/>
                </a:cubicBezTo>
                <a:cubicBezTo>
                  <a:pt x="74" y="16"/>
                  <a:pt x="75" y="19"/>
                  <a:pt x="74" y="20"/>
                </a:cubicBezTo>
                <a:cubicBezTo>
                  <a:pt x="74" y="21"/>
                  <a:pt x="74" y="24"/>
                  <a:pt x="74" y="24"/>
                </a:cubicBezTo>
                <a:cubicBezTo>
                  <a:pt x="74" y="24"/>
                  <a:pt x="74" y="25"/>
                  <a:pt x="74" y="26"/>
                </a:cubicBezTo>
                <a:cubicBezTo>
                  <a:pt x="75" y="28"/>
                  <a:pt x="76" y="28"/>
                  <a:pt x="76" y="30"/>
                </a:cubicBezTo>
                <a:cubicBezTo>
                  <a:pt x="77" y="31"/>
                  <a:pt x="76" y="31"/>
                  <a:pt x="77" y="32"/>
                </a:cubicBezTo>
                <a:cubicBezTo>
                  <a:pt x="78" y="33"/>
                  <a:pt x="79" y="35"/>
                  <a:pt x="80" y="35"/>
                </a:cubicBezTo>
                <a:cubicBezTo>
                  <a:pt x="81" y="35"/>
                  <a:pt x="82" y="35"/>
                  <a:pt x="85" y="36"/>
                </a:cubicBezTo>
                <a:cubicBezTo>
                  <a:pt x="88" y="38"/>
                  <a:pt x="89" y="38"/>
                  <a:pt x="90" y="39"/>
                </a:cubicBezTo>
                <a:cubicBezTo>
                  <a:pt x="92" y="40"/>
                  <a:pt x="91" y="39"/>
                  <a:pt x="94" y="40"/>
                </a:cubicBezTo>
                <a:cubicBezTo>
                  <a:pt x="98" y="41"/>
                  <a:pt x="97" y="40"/>
                  <a:pt x="98" y="41"/>
                </a:cubicBezTo>
                <a:cubicBezTo>
                  <a:pt x="99" y="41"/>
                  <a:pt x="98" y="40"/>
                  <a:pt x="100" y="41"/>
                </a:cubicBezTo>
                <a:cubicBezTo>
                  <a:pt x="103" y="41"/>
                  <a:pt x="105" y="42"/>
                  <a:pt x="105" y="42"/>
                </a:cubicBezTo>
                <a:cubicBezTo>
                  <a:pt x="105" y="44"/>
                  <a:pt x="105" y="44"/>
                  <a:pt x="105" y="44"/>
                </a:cubicBezTo>
                <a:cubicBezTo>
                  <a:pt x="103" y="48"/>
                  <a:pt x="103" y="48"/>
                  <a:pt x="103" y="48"/>
                </a:cubicBezTo>
                <a:cubicBezTo>
                  <a:pt x="103" y="51"/>
                  <a:pt x="103" y="51"/>
                  <a:pt x="103" y="51"/>
                </a:cubicBezTo>
                <a:cubicBezTo>
                  <a:pt x="103" y="51"/>
                  <a:pt x="101" y="51"/>
                  <a:pt x="103" y="52"/>
                </a:cubicBezTo>
                <a:cubicBezTo>
                  <a:pt x="105" y="53"/>
                  <a:pt x="109" y="54"/>
                  <a:pt x="109" y="54"/>
                </a:cubicBezTo>
                <a:cubicBezTo>
                  <a:pt x="112" y="56"/>
                  <a:pt x="112" y="56"/>
                  <a:pt x="112" y="56"/>
                </a:cubicBezTo>
                <a:cubicBezTo>
                  <a:pt x="112" y="56"/>
                  <a:pt x="110" y="59"/>
                  <a:pt x="109" y="60"/>
                </a:cubicBezTo>
                <a:cubicBezTo>
                  <a:pt x="108" y="60"/>
                  <a:pt x="105" y="60"/>
                  <a:pt x="105" y="60"/>
                </a:cubicBezTo>
                <a:cubicBezTo>
                  <a:pt x="105" y="60"/>
                  <a:pt x="104" y="63"/>
                  <a:pt x="106" y="63"/>
                </a:cubicBezTo>
                <a:cubicBezTo>
                  <a:pt x="107" y="64"/>
                  <a:pt x="109" y="64"/>
                  <a:pt x="110" y="64"/>
                </a:cubicBezTo>
                <a:cubicBezTo>
                  <a:pt x="111" y="64"/>
                  <a:pt x="113" y="65"/>
                  <a:pt x="113" y="65"/>
                </a:cubicBezTo>
                <a:cubicBezTo>
                  <a:pt x="113" y="65"/>
                  <a:pt x="114" y="65"/>
                  <a:pt x="115" y="66"/>
                </a:cubicBezTo>
                <a:cubicBezTo>
                  <a:pt x="115" y="68"/>
                  <a:pt x="116" y="69"/>
                  <a:pt x="117" y="69"/>
                </a:cubicBezTo>
                <a:cubicBezTo>
                  <a:pt x="118" y="69"/>
                  <a:pt x="120" y="69"/>
                  <a:pt x="121" y="69"/>
                </a:cubicBezTo>
                <a:cubicBezTo>
                  <a:pt x="122" y="69"/>
                  <a:pt x="122" y="68"/>
                  <a:pt x="123" y="68"/>
                </a:cubicBezTo>
                <a:cubicBezTo>
                  <a:pt x="124" y="69"/>
                  <a:pt x="130" y="68"/>
                  <a:pt x="130" y="68"/>
                </a:cubicBezTo>
                <a:cubicBezTo>
                  <a:pt x="130" y="68"/>
                  <a:pt x="130" y="68"/>
                  <a:pt x="131" y="70"/>
                </a:cubicBezTo>
                <a:cubicBezTo>
                  <a:pt x="133" y="73"/>
                  <a:pt x="136" y="74"/>
                  <a:pt x="136" y="74"/>
                </a:cubicBezTo>
                <a:cubicBezTo>
                  <a:pt x="136" y="74"/>
                  <a:pt x="137" y="75"/>
                  <a:pt x="137" y="74"/>
                </a:cubicBezTo>
                <a:cubicBezTo>
                  <a:pt x="137" y="73"/>
                  <a:pt x="138" y="72"/>
                  <a:pt x="138" y="72"/>
                </a:cubicBezTo>
                <a:cubicBezTo>
                  <a:pt x="138" y="72"/>
                  <a:pt x="140" y="69"/>
                  <a:pt x="140" y="68"/>
                </a:cubicBezTo>
                <a:cubicBezTo>
                  <a:pt x="141" y="67"/>
                  <a:pt x="142" y="64"/>
                  <a:pt x="143" y="64"/>
                </a:cubicBezTo>
                <a:cubicBezTo>
                  <a:pt x="144" y="63"/>
                  <a:pt x="147" y="61"/>
                  <a:pt x="147" y="61"/>
                </a:cubicBezTo>
                <a:cubicBezTo>
                  <a:pt x="147" y="61"/>
                  <a:pt x="147" y="60"/>
                  <a:pt x="149" y="61"/>
                </a:cubicBezTo>
                <a:cubicBezTo>
                  <a:pt x="150" y="63"/>
                  <a:pt x="153" y="65"/>
                  <a:pt x="153" y="65"/>
                </a:cubicBezTo>
                <a:cubicBezTo>
                  <a:pt x="158" y="65"/>
                  <a:pt x="158" y="65"/>
                  <a:pt x="158" y="65"/>
                </a:cubicBezTo>
                <a:cubicBezTo>
                  <a:pt x="158" y="65"/>
                  <a:pt x="161" y="66"/>
                  <a:pt x="161" y="67"/>
                </a:cubicBezTo>
                <a:cubicBezTo>
                  <a:pt x="161" y="68"/>
                  <a:pt x="160" y="68"/>
                  <a:pt x="158" y="69"/>
                </a:cubicBezTo>
                <a:cubicBezTo>
                  <a:pt x="157" y="69"/>
                  <a:pt x="154" y="66"/>
                  <a:pt x="154" y="67"/>
                </a:cubicBezTo>
                <a:cubicBezTo>
                  <a:pt x="153" y="68"/>
                  <a:pt x="153" y="70"/>
                  <a:pt x="153" y="70"/>
                </a:cubicBezTo>
                <a:cubicBezTo>
                  <a:pt x="149" y="72"/>
                  <a:pt x="149" y="72"/>
                  <a:pt x="149" y="72"/>
                </a:cubicBezTo>
                <a:cubicBezTo>
                  <a:pt x="150" y="74"/>
                  <a:pt x="150" y="74"/>
                  <a:pt x="150" y="74"/>
                </a:cubicBezTo>
                <a:cubicBezTo>
                  <a:pt x="150" y="74"/>
                  <a:pt x="155" y="76"/>
                  <a:pt x="155" y="77"/>
                </a:cubicBezTo>
                <a:cubicBezTo>
                  <a:pt x="155" y="78"/>
                  <a:pt x="155" y="80"/>
                  <a:pt x="155" y="80"/>
                </a:cubicBezTo>
                <a:cubicBezTo>
                  <a:pt x="158" y="81"/>
                  <a:pt x="158" y="81"/>
                  <a:pt x="158" y="81"/>
                </a:cubicBezTo>
                <a:cubicBezTo>
                  <a:pt x="160" y="80"/>
                  <a:pt x="160" y="80"/>
                  <a:pt x="160" y="80"/>
                </a:cubicBezTo>
                <a:cubicBezTo>
                  <a:pt x="160" y="84"/>
                  <a:pt x="160" y="84"/>
                  <a:pt x="160" y="84"/>
                </a:cubicBezTo>
                <a:cubicBezTo>
                  <a:pt x="160" y="88"/>
                  <a:pt x="160" y="88"/>
                  <a:pt x="160" y="88"/>
                </a:cubicBezTo>
                <a:cubicBezTo>
                  <a:pt x="160" y="91"/>
                  <a:pt x="160" y="91"/>
                  <a:pt x="160" y="91"/>
                </a:cubicBezTo>
                <a:cubicBezTo>
                  <a:pt x="160" y="91"/>
                  <a:pt x="161" y="94"/>
                  <a:pt x="160" y="94"/>
                </a:cubicBezTo>
                <a:cubicBezTo>
                  <a:pt x="159" y="94"/>
                  <a:pt x="156" y="96"/>
                  <a:pt x="156" y="96"/>
                </a:cubicBezTo>
                <a:cubicBezTo>
                  <a:pt x="154" y="99"/>
                  <a:pt x="154" y="99"/>
                  <a:pt x="154" y="99"/>
                </a:cubicBezTo>
                <a:cubicBezTo>
                  <a:pt x="154" y="99"/>
                  <a:pt x="154" y="103"/>
                  <a:pt x="154" y="104"/>
                </a:cubicBezTo>
                <a:cubicBezTo>
                  <a:pt x="155" y="106"/>
                  <a:pt x="154" y="109"/>
                  <a:pt x="154" y="109"/>
                </a:cubicBezTo>
                <a:cubicBezTo>
                  <a:pt x="154" y="109"/>
                  <a:pt x="154" y="111"/>
                  <a:pt x="155" y="112"/>
                </a:cubicBezTo>
                <a:cubicBezTo>
                  <a:pt x="156" y="113"/>
                  <a:pt x="157" y="115"/>
                  <a:pt x="157" y="115"/>
                </a:cubicBezTo>
                <a:cubicBezTo>
                  <a:pt x="157" y="115"/>
                  <a:pt x="158" y="116"/>
                  <a:pt x="159" y="118"/>
                </a:cubicBezTo>
                <a:cubicBezTo>
                  <a:pt x="160" y="120"/>
                  <a:pt x="164" y="125"/>
                  <a:pt x="164" y="125"/>
                </a:cubicBezTo>
                <a:cubicBezTo>
                  <a:pt x="164" y="125"/>
                  <a:pt x="167" y="126"/>
                  <a:pt x="168" y="126"/>
                </a:cubicBezTo>
                <a:cubicBezTo>
                  <a:pt x="168" y="126"/>
                  <a:pt x="172" y="128"/>
                  <a:pt x="172" y="128"/>
                </a:cubicBezTo>
                <a:cubicBezTo>
                  <a:pt x="172" y="128"/>
                  <a:pt x="174" y="128"/>
                  <a:pt x="174" y="129"/>
                </a:cubicBezTo>
                <a:cubicBezTo>
                  <a:pt x="174" y="129"/>
                  <a:pt x="178" y="135"/>
                  <a:pt x="178" y="135"/>
                </a:cubicBezTo>
                <a:cubicBezTo>
                  <a:pt x="182" y="136"/>
                  <a:pt x="182" y="136"/>
                  <a:pt x="182" y="136"/>
                </a:cubicBezTo>
                <a:cubicBezTo>
                  <a:pt x="186" y="136"/>
                  <a:pt x="186" y="136"/>
                  <a:pt x="186" y="136"/>
                </a:cubicBezTo>
                <a:cubicBezTo>
                  <a:pt x="186" y="136"/>
                  <a:pt x="185" y="141"/>
                  <a:pt x="184" y="142"/>
                </a:cubicBezTo>
                <a:cubicBezTo>
                  <a:pt x="183" y="143"/>
                  <a:pt x="180" y="147"/>
                  <a:pt x="180" y="147"/>
                </a:cubicBezTo>
                <a:cubicBezTo>
                  <a:pt x="180" y="147"/>
                  <a:pt x="178" y="149"/>
                  <a:pt x="178" y="151"/>
                </a:cubicBezTo>
                <a:cubicBezTo>
                  <a:pt x="179" y="152"/>
                  <a:pt x="179" y="155"/>
                  <a:pt x="179" y="155"/>
                </a:cubicBezTo>
                <a:cubicBezTo>
                  <a:pt x="179" y="155"/>
                  <a:pt x="177" y="157"/>
                  <a:pt x="176" y="157"/>
                </a:cubicBezTo>
                <a:cubicBezTo>
                  <a:pt x="175" y="157"/>
                  <a:pt x="173" y="157"/>
                  <a:pt x="172" y="158"/>
                </a:cubicBezTo>
                <a:cubicBezTo>
                  <a:pt x="171" y="158"/>
                  <a:pt x="170" y="159"/>
                  <a:pt x="170" y="159"/>
                </a:cubicBezTo>
                <a:cubicBezTo>
                  <a:pt x="169" y="160"/>
                  <a:pt x="167" y="162"/>
                  <a:pt x="167" y="162"/>
                </a:cubicBezTo>
                <a:cubicBezTo>
                  <a:pt x="169" y="165"/>
                  <a:pt x="169" y="165"/>
                  <a:pt x="169" y="165"/>
                </a:cubicBezTo>
                <a:cubicBezTo>
                  <a:pt x="170" y="170"/>
                  <a:pt x="170" y="170"/>
                  <a:pt x="170" y="170"/>
                </a:cubicBezTo>
                <a:cubicBezTo>
                  <a:pt x="170" y="175"/>
                  <a:pt x="170" y="175"/>
                  <a:pt x="170" y="175"/>
                </a:cubicBezTo>
                <a:cubicBezTo>
                  <a:pt x="170" y="175"/>
                  <a:pt x="173" y="176"/>
                  <a:pt x="173" y="177"/>
                </a:cubicBezTo>
                <a:cubicBezTo>
                  <a:pt x="174" y="177"/>
                  <a:pt x="175" y="180"/>
                  <a:pt x="175" y="180"/>
                </a:cubicBezTo>
                <a:cubicBezTo>
                  <a:pt x="174" y="182"/>
                  <a:pt x="174" y="182"/>
                  <a:pt x="174" y="182"/>
                </a:cubicBezTo>
                <a:cubicBezTo>
                  <a:pt x="173" y="185"/>
                  <a:pt x="173" y="185"/>
                  <a:pt x="173" y="185"/>
                </a:cubicBezTo>
                <a:cubicBezTo>
                  <a:pt x="173" y="185"/>
                  <a:pt x="172" y="187"/>
                  <a:pt x="171" y="188"/>
                </a:cubicBezTo>
                <a:cubicBezTo>
                  <a:pt x="169" y="188"/>
                  <a:pt x="166" y="188"/>
                  <a:pt x="166" y="188"/>
                </a:cubicBezTo>
                <a:cubicBezTo>
                  <a:pt x="166" y="188"/>
                  <a:pt x="166" y="187"/>
                  <a:pt x="164" y="188"/>
                </a:cubicBezTo>
                <a:cubicBezTo>
                  <a:pt x="162" y="188"/>
                  <a:pt x="160" y="190"/>
                  <a:pt x="160" y="190"/>
                </a:cubicBezTo>
                <a:cubicBezTo>
                  <a:pt x="160" y="190"/>
                  <a:pt x="160" y="190"/>
                  <a:pt x="159" y="191"/>
                </a:cubicBezTo>
                <a:cubicBezTo>
                  <a:pt x="157" y="191"/>
                  <a:pt x="156" y="191"/>
                  <a:pt x="155" y="191"/>
                </a:cubicBezTo>
                <a:cubicBezTo>
                  <a:pt x="154" y="191"/>
                  <a:pt x="152" y="190"/>
                  <a:pt x="152" y="190"/>
                </a:cubicBezTo>
                <a:cubicBezTo>
                  <a:pt x="150" y="193"/>
                  <a:pt x="150" y="193"/>
                  <a:pt x="150" y="193"/>
                </a:cubicBezTo>
                <a:cubicBezTo>
                  <a:pt x="150" y="193"/>
                  <a:pt x="148" y="194"/>
                  <a:pt x="147" y="194"/>
                </a:cubicBezTo>
                <a:cubicBezTo>
                  <a:pt x="147" y="194"/>
                  <a:pt x="144" y="198"/>
                  <a:pt x="144" y="198"/>
                </a:cubicBezTo>
                <a:cubicBezTo>
                  <a:pt x="144" y="198"/>
                  <a:pt x="144" y="198"/>
                  <a:pt x="143" y="198"/>
                </a:cubicBezTo>
                <a:cubicBezTo>
                  <a:pt x="141" y="198"/>
                  <a:pt x="139" y="197"/>
                  <a:pt x="139" y="197"/>
                </a:cubicBezTo>
                <a:cubicBezTo>
                  <a:pt x="136" y="194"/>
                  <a:pt x="136" y="194"/>
                  <a:pt x="136" y="194"/>
                </a:cubicBezTo>
                <a:cubicBezTo>
                  <a:pt x="136" y="194"/>
                  <a:pt x="137" y="194"/>
                  <a:pt x="139" y="192"/>
                </a:cubicBezTo>
                <a:cubicBezTo>
                  <a:pt x="140" y="191"/>
                  <a:pt x="140" y="191"/>
                  <a:pt x="140" y="190"/>
                </a:cubicBezTo>
                <a:cubicBezTo>
                  <a:pt x="139" y="188"/>
                  <a:pt x="138" y="186"/>
                  <a:pt x="139" y="186"/>
                </a:cubicBezTo>
                <a:cubicBezTo>
                  <a:pt x="140" y="185"/>
                  <a:pt x="141" y="186"/>
                  <a:pt x="142" y="184"/>
                </a:cubicBezTo>
                <a:cubicBezTo>
                  <a:pt x="142" y="183"/>
                  <a:pt x="142" y="182"/>
                  <a:pt x="142" y="180"/>
                </a:cubicBezTo>
                <a:cubicBezTo>
                  <a:pt x="142" y="179"/>
                  <a:pt x="142" y="177"/>
                  <a:pt x="143" y="177"/>
                </a:cubicBezTo>
                <a:cubicBezTo>
                  <a:pt x="144" y="176"/>
                  <a:pt x="144" y="175"/>
                  <a:pt x="144" y="175"/>
                </a:cubicBezTo>
                <a:cubicBezTo>
                  <a:pt x="139" y="174"/>
                  <a:pt x="139" y="174"/>
                  <a:pt x="139" y="174"/>
                </a:cubicBezTo>
                <a:cubicBezTo>
                  <a:pt x="136" y="175"/>
                  <a:pt x="136" y="175"/>
                  <a:pt x="136" y="175"/>
                </a:cubicBezTo>
                <a:cubicBezTo>
                  <a:pt x="136" y="175"/>
                  <a:pt x="136" y="173"/>
                  <a:pt x="134" y="173"/>
                </a:cubicBezTo>
                <a:cubicBezTo>
                  <a:pt x="132" y="172"/>
                  <a:pt x="128" y="172"/>
                  <a:pt x="128" y="172"/>
                </a:cubicBezTo>
                <a:cubicBezTo>
                  <a:pt x="127" y="168"/>
                  <a:pt x="127" y="168"/>
                  <a:pt x="127" y="168"/>
                </a:cubicBezTo>
                <a:cubicBezTo>
                  <a:pt x="119" y="166"/>
                  <a:pt x="119" y="166"/>
                  <a:pt x="119" y="166"/>
                </a:cubicBezTo>
                <a:cubicBezTo>
                  <a:pt x="119" y="166"/>
                  <a:pt x="118" y="162"/>
                  <a:pt x="117" y="161"/>
                </a:cubicBezTo>
                <a:cubicBezTo>
                  <a:pt x="116" y="160"/>
                  <a:pt x="116" y="160"/>
                  <a:pt x="116" y="160"/>
                </a:cubicBezTo>
                <a:cubicBezTo>
                  <a:pt x="111" y="156"/>
                  <a:pt x="111" y="156"/>
                  <a:pt x="111" y="156"/>
                </a:cubicBezTo>
                <a:cubicBezTo>
                  <a:pt x="108" y="156"/>
                  <a:pt x="108" y="156"/>
                  <a:pt x="108" y="156"/>
                </a:cubicBezTo>
                <a:cubicBezTo>
                  <a:pt x="108" y="156"/>
                  <a:pt x="107" y="156"/>
                  <a:pt x="105" y="155"/>
                </a:cubicBezTo>
                <a:cubicBezTo>
                  <a:pt x="102" y="154"/>
                  <a:pt x="101" y="151"/>
                  <a:pt x="101" y="151"/>
                </a:cubicBezTo>
                <a:cubicBezTo>
                  <a:pt x="101" y="151"/>
                  <a:pt x="101" y="149"/>
                  <a:pt x="99" y="150"/>
                </a:cubicBezTo>
                <a:cubicBezTo>
                  <a:pt x="97" y="152"/>
                  <a:pt x="95" y="152"/>
                  <a:pt x="94" y="153"/>
                </a:cubicBezTo>
                <a:cubicBezTo>
                  <a:pt x="94" y="153"/>
                  <a:pt x="93" y="153"/>
                  <a:pt x="92" y="154"/>
                </a:cubicBezTo>
                <a:cubicBezTo>
                  <a:pt x="92" y="155"/>
                  <a:pt x="91" y="155"/>
                  <a:pt x="93" y="157"/>
                </a:cubicBezTo>
                <a:cubicBezTo>
                  <a:pt x="94" y="158"/>
                  <a:pt x="95" y="159"/>
                  <a:pt x="95" y="159"/>
                </a:cubicBezTo>
                <a:cubicBezTo>
                  <a:pt x="94" y="164"/>
                  <a:pt x="94" y="164"/>
                  <a:pt x="94" y="164"/>
                </a:cubicBezTo>
                <a:cubicBezTo>
                  <a:pt x="88" y="170"/>
                  <a:pt x="88" y="170"/>
                  <a:pt x="88" y="170"/>
                </a:cubicBezTo>
                <a:cubicBezTo>
                  <a:pt x="89" y="173"/>
                  <a:pt x="89" y="173"/>
                  <a:pt x="89" y="173"/>
                </a:cubicBezTo>
                <a:cubicBezTo>
                  <a:pt x="89" y="173"/>
                  <a:pt x="91" y="173"/>
                  <a:pt x="88" y="174"/>
                </a:cubicBezTo>
                <a:cubicBezTo>
                  <a:pt x="86" y="175"/>
                  <a:pt x="86" y="176"/>
                  <a:pt x="85" y="176"/>
                </a:cubicBezTo>
                <a:cubicBezTo>
                  <a:pt x="85" y="175"/>
                  <a:pt x="84" y="174"/>
                  <a:pt x="82" y="173"/>
                </a:cubicBezTo>
                <a:cubicBezTo>
                  <a:pt x="81" y="172"/>
                  <a:pt x="81" y="172"/>
                  <a:pt x="81" y="172"/>
                </a:cubicBezTo>
                <a:cubicBezTo>
                  <a:pt x="81" y="172"/>
                  <a:pt x="81" y="172"/>
                  <a:pt x="80" y="171"/>
                </a:cubicBezTo>
                <a:cubicBezTo>
                  <a:pt x="80" y="171"/>
                  <a:pt x="80" y="171"/>
                  <a:pt x="80" y="171"/>
                </a:cubicBezTo>
                <a:cubicBezTo>
                  <a:pt x="80" y="171"/>
                  <a:pt x="80" y="170"/>
                  <a:pt x="78" y="170"/>
                </a:cubicBezTo>
                <a:cubicBezTo>
                  <a:pt x="77" y="170"/>
                  <a:pt x="75" y="168"/>
                  <a:pt x="75" y="168"/>
                </a:cubicBezTo>
                <a:cubicBezTo>
                  <a:pt x="72" y="168"/>
                  <a:pt x="72" y="168"/>
                  <a:pt x="72" y="168"/>
                </a:cubicBezTo>
                <a:cubicBezTo>
                  <a:pt x="72" y="168"/>
                  <a:pt x="69" y="165"/>
                  <a:pt x="69" y="165"/>
                </a:cubicBezTo>
                <a:cubicBezTo>
                  <a:pt x="68" y="165"/>
                  <a:pt x="65" y="164"/>
                  <a:pt x="65" y="164"/>
                </a:cubicBezTo>
                <a:cubicBezTo>
                  <a:pt x="65" y="162"/>
                  <a:pt x="65" y="162"/>
                  <a:pt x="65" y="162"/>
                </a:cubicBezTo>
                <a:cubicBezTo>
                  <a:pt x="65" y="162"/>
                  <a:pt x="64" y="162"/>
                  <a:pt x="64" y="162"/>
                </a:cubicBezTo>
                <a:cubicBezTo>
                  <a:pt x="63" y="162"/>
                  <a:pt x="62" y="163"/>
                  <a:pt x="62" y="163"/>
                </a:cubicBezTo>
                <a:cubicBezTo>
                  <a:pt x="59" y="164"/>
                  <a:pt x="59" y="164"/>
                  <a:pt x="59" y="164"/>
                </a:cubicBezTo>
                <a:cubicBezTo>
                  <a:pt x="59" y="164"/>
                  <a:pt x="57" y="164"/>
                  <a:pt x="57" y="164"/>
                </a:cubicBezTo>
                <a:cubicBezTo>
                  <a:pt x="56" y="163"/>
                  <a:pt x="55" y="161"/>
                  <a:pt x="55" y="161"/>
                </a:cubicBezTo>
                <a:cubicBezTo>
                  <a:pt x="55" y="161"/>
                  <a:pt x="55" y="161"/>
                  <a:pt x="54" y="161"/>
                </a:cubicBezTo>
                <a:cubicBezTo>
                  <a:pt x="53" y="162"/>
                  <a:pt x="55" y="163"/>
                  <a:pt x="53" y="162"/>
                </a:cubicBezTo>
                <a:cubicBezTo>
                  <a:pt x="50" y="161"/>
                  <a:pt x="50" y="161"/>
                  <a:pt x="50" y="161"/>
                </a:cubicBezTo>
                <a:cubicBezTo>
                  <a:pt x="48" y="159"/>
                  <a:pt x="48" y="159"/>
                  <a:pt x="48" y="159"/>
                </a:cubicBezTo>
                <a:cubicBezTo>
                  <a:pt x="47" y="159"/>
                  <a:pt x="47" y="159"/>
                  <a:pt x="47" y="159"/>
                </a:cubicBezTo>
                <a:cubicBezTo>
                  <a:pt x="46" y="159"/>
                  <a:pt x="46" y="159"/>
                  <a:pt x="46" y="159"/>
                </a:cubicBezTo>
                <a:cubicBezTo>
                  <a:pt x="46" y="159"/>
                  <a:pt x="45" y="157"/>
                  <a:pt x="45" y="157"/>
                </a:cubicBezTo>
                <a:cubicBezTo>
                  <a:pt x="45" y="157"/>
                  <a:pt x="45" y="155"/>
                  <a:pt x="45" y="155"/>
                </a:cubicBezTo>
                <a:cubicBezTo>
                  <a:pt x="44" y="155"/>
                  <a:pt x="41" y="154"/>
                  <a:pt x="41" y="154"/>
                </a:cubicBezTo>
                <a:cubicBezTo>
                  <a:pt x="40" y="152"/>
                  <a:pt x="40" y="152"/>
                  <a:pt x="40" y="152"/>
                </a:cubicBezTo>
                <a:cubicBezTo>
                  <a:pt x="40" y="152"/>
                  <a:pt x="40" y="152"/>
                  <a:pt x="40" y="152"/>
                </a:cubicBezTo>
                <a:cubicBezTo>
                  <a:pt x="39" y="152"/>
                  <a:pt x="37" y="151"/>
                  <a:pt x="37" y="151"/>
                </a:cubicBezTo>
                <a:cubicBezTo>
                  <a:pt x="36" y="150"/>
                  <a:pt x="36" y="150"/>
                  <a:pt x="36" y="150"/>
                </a:cubicBezTo>
                <a:cubicBezTo>
                  <a:pt x="33" y="150"/>
                  <a:pt x="33" y="150"/>
                  <a:pt x="33" y="150"/>
                </a:cubicBezTo>
                <a:cubicBezTo>
                  <a:pt x="32" y="148"/>
                  <a:pt x="32" y="148"/>
                  <a:pt x="32" y="148"/>
                </a:cubicBezTo>
                <a:cubicBezTo>
                  <a:pt x="32" y="148"/>
                  <a:pt x="31" y="147"/>
                  <a:pt x="31" y="147"/>
                </a:cubicBezTo>
                <a:cubicBezTo>
                  <a:pt x="32" y="147"/>
                  <a:pt x="32" y="145"/>
                  <a:pt x="32" y="145"/>
                </a:cubicBezTo>
                <a:cubicBezTo>
                  <a:pt x="31" y="145"/>
                  <a:pt x="31" y="145"/>
                  <a:pt x="31" y="145"/>
                </a:cubicBezTo>
                <a:cubicBezTo>
                  <a:pt x="32" y="144"/>
                  <a:pt x="34" y="144"/>
                  <a:pt x="34" y="144"/>
                </a:cubicBezTo>
                <a:cubicBezTo>
                  <a:pt x="36" y="141"/>
                  <a:pt x="36" y="141"/>
                  <a:pt x="36" y="141"/>
                </a:cubicBezTo>
                <a:cubicBezTo>
                  <a:pt x="36" y="141"/>
                  <a:pt x="36" y="141"/>
                  <a:pt x="37" y="141"/>
                </a:cubicBezTo>
                <a:cubicBezTo>
                  <a:pt x="39" y="142"/>
                  <a:pt x="40" y="142"/>
                  <a:pt x="41" y="142"/>
                </a:cubicBezTo>
                <a:cubicBezTo>
                  <a:pt x="42" y="142"/>
                  <a:pt x="43" y="144"/>
                  <a:pt x="43" y="140"/>
                </a:cubicBezTo>
                <a:cubicBezTo>
                  <a:pt x="43" y="137"/>
                  <a:pt x="43" y="136"/>
                  <a:pt x="43" y="136"/>
                </a:cubicBezTo>
                <a:cubicBezTo>
                  <a:pt x="38" y="132"/>
                  <a:pt x="38" y="132"/>
                  <a:pt x="38" y="132"/>
                </a:cubicBezTo>
                <a:cubicBezTo>
                  <a:pt x="38" y="132"/>
                  <a:pt x="38" y="131"/>
                  <a:pt x="37" y="129"/>
                </a:cubicBezTo>
                <a:cubicBezTo>
                  <a:pt x="36" y="128"/>
                  <a:pt x="35" y="127"/>
                  <a:pt x="35" y="127"/>
                </a:cubicBezTo>
                <a:cubicBezTo>
                  <a:pt x="34" y="127"/>
                  <a:pt x="32" y="125"/>
                  <a:pt x="32" y="125"/>
                </a:cubicBezTo>
                <a:cubicBezTo>
                  <a:pt x="31" y="124"/>
                  <a:pt x="30" y="123"/>
                  <a:pt x="30" y="123"/>
                </a:cubicBezTo>
                <a:cubicBezTo>
                  <a:pt x="30" y="123"/>
                  <a:pt x="30" y="121"/>
                  <a:pt x="30" y="120"/>
                </a:cubicBezTo>
                <a:cubicBezTo>
                  <a:pt x="31" y="120"/>
                  <a:pt x="31" y="120"/>
                  <a:pt x="32" y="120"/>
                </a:cubicBezTo>
                <a:cubicBezTo>
                  <a:pt x="33" y="121"/>
                  <a:pt x="34" y="121"/>
                  <a:pt x="35" y="121"/>
                </a:cubicBezTo>
                <a:cubicBezTo>
                  <a:pt x="36" y="121"/>
                  <a:pt x="37" y="121"/>
                  <a:pt x="38" y="121"/>
                </a:cubicBezTo>
                <a:cubicBezTo>
                  <a:pt x="38" y="121"/>
                  <a:pt x="41" y="120"/>
                  <a:pt x="41" y="120"/>
                </a:cubicBezTo>
                <a:cubicBezTo>
                  <a:pt x="42" y="120"/>
                  <a:pt x="42" y="118"/>
                  <a:pt x="43" y="118"/>
                </a:cubicBezTo>
                <a:cubicBezTo>
                  <a:pt x="43" y="118"/>
                  <a:pt x="44" y="117"/>
                  <a:pt x="43" y="116"/>
                </a:cubicBezTo>
                <a:cubicBezTo>
                  <a:pt x="43" y="116"/>
                  <a:pt x="41" y="115"/>
                  <a:pt x="41" y="115"/>
                </a:cubicBezTo>
                <a:cubicBezTo>
                  <a:pt x="40" y="115"/>
                  <a:pt x="39" y="114"/>
                  <a:pt x="39" y="113"/>
                </a:cubicBezTo>
                <a:cubicBezTo>
                  <a:pt x="38" y="113"/>
                  <a:pt x="37" y="112"/>
                  <a:pt x="37" y="111"/>
                </a:cubicBezTo>
                <a:cubicBezTo>
                  <a:pt x="36" y="111"/>
                  <a:pt x="36" y="112"/>
                  <a:pt x="35" y="112"/>
                </a:cubicBezTo>
                <a:cubicBezTo>
                  <a:pt x="34" y="111"/>
                  <a:pt x="33" y="110"/>
                  <a:pt x="32" y="109"/>
                </a:cubicBezTo>
                <a:cubicBezTo>
                  <a:pt x="32" y="108"/>
                  <a:pt x="32" y="108"/>
                  <a:pt x="31" y="107"/>
                </a:cubicBezTo>
                <a:cubicBezTo>
                  <a:pt x="30" y="107"/>
                  <a:pt x="29" y="106"/>
                  <a:pt x="28" y="106"/>
                </a:cubicBezTo>
                <a:cubicBezTo>
                  <a:pt x="27" y="106"/>
                  <a:pt x="27" y="107"/>
                  <a:pt x="25" y="106"/>
                </a:cubicBezTo>
                <a:cubicBezTo>
                  <a:pt x="23" y="106"/>
                  <a:pt x="21" y="105"/>
                  <a:pt x="21" y="104"/>
                </a:cubicBezTo>
                <a:cubicBezTo>
                  <a:pt x="22" y="103"/>
                  <a:pt x="21" y="103"/>
                  <a:pt x="22" y="102"/>
                </a:cubicBezTo>
                <a:cubicBezTo>
                  <a:pt x="22" y="101"/>
                  <a:pt x="22" y="99"/>
                  <a:pt x="22" y="98"/>
                </a:cubicBezTo>
                <a:cubicBezTo>
                  <a:pt x="22" y="97"/>
                  <a:pt x="21" y="98"/>
                  <a:pt x="21" y="95"/>
                </a:cubicBezTo>
                <a:cubicBezTo>
                  <a:pt x="20" y="92"/>
                  <a:pt x="22" y="93"/>
                  <a:pt x="22" y="93"/>
                </a:cubicBezTo>
                <a:cubicBezTo>
                  <a:pt x="22" y="93"/>
                  <a:pt x="23" y="91"/>
                  <a:pt x="23" y="90"/>
                </a:cubicBezTo>
                <a:cubicBezTo>
                  <a:pt x="23" y="90"/>
                  <a:pt x="24" y="87"/>
                  <a:pt x="24" y="87"/>
                </a:cubicBezTo>
                <a:cubicBezTo>
                  <a:pt x="27" y="83"/>
                  <a:pt x="27" y="83"/>
                  <a:pt x="27" y="83"/>
                </a:cubicBezTo>
                <a:cubicBezTo>
                  <a:pt x="27" y="80"/>
                  <a:pt x="27" y="80"/>
                  <a:pt x="27" y="80"/>
                </a:cubicBezTo>
                <a:cubicBezTo>
                  <a:pt x="27" y="76"/>
                  <a:pt x="27" y="76"/>
                  <a:pt x="27" y="76"/>
                </a:cubicBezTo>
                <a:cubicBezTo>
                  <a:pt x="27" y="73"/>
                  <a:pt x="27" y="73"/>
                  <a:pt x="27" y="73"/>
                </a:cubicBezTo>
                <a:cubicBezTo>
                  <a:pt x="24" y="72"/>
                  <a:pt x="24" y="72"/>
                  <a:pt x="24" y="72"/>
                </a:cubicBezTo>
                <a:cubicBezTo>
                  <a:pt x="18" y="71"/>
                  <a:pt x="18" y="71"/>
                  <a:pt x="18" y="71"/>
                </a:cubicBezTo>
                <a:cubicBezTo>
                  <a:pt x="18" y="71"/>
                  <a:pt x="18" y="73"/>
                  <a:pt x="17" y="73"/>
                </a:cubicBezTo>
                <a:cubicBezTo>
                  <a:pt x="17" y="73"/>
                  <a:pt x="16" y="74"/>
                  <a:pt x="15" y="74"/>
                </a:cubicBezTo>
                <a:cubicBezTo>
                  <a:pt x="14" y="73"/>
                  <a:pt x="14" y="73"/>
                  <a:pt x="14" y="73"/>
                </a:cubicBezTo>
                <a:cubicBezTo>
                  <a:pt x="16" y="71"/>
                  <a:pt x="16" y="71"/>
                  <a:pt x="16" y="71"/>
                </a:cubicBezTo>
                <a:cubicBezTo>
                  <a:pt x="16" y="67"/>
                  <a:pt x="16" y="67"/>
                  <a:pt x="16" y="67"/>
                </a:cubicBezTo>
                <a:cubicBezTo>
                  <a:pt x="16" y="67"/>
                  <a:pt x="15" y="65"/>
                  <a:pt x="14" y="63"/>
                </a:cubicBezTo>
                <a:cubicBezTo>
                  <a:pt x="13" y="62"/>
                  <a:pt x="12" y="61"/>
                  <a:pt x="12" y="61"/>
                </a:cubicBezTo>
                <a:cubicBezTo>
                  <a:pt x="15" y="59"/>
                  <a:pt x="15" y="59"/>
                  <a:pt x="15" y="59"/>
                </a:cubicBezTo>
                <a:cubicBezTo>
                  <a:pt x="16" y="58"/>
                  <a:pt x="16" y="58"/>
                  <a:pt x="16" y="58"/>
                </a:cubicBezTo>
                <a:cubicBezTo>
                  <a:pt x="16" y="57"/>
                  <a:pt x="16" y="57"/>
                  <a:pt x="16" y="57"/>
                </a:cubicBezTo>
                <a:cubicBezTo>
                  <a:pt x="16" y="57"/>
                  <a:pt x="18" y="59"/>
                  <a:pt x="20" y="59"/>
                </a:cubicBezTo>
                <a:cubicBezTo>
                  <a:pt x="21" y="59"/>
                  <a:pt x="20" y="59"/>
                  <a:pt x="22" y="58"/>
                </a:cubicBezTo>
                <a:cubicBezTo>
                  <a:pt x="24" y="58"/>
                  <a:pt x="27" y="55"/>
                  <a:pt x="27" y="55"/>
                </a:cubicBezTo>
                <a:cubicBezTo>
                  <a:pt x="27" y="55"/>
                  <a:pt x="25" y="53"/>
                  <a:pt x="24" y="53"/>
                </a:cubicBezTo>
                <a:cubicBezTo>
                  <a:pt x="23" y="54"/>
                  <a:pt x="24" y="54"/>
                  <a:pt x="21" y="54"/>
                </a:cubicBezTo>
                <a:cubicBezTo>
                  <a:pt x="18" y="53"/>
                  <a:pt x="17" y="52"/>
                  <a:pt x="17" y="52"/>
                </a:cubicBezTo>
                <a:cubicBezTo>
                  <a:pt x="17" y="52"/>
                  <a:pt x="16" y="52"/>
                  <a:pt x="15" y="52"/>
                </a:cubicBezTo>
                <a:cubicBezTo>
                  <a:pt x="14" y="52"/>
                  <a:pt x="14" y="52"/>
                  <a:pt x="13" y="51"/>
                </a:cubicBezTo>
                <a:cubicBezTo>
                  <a:pt x="11" y="49"/>
                  <a:pt x="9" y="47"/>
                  <a:pt x="9" y="47"/>
                </a:cubicBezTo>
                <a:cubicBezTo>
                  <a:pt x="9" y="47"/>
                  <a:pt x="7" y="48"/>
                  <a:pt x="7" y="47"/>
                </a:cubicBezTo>
                <a:cubicBezTo>
                  <a:pt x="7" y="46"/>
                  <a:pt x="8" y="45"/>
                  <a:pt x="8" y="45"/>
                </a:cubicBezTo>
                <a:cubicBezTo>
                  <a:pt x="7" y="43"/>
                  <a:pt x="7" y="43"/>
                  <a:pt x="7" y="43"/>
                </a:cubicBezTo>
                <a:cubicBezTo>
                  <a:pt x="7" y="43"/>
                  <a:pt x="9" y="43"/>
                  <a:pt x="10" y="42"/>
                </a:cubicBezTo>
                <a:cubicBezTo>
                  <a:pt x="11" y="42"/>
                  <a:pt x="11" y="39"/>
                  <a:pt x="10" y="39"/>
                </a:cubicBezTo>
                <a:cubicBezTo>
                  <a:pt x="9" y="39"/>
                  <a:pt x="8" y="38"/>
                  <a:pt x="7" y="39"/>
                </a:cubicBezTo>
                <a:cubicBezTo>
                  <a:pt x="6" y="39"/>
                  <a:pt x="5" y="40"/>
                  <a:pt x="5" y="40"/>
                </a:cubicBezTo>
                <a:cubicBezTo>
                  <a:pt x="4" y="40"/>
                  <a:pt x="2" y="39"/>
                  <a:pt x="2" y="38"/>
                </a:cubicBezTo>
                <a:cubicBezTo>
                  <a:pt x="2" y="37"/>
                  <a:pt x="1" y="37"/>
                  <a:pt x="3" y="36"/>
                </a:cubicBezTo>
                <a:cubicBezTo>
                  <a:pt x="4" y="36"/>
                  <a:pt x="5" y="34"/>
                  <a:pt x="5" y="34"/>
                </a:cubicBezTo>
                <a:cubicBezTo>
                  <a:pt x="3" y="31"/>
                  <a:pt x="3" y="31"/>
                  <a:pt x="3" y="31"/>
                </a:cubicBezTo>
                <a:cubicBezTo>
                  <a:pt x="4" y="25"/>
                  <a:pt x="4" y="25"/>
                  <a:pt x="4" y="25"/>
                </a:cubicBezTo>
                <a:cubicBezTo>
                  <a:pt x="0" y="24"/>
                  <a:pt x="0" y="24"/>
                  <a:pt x="0" y="24"/>
                </a:cubicBezTo>
                <a:cubicBezTo>
                  <a:pt x="0" y="22"/>
                  <a:pt x="0" y="22"/>
                  <a:pt x="0" y="22"/>
                </a:cubicBezTo>
                <a:cubicBezTo>
                  <a:pt x="4" y="20"/>
                  <a:pt x="4" y="20"/>
                  <a:pt x="4" y="20"/>
                </a:cubicBezTo>
                <a:cubicBezTo>
                  <a:pt x="8" y="14"/>
                  <a:pt x="8" y="14"/>
                  <a:pt x="8" y="14"/>
                </a:cubicBezTo>
                <a:cubicBezTo>
                  <a:pt x="9" y="15"/>
                  <a:pt x="9" y="15"/>
                  <a:pt x="9" y="15"/>
                </a:cubicBezTo>
                <a:cubicBezTo>
                  <a:pt x="9" y="15"/>
                  <a:pt x="10" y="15"/>
                  <a:pt x="11" y="14"/>
                </a:cubicBezTo>
                <a:close/>
              </a:path>
            </a:pathLst>
          </a:custGeom>
          <a:solidFill>
            <a:srgbClr val="D8D8D8"/>
          </a:solidFill>
          <a:ln w="9525" cap="rnd" cmpd="sng">
            <a:solidFill>
              <a:srgbClr val="F2F2F2"/>
            </a:solidFill>
            <a:prstDash val="solid"/>
            <a:round/>
            <a:headEnd type="none" w="sm" len="sm"/>
            <a:tailEnd type="none" w="sm" len="sm"/>
          </a:ln>
        </p:spPr>
        <p:txBody>
          <a:bodyPr spcFirstLastPara="1" wrap="square" lIns="49325" tIns="24650" rIns="49325" bIns="24650" anchor="t"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dk1"/>
              </a:solidFill>
              <a:latin typeface="Montserrat"/>
              <a:ea typeface="Montserrat"/>
              <a:cs typeface="Montserrat"/>
              <a:sym typeface="Montserrat"/>
            </a:endParaRPr>
          </a:p>
        </p:txBody>
      </p:sp>
      <p:sp>
        <p:nvSpPr>
          <p:cNvPr id="324" name="Google Shape;324;p10"/>
          <p:cNvSpPr/>
          <p:nvPr/>
        </p:nvSpPr>
        <p:spPr>
          <a:xfrm>
            <a:off x="2699743" y="7222629"/>
            <a:ext cx="501089" cy="305691"/>
          </a:xfrm>
          <a:custGeom>
            <a:avLst/>
            <a:gdLst/>
            <a:ahLst/>
            <a:cxnLst/>
            <a:rect l="l" t="t" r="r" b="b"/>
            <a:pathLst>
              <a:path w="173" h="109" extrusionOk="0">
                <a:moveTo>
                  <a:pt x="31" y="75"/>
                </a:moveTo>
                <a:cubicBezTo>
                  <a:pt x="33" y="76"/>
                  <a:pt x="33" y="76"/>
                  <a:pt x="33" y="76"/>
                </a:cubicBezTo>
                <a:cubicBezTo>
                  <a:pt x="33" y="78"/>
                  <a:pt x="33" y="78"/>
                  <a:pt x="33" y="78"/>
                </a:cubicBezTo>
                <a:cubicBezTo>
                  <a:pt x="33" y="78"/>
                  <a:pt x="33" y="77"/>
                  <a:pt x="32" y="79"/>
                </a:cubicBezTo>
                <a:cubicBezTo>
                  <a:pt x="31" y="80"/>
                  <a:pt x="31" y="80"/>
                  <a:pt x="31" y="80"/>
                </a:cubicBezTo>
                <a:cubicBezTo>
                  <a:pt x="32" y="80"/>
                  <a:pt x="33" y="81"/>
                  <a:pt x="33" y="81"/>
                </a:cubicBezTo>
                <a:cubicBezTo>
                  <a:pt x="33" y="81"/>
                  <a:pt x="34" y="81"/>
                  <a:pt x="33" y="82"/>
                </a:cubicBezTo>
                <a:cubicBezTo>
                  <a:pt x="33" y="84"/>
                  <a:pt x="33" y="85"/>
                  <a:pt x="33" y="85"/>
                </a:cubicBezTo>
                <a:cubicBezTo>
                  <a:pt x="33" y="85"/>
                  <a:pt x="33" y="86"/>
                  <a:pt x="33" y="87"/>
                </a:cubicBezTo>
                <a:cubicBezTo>
                  <a:pt x="32" y="87"/>
                  <a:pt x="31" y="90"/>
                  <a:pt x="31" y="90"/>
                </a:cubicBezTo>
                <a:cubicBezTo>
                  <a:pt x="31" y="90"/>
                  <a:pt x="31" y="90"/>
                  <a:pt x="31" y="91"/>
                </a:cubicBezTo>
                <a:cubicBezTo>
                  <a:pt x="32" y="91"/>
                  <a:pt x="35" y="91"/>
                  <a:pt x="35" y="91"/>
                </a:cubicBezTo>
                <a:cubicBezTo>
                  <a:pt x="35" y="91"/>
                  <a:pt x="35" y="93"/>
                  <a:pt x="35" y="94"/>
                </a:cubicBezTo>
                <a:cubicBezTo>
                  <a:pt x="34" y="94"/>
                  <a:pt x="33" y="96"/>
                  <a:pt x="34" y="96"/>
                </a:cubicBezTo>
                <a:cubicBezTo>
                  <a:pt x="35" y="96"/>
                  <a:pt x="36" y="97"/>
                  <a:pt x="36" y="97"/>
                </a:cubicBezTo>
                <a:cubicBezTo>
                  <a:pt x="36" y="97"/>
                  <a:pt x="37" y="98"/>
                  <a:pt x="37" y="98"/>
                </a:cubicBezTo>
                <a:cubicBezTo>
                  <a:pt x="38" y="98"/>
                  <a:pt x="39" y="99"/>
                  <a:pt x="39" y="99"/>
                </a:cubicBezTo>
                <a:cubicBezTo>
                  <a:pt x="39" y="99"/>
                  <a:pt x="41" y="101"/>
                  <a:pt x="41" y="101"/>
                </a:cubicBezTo>
                <a:cubicBezTo>
                  <a:pt x="41" y="102"/>
                  <a:pt x="40" y="103"/>
                  <a:pt x="40" y="103"/>
                </a:cubicBezTo>
                <a:cubicBezTo>
                  <a:pt x="40" y="103"/>
                  <a:pt x="42" y="105"/>
                  <a:pt x="42" y="105"/>
                </a:cubicBezTo>
                <a:cubicBezTo>
                  <a:pt x="42" y="105"/>
                  <a:pt x="42" y="106"/>
                  <a:pt x="43" y="106"/>
                </a:cubicBezTo>
                <a:cubicBezTo>
                  <a:pt x="44" y="106"/>
                  <a:pt x="45" y="105"/>
                  <a:pt x="45" y="105"/>
                </a:cubicBezTo>
                <a:cubicBezTo>
                  <a:pt x="45" y="105"/>
                  <a:pt x="47" y="104"/>
                  <a:pt x="47" y="104"/>
                </a:cubicBezTo>
                <a:cubicBezTo>
                  <a:pt x="47" y="104"/>
                  <a:pt x="48" y="103"/>
                  <a:pt x="49" y="103"/>
                </a:cubicBezTo>
                <a:cubicBezTo>
                  <a:pt x="50" y="103"/>
                  <a:pt x="51" y="104"/>
                  <a:pt x="52" y="104"/>
                </a:cubicBezTo>
                <a:cubicBezTo>
                  <a:pt x="53" y="104"/>
                  <a:pt x="56" y="104"/>
                  <a:pt x="56" y="104"/>
                </a:cubicBezTo>
                <a:cubicBezTo>
                  <a:pt x="56" y="102"/>
                  <a:pt x="56" y="102"/>
                  <a:pt x="56" y="102"/>
                </a:cubicBezTo>
                <a:cubicBezTo>
                  <a:pt x="56" y="102"/>
                  <a:pt x="56" y="101"/>
                  <a:pt x="57" y="101"/>
                </a:cubicBezTo>
                <a:cubicBezTo>
                  <a:pt x="58" y="101"/>
                  <a:pt x="59" y="101"/>
                  <a:pt x="59" y="101"/>
                </a:cubicBezTo>
                <a:cubicBezTo>
                  <a:pt x="59" y="101"/>
                  <a:pt x="58" y="100"/>
                  <a:pt x="59" y="100"/>
                </a:cubicBezTo>
                <a:cubicBezTo>
                  <a:pt x="59" y="100"/>
                  <a:pt x="61" y="100"/>
                  <a:pt x="62" y="101"/>
                </a:cubicBezTo>
                <a:cubicBezTo>
                  <a:pt x="62" y="101"/>
                  <a:pt x="64" y="100"/>
                  <a:pt x="64" y="101"/>
                </a:cubicBezTo>
                <a:cubicBezTo>
                  <a:pt x="64" y="101"/>
                  <a:pt x="65" y="102"/>
                  <a:pt x="65" y="102"/>
                </a:cubicBezTo>
                <a:cubicBezTo>
                  <a:pt x="65" y="102"/>
                  <a:pt x="66" y="104"/>
                  <a:pt x="66" y="103"/>
                </a:cubicBezTo>
                <a:cubicBezTo>
                  <a:pt x="67" y="103"/>
                  <a:pt x="67" y="103"/>
                  <a:pt x="68" y="103"/>
                </a:cubicBezTo>
                <a:cubicBezTo>
                  <a:pt x="68" y="104"/>
                  <a:pt x="70" y="104"/>
                  <a:pt x="71" y="104"/>
                </a:cubicBezTo>
                <a:cubicBezTo>
                  <a:pt x="71" y="103"/>
                  <a:pt x="71" y="103"/>
                  <a:pt x="71" y="103"/>
                </a:cubicBezTo>
                <a:cubicBezTo>
                  <a:pt x="71" y="102"/>
                  <a:pt x="70" y="101"/>
                  <a:pt x="72" y="101"/>
                </a:cubicBezTo>
                <a:cubicBezTo>
                  <a:pt x="73" y="101"/>
                  <a:pt x="73" y="100"/>
                  <a:pt x="74" y="100"/>
                </a:cubicBezTo>
                <a:cubicBezTo>
                  <a:pt x="75" y="100"/>
                  <a:pt x="76" y="100"/>
                  <a:pt x="76" y="100"/>
                </a:cubicBezTo>
                <a:cubicBezTo>
                  <a:pt x="76" y="100"/>
                  <a:pt x="76" y="100"/>
                  <a:pt x="77" y="99"/>
                </a:cubicBezTo>
                <a:cubicBezTo>
                  <a:pt x="78" y="98"/>
                  <a:pt x="78" y="97"/>
                  <a:pt x="78" y="97"/>
                </a:cubicBezTo>
                <a:cubicBezTo>
                  <a:pt x="78" y="96"/>
                  <a:pt x="78" y="95"/>
                  <a:pt x="78" y="95"/>
                </a:cubicBezTo>
                <a:cubicBezTo>
                  <a:pt x="79" y="94"/>
                  <a:pt x="79" y="94"/>
                  <a:pt x="79" y="94"/>
                </a:cubicBezTo>
                <a:cubicBezTo>
                  <a:pt x="80" y="93"/>
                  <a:pt x="80" y="93"/>
                  <a:pt x="80" y="93"/>
                </a:cubicBezTo>
                <a:cubicBezTo>
                  <a:pt x="80" y="93"/>
                  <a:pt x="80" y="93"/>
                  <a:pt x="81" y="91"/>
                </a:cubicBezTo>
                <a:cubicBezTo>
                  <a:pt x="81" y="90"/>
                  <a:pt x="81" y="90"/>
                  <a:pt x="81" y="90"/>
                </a:cubicBezTo>
                <a:cubicBezTo>
                  <a:pt x="82" y="88"/>
                  <a:pt x="82" y="88"/>
                  <a:pt x="82" y="88"/>
                </a:cubicBezTo>
                <a:cubicBezTo>
                  <a:pt x="81" y="85"/>
                  <a:pt x="81" y="85"/>
                  <a:pt x="81" y="85"/>
                </a:cubicBezTo>
                <a:cubicBezTo>
                  <a:pt x="80" y="84"/>
                  <a:pt x="80" y="84"/>
                  <a:pt x="80" y="84"/>
                </a:cubicBezTo>
                <a:cubicBezTo>
                  <a:pt x="81" y="83"/>
                  <a:pt x="81" y="83"/>
                  <a:pt x="81" y="83"/>
                </a:cubicBezTo>
                <a:cubicBezTo>
                  <a:pt x="81" y="83"/>
                  <a:pt x="82" y="82"/>
                  <a:pt x="83" y="82"/>
                </a:cubicBezTo>
                <a:cubicBezTo>
                  <a:pt x="84" y="82"/>
                  <a:pt x="84" y="82"/>
                  <a:pt x="84" y="81"/>
                </a:cubicBezTo>
                <a:cubicBezTo>
                  <a:pt x="85" y="81"/>
                  <a:pt x="87" y="79"/>
                  <a:pt x="87" y="79"/>
                </a:cubicBezTo>
                <a:cubicBezTo>
                  <a:pt x="87" y="79"/>
                  <a:pt x="87" y="79"/>
                  <a:pt x="88" y="79"/>
                </a:cubicBezTo>
                <a:cubicBezTo>
                  <a:pt x="88" y="78"/>
                  <a:pt x="88" y="77"/>
                  <a:pt x="88" y="77"/>
                </a:cubicBezTo>
                <a:cubicBezTo>
                  <a:pt x="88" y="77"/>
                  <a:pt x="88" y="76"/>
                  <a:pt x="89" y="76"/>
                </a:cubicBezTo>
                <a:cubicBezTo>
                  <a:pt x="90" y="75"/>
                  <a:pt x="94" y="74"/>
                  <a:pt x="94" y="74"/>
                </a:cubicBezTo>
                <a:cubicBezTo>
                  <a:pt x="94" y="74"/>
                  <a:pt x="93" y="76"/>
                  <a:pt x="93" y="77"/>
                </a:cubicBezTo>
                <a:cubicBezTo>
                  <a:pt x="93" y="78"/>
                  <a:pt x="94" y="80"/>
                  <a:pt x="94" y="80"/>
                </a:cubicBezTo>
                <a:cubicBezTo>
                  <a:pt x="94" y="80"/>
                  <a:pt x="93" y="82"/>
                  <a:pt x="93" y="82"/>
                </a:cubicBezTo>
                <a:cubicBezTo>
                  <a:pt x="93" y="83"/>
                  <a:pt x="93" y="84"/>
                  <a:pt x="93" y="84"/>
                </a:cubicBezTo>
                <a:cubicBezTo>
                  <a:pt x="94" y="85"/>
                  <a:pt x="94" y="85"/>
                  <a:pt x="94" y="85"/>
                </a:cubicBezTo>
                <a:cubicBezTo>
                  <a:pt x="94" y="85"/>
                  <a:pt x="94" y="86"/>
                  <a:pt x="94" y="86"/>
                </a:cubicBezTo>
                <a:cubicBezTo>
                  <a:pt x="95" y="86"/>
                  <a:pt x="96" y="88"/>
                  <a:pt x="96" y="88"/>
                </a:cubicBezTo>
                <a:cubicBezTo>
                  <a:pt x="97" y="88"/>
                  <a:pt x="97" y="88"/>
                  <a:pt x="97" y="88"/>
                </a:cubicBezTo>
                <a:cubicBezTo>
                  <a:pt x="97" y="88"/>
                  <a:pt x="98" y="89"/>
                  <a:pt x="98" y="90"/>
                </a:cubicBezTo>
                <a:cubicBezTo>
                  <a:pt x="98" y="90"/>
                  <a:pt x="99" y="91"/>
                  <a:pt x="100" y="92"/>
                </a:cubicBezTo>
                <a:cubicBezTo>
                  <a:pt x="100" y="92"/>
                  <a:pt x="101" y="92"/>
                  <a:pt x="101" y="92"/>
                </a:cubicBezTo>
                <a:cubicBezTo>
                  <a:pt x="102" y="92"/>
                  <a:pt x="103" y="92"/>
                  <a:pt x="103" y="92"/>
                </a:cubicBezTo>
                <a:cubicBezTo>
                  <a:pt x="103" y="93"/>
                  <a:pt x="105" y="93"/>
                  <a:pt x="106" y="93"/>
                </a:cubicBezTo>
                <a:cubicBezTo>
                  <a:pt x="106" y="94"/>
                  <a:pt x="108" y="93"/>
                  <a:pt x="108" y="93"/>
                </a:cubicBezTo>
                <a:cubicBezTo>
                  <a:pt x="109" y="94"/>
                  <a:pt x="109" y="94"/>
                  <a:pt x="109" y="94"/>
                </a:cubicBezTo>
                <a:cubicBezTo>
                  <a:pt x="110" y="94"/>
                  <a:pt x="110" y="94"/>
                  <a:pt x="110" y="94"/>
                </a:cubicBezTo>
                <a:cubicBezTo>
                  <a:pt x="110" y="94"/>
                  <a:pt x="111" y="94"/>
                  <a:pt x="111" y="95"/>
                </a:cubicBezTo>
                <a:cubicBezTo>
                  <a:pt x="110" y="96"/>
                  <a:pt x="110" y="96"/>
                  <a:pt x="110" y="96"/>
                </a:cubicBezTo>
                <a:cubicBezTo>
                  <a:pt x="110" y="96"/>
                  <a:pt x="110" y="96"/>
                  <a:pt x="110" y="96"/>
                </a:cubicBezTo>
                <a:cubicBezTo>
                  <a:pt x="109" y="97"/>
                  <a:pt x="108" y="99"/>
                  <a:pt x="108" y="99"/>
                </a:cubicBezTo>
                <a:cubicBezTo>
                  <a:pt x="111" y="101"/>
                  <a:pt x="111" y="101"/>
                  <a:pt x="111" y="101"/>
                </a:cubicBezTo>
                <a:cubicBezTo>
                  <a:pt x="111" y="101"/>
                  <a:pt x="112" y="101"/>
                  <a:pt x="112" y="102"/>
                </a:cubicBezTo>
                <a:cubicBezTo>
                  <a:pt x="113" y="103"/>
                  <a:pt x="113" y="104"/>
                  <a:pt x="113" y="104"/>
                </a:cubicBezTo>
                <a:cubicBezTo>
                  <a:pt x="113" y="104"/>
                  <a:pt x="113" y="104"/>
                  <a:pt x="113" y="104"/>
                </a:cubicBezTo>
                <a:cubicBezTo>
                  <a:pt x="113" y="105"/>
                  <a:pt x="113" y="107"/>
                  <a:pt x="113" y="107"/>
                </a:cubicBezTo>
                <a:cubicBezTo>
                  <a:pt x="113" y="107"/>
                  <a:pt x="111" y="108"/>
                  <a:pt x="113" y="108"/>
                </a:cubicBezTo>
                <a:cubicBezTo>
                  <a:pt x="115" y="108"/>
                  <a:pt x="115" y="108"/>
                  <a:pt x="115" y="108"/>
                </a:cubicBezTo>
                <a:cubicBezTo>
                  <a:pt x="116" y="108"/>
                  <a:pt x="117" y="109"/>
                  <a:pt x="117" y="109"/>
                </a:cubicBezTo>
                <a:cubicBezTo>
                  <a:pt x="118" y="108"/>
                  <a:pt x="118" y="108"/>
                  <a:pt x="118" y="108"/>
                </a:cubicBezTo>
                <a:cubicBezTo>
                  <a:pt x="118" y="108"/>
                  <a:pt x="117" y="106"/>
                  <a:pt x="119" y="105"/>
                </a:cubicBezTo>
                <a:cubicBezTo>
                  <a:pt x="120" y="104"/>
                  <a:pt x="120" y="104"/>
                  <a:pt x="120" y="104"/>
                </a:cubicBezTo>
                <a:cubicBezTo>
                  <a:pt x="120" y="104"/>
                  <a:pt x="117" y="103"/>
                  <a:pt x="117" y="102"/>
                </a:cubicBezTo>
                <a:cubicBezTo>
                  <a:pt x="117" y="102"/>
                  <a:pt x="116" y="102"/>
                  <a:pt x="117" y="101"/>
                </a:cubicBezTo>
                <a:cubicBezTo>
                  <a:pt x="117" y="100"/>
                  <a:pt x="116" y="100"/>
                  <a:pt x="117" y="99"/>
                </a:cubicBezTo>
                <a:cubicBezTo>
                  <a:pt x="117" y="99"/>
                  <a:pt x="118" y="99"/>
                  <a:pt x="118" y="98"/>
                </a:cubicBezTo>
                <a:cubicBezTo>
                  <a:pt x="118" y="98"/>
                  <a:pt x="117" y="96"/>
                  <a:pt x="117" y="96"/>
                </a:cubicBezTo>
                <a:cubicBezTo>
                  <a:pt x="119" y="95"/>
                  <a:pt x="119" y="95"/>
                  <a:pt x="119" y="95"/>
                </a:cubicBezTo>
                <a:cubicBezTo>
                  <a:pt x="119" y="95"/>
                  <a:pt x="119" y="94"/>
                  <a:pt x="119" y="94"/>
                </a:cubicBezTo>
                <a:cubicBezTo>
                  <a:pt x="119" y="93"/>
                  <a:pt x="119" y="91"/>
                  <a:pt x="119" y="91"/>
                </a:cubicBezTo>
                <a:cubicBezTo>
                  <a:pt x="120" y="91"/>
                  <a:pt x="121" y="89"/>
                  <a:pt x="121" y="89"/>
                </a:cubicBezTo>
                <a:cubicBezTo>
                  <a:pt x="121" y="89"/>
                  <a:pt x="123" y="89"/>
                  <a:pt x="123" y="89"/>
                </a:cubicBezTo>
                <a:cubicBezTo>
                  <a:pt x="123" y="88"/>
                  <a:pt x="124" y="87"/>
                  <a:pt x="124" y="87"/>
                </a:cubicBezTo>
                <a:cubicBezTo>
                  <a:pt x="124" y="87"/>
                  <a:pt x="124" y="87"/>
                  <a:pt x="125" y="86"/>
                </a:cubicBezTo>
                <a:cubicBezTo>
                  <a:pt x="125" y="85"/>
                  <a:pt x="125" y="84"/>
                  <a:pt x="125" y="84"/>
                </a:cubicBezTo>
                <a:cubicBezTo>
                  <a:pt x="125" y="83"/>
                  <a:pt x="126" y="82"/>
                  <a:pt x="126" y="82"/>
                </a:cubicBezTo>
                <a:cubicBezTo>
                  <a:pt x="126" y="81"/>
                  <a:pt x="126" y="81"/>
                  <a:pt x="126" y="81"/>
                </a:cubicBezTo>
                <a:cubicBezTo>
                  <a:pt x="126" y="81"/>
                  <a:pt x="126" y="80"/>
                  <a:pt x="126" y="80"/>
                </a:cubicBezTo>
                <a:cubicBezTo>
                  <a:pt x="126" y="79"/>
                  <a:pt x="126" y="78"/>
                  <a:pt x="126" y="78"/>
                </a:cubicBezTo>
                <a:cubicBezTo>
                  <a:pt x="126" y="76"/>
                  <a:pt x="126" y="76"/>
                  <a:pt x="126" y="76"/>
                </a:cubicBezTo>
                <a:cubicBezTo>
                  <a:pt x="125" y="74"/>
                  <a:pt x="125" y="74"/>
                  <a:pt x="125" y="74"/>
                </a:cubicBezTo>
                <a:cubicBezTo>
                  <a:pt x="125" y="73"/>
                  <a:pt x="125" y="73"/>
                  <a:pt x="125" y="73"/>
                </a:cubicBezTo>
                <a:cubicBezTo>
                  <a:pt x="127" y="71"/>
                  <a:pt x="127" y="71"/>
                  <a:pt x="127" y="71"/>
                </a:cubicBezTo>
                <a:cubicBezTo>
                  <a:pt x="127" y="71"/>
                  <a:pt x="128" y="70"/>
                  <a:pt x="128" y="71"/>
                </a:cubicBezTo>
                <a:cubicBezTo>
                  <a:pt x="129" y="71"/>
                  <a:pt x="130" y="72"/>
                  <a:pt x="130" y="72"/>
                </a:cubicBezTo>
                <a:cubicBezTo>
                  <a:pt x="131" y="72"/>
                  <a:pt x="131" y="72"/>
                  <a:pt x="131" y="72"/>
                </a:cubicBezTo>
                <a:cubicBezTo>
                  <a:pt x="133" y="71"/>
                  <a:pt x="133" y="71"/>
                  <a:pt x="133" y="71"/>
                </a:cubicBezTo>
                <a:cubicBezTo>
                  <a:pt x="133" y="71"/>
                  <a:pt x="134" y="71"/>
                  <a:pt x="134" y="72"/>
                </a:cubicBezTo>
                <a:cubicBezTo>
                  <a:pt x="133" y="72"/>
                  <a:pt x="132" y="73"/>
                  <a:pt x="133" y="74"/>
                </a:cubicBezTo>
                <a:cubicBezTo>
                  <a:pt x="133" y="74"/>
                  <a:pt x="134" y="75"/>
                  <a:pt x="134" y="76"/>
                </a:cubicBezTo>
                <a:cubicBezTo>
                  <a:pt x="134" y="77"/>
                  <a:pt x="134" y="77"/>
                  <a:pt x="134" y="79"/>
                </a:cubicBezTo>
                <a:cubicBezTo>
                  <a:pt x="134" y="80"/>
                  <a:pt x="136" y="80"/>
                  <a:pt x="136" y="81"/>
                </a:cubicBezTo>
                <a:cubicBezTo>
                  <a:pt x="137" y="81"/>
                  <a:pt x="135" y="82"/>
                  <a:pt x="138" y="82"/>
                </a:cubicBezTo>
                <a:cubicBezTo>
                  <a:pt x="140" y="82"/>
                  <a:pt x="142" y="83"/>
                  <a:pt x="142" y="82"/>
                </a:cubicBezTo>
                <a:cubicBezTo>
                  <a:pt x="143" y="82"/>
                  <a:pt x="143" y="82"/>
                  <a:pt x="143" y="81"/>
                </a:cubicBezTo>
                <a:cubicBezTo>
                  <a:pt x="142" y="80"/>
                  <a:pt x="143" y="79"/>
                  <a:pt x="143" y="79"/>
                </a:cubicBezTo>
                <a:cubicBezTo>
                  <a:pt x="143" y="79"/>
                  <a:pt x="144" y="79"/>
                  <a:pt x="144" y="79"/>
                </a:cubicBezTo>
                <a:cubicBezTo>
                  <a:pt x="145" y="79"/>
                  <a:pt x="145" y="80"/>
                  <a:pt x="146" y="79"/>
                </a:cubicBezTo>
                <a:cubicBezTo>
                  <a:pt x="146" y="79"/>
                  <a:pt x="147" y="78"/>
                  <a:pt x="147" y="78"/>
                </a:cubicBezTo>
                <a:cubicBezTo>
                  <a:pt x="149" y="78"/>
                  <a:pt x="149" y="78"/>
                  <a:pt x="149" y="78"/>
                </a:cubicBezTo>
                <a:cubicBezTo>
                  <a:pt x="149" y="78"/>
                  <a:pt x="148" y="77"/>
                  <a:pt x="150" y="77"/>
                </a:cubicBezTo>
                <a:cubicBezTo>
                  <a:pt x="151" y="77"/>
                  <a:pt x="153" y="77"/>
                  <a:pt x="153" y="77"/>
                </a:cubicBezTo>
                <a:cubicBezTo>
                  <a:pt x="153" y="77"/>
                  <a:pt x="153" y="78"/>
                  <a:pt x="153" y="79"/>
                </a:cubicBezTo>
                <a:cubicBezTo>
                  <a:pt x="154" y="80"/>
                  <a:pt x="154" y="80"/>
                  <a:pt x="154" y="80"/>
                </a:cubicBezTo>
                <a:cubicBezTo>
                  <a:pt x="154" y="80"/>
                  <a:pt x="153" y="80"/>
                  <a:pt x="154" y="82"/>
                </a:cubicBezTo>
                <a:cubicBezTo>
                  <a:pt x="155" y="83"/>
                  <a:pt x="156" y="83"/>
                  <a:pt x="156" y="84"/>
                </a:cubicBezTo>
                <a:cubicBezTo>
                  <a:pt x="157" y="84"/>
                  <a:pt x="156" y="86"/>
                  <a:pt x="156" y="86"/>
                </a:cubicBezTo>
                <a:cubicBezTo>
                  <a:pt x="156" y="86"/>
                  <a:pt x="158" y="86"/>
                  <a:pt x="158" y="86"/>
                </a:cubicBezTo>
                <a:cubicBezTo>
                  <a:pt x="158" y="85"/>
                  <a:pt x="158" y="85"/>
                  <a:pt x="159" y="85"/>
                </a:cubicBezTo>
                <a:cubicBezTo>
                  <a:pt x="159" y="85"/>
                  <a:pt x="159" y="85"/>
                  <a:pt x="159" y="85"/>
                </a:cubicBezTo>
                <a:cubicBezTo>
                  <a:pt x="159" y="85"/>
                  <a:pt x="160" y="84"/>
                  <a:pt x="160" y="83"/>
                </a:cubicBezTo>
                <a:cubicBezTo>
                  <a:pt x="160" y="83"/>
                  <a:pt x="160" y="80"/>
                  <a:pt x="159" y="80"/>
                </a:cubicBezTo>
                <a:cubicBezTo>
                  <a:pt x="159" y="80"/>
                  <a:pt x="158" y="80"/>
                  <a:pt x="158" y="79"/>
                </a:cubicBezTo>
                <a:cubicBezTo>
                  <a:pt x="157" y="78"/>
                  <a:pt x="157" y="78"/>
                  <a:pt x="158" y="78"/>
                </a:cubicBezTo>
                <a:cubicBezTo>
                  <a:pt x="158" y="78"/>
                  <a:pt x="159" y="77"/>
                  <a:pt x="159" y="77"/>
                </a:cubicBezTo>
                <a:cubicBezTo>
                  <a:pt x="159" y="77"/>
                  <a:pt x="160" y="76"/>
                  <a:pt x="159" y="76"/>
                </a:cubicBezTo>
                <a:cubicBezTo>
                  <a:pt x="159" y="75"/>
                  <a:pt x="158" y="74"/>
                  <a:pt x="158" y="74"/>
                </a:cubicBezTo>
                <a:cubicBezTo>
                  <a:pt x="158" y="74"/>
                  <a:pt x="157" y="75"/>
                  <a:pt x="156" y="74"/>
                </a:cubicBezTo>
                <a:cubicBezTo>
                  <a:pt x="156" y="74"/>
                  <a:pt x="156" y="74"/>
                  <a:pt x="156" y="73"/>
                </a:cubicBezTo>
                <a:cubicBezTo>
                  <a:pt x="156" y="73"/>
                  <a:pt x="156" y="71"/>
                  <a:pt x="156" y="71"/>
                </a:cubicBezTo>
                <a:cubicBezTo>
                  <a:pt x="155" y="71"/>
                  <a:pt x="155" y="71"/>
                  <a:pt x="155" y="71"/>
                </a:cubicBezTo>
                <a:cubicBezTo>
                  <a:pt x="156" y="69"/>
                  <a:pt x="156" y="69"/>
                  <a:pt x="156" y="69"/>
                </a:cubicBezTo>
                <a:cubicBezTo>
                  <a:pt x="156" y="68"/>
                  <a:pt x="156" y="68"/>
                  <a:pt x="156" y="68"/>
                </a:cubicBezTo>
                <a:cubicBezTo>
                  <a:pt x="156" y="68"/>
                  <a:pt x="156" y="67"/>
                  <a:pt x="157" y="67"/>
                </a:cubicBezTo>
                <a:cubicBezTo>
                  <a:pt x="157" y="66"/>
                  <a:pt x="157" y="66"/>
                  <a:pt x="157" y="65"/>
                </a:cubicBezTo>
                <a:cubicBezTo>
                  <a:pt x="158" y="65"/>
                  <a:pt x="158" y="64"/>
                  <a:pt x="158" y="64"/>
                </a:cubicBezTo>
                <a:cubicBezTo>
                  <a:pt x="159" y="64"/>
                  <a:pt x="160" y="64"/>
                  <a:pt x="161" y="64"/>
                </a:cubicBezTo>
                <a:cubicBezTo>
                  <a:pt x="161" y="64"/>
                  <a:pt x="161" y="63"/>
                  <a:pt x="162" y="63"/>
                </a:cubicBezTo>
                <a:cubicBezTo>
                  <a:pt x="162" y="63"/>
                  <a:pt x="163" y="64"/>
                  <a:pt x="163" y="64"/>
                </a:cubicBezTo>
                <a:cubicBezTo>
                  <a:pt x="163" y="64"/>
                  <a:pt x="163" y="64"/>
                  <a:pt x="163" y="65"/>
                </a:cubicBezTo>
                <a:cubicBezTo>
                  <a:pt x="163" y="65"/>
                  <a:pt x="166" y="67"/>
                  <a:pt x="166" y="67"/>
                </a:cubicBezTo>
                <a:cubicBezTo>
                  <a:pt x="166" y="67"/>
                  <a:pt x="166" y="67"/>
                  <a:pt x="167" y="67"/>
                </a:cubicBezTo>
                <a:cubicBezTo>
                  <a:pt x="167" y="67"/>
                  <a:pt x="166" y="67"/>
                  <a:pt x="167" y="67"/>
                </a:cubicBezTo>
                <a:cubicBezTo>
                  <a:pt x="167" y="68"/>
                  <a:pt x="170" y="67"/>
                  <a:pt x="170" y="67"/>
                </a:cubicBezTo>
                <a:cubicBezTo>
                  <a:pt x="171" y="67"/>
                  <a:pt x="171" y="67"/>
                  <a:pt x="171" y="67"/>
                </a:cubicBezTo>
                <a:cubicBezTo>
                  <a:pt x="171" y="67"/>
                  <a:pt x="171" y="67"/>
                  <a:pt x="171" y="66"/>
                </a:cubicBezTo>
                <a:cubicBezTo>
                  <a:pt x="172" y="66"/>
                  <a:pt x="172" y="65"/>
                  <a:pt x="172" y="64"/>
                </a:cubicBezTo>
                <a:cubicBezTo>
                  <a:pt x="172" y="64"/>
                  <a:pt x="173" y="64"/>
                  <a:pt x="172" y="63"/>
                </a:cubicBezTo>
                <a:cubicBezTo>
                  <a:pt x="170" y="62"/>
                  <a:pt x="169" y="62"/>
                  <a:pt x="169" y="62"/>
                </a:cubicBezTo>
                <a:cubicBezTo>
                  <a:pt x="169" y="62"/>
                  <a:pt x="167" y="60"/>
                  <a:pt x="168" y="60"/>
                </a:cubicBezTo>
                <a:cubicBezTo>
                  <a:pt x="169" y="59"/>
                  <a:pt x="170" y="58"/>
                  <a:pt x="170" y="58"/>
                </a:cubicBezTo>
                <a:cubicBezTo>
                  <a:pt x="169" y="56"/>
                  <a:pt x="169" y="56"/>
                  <a:pt x="169" y="56"/>
                </a:cubicBezTo>
                <a:cubicBezTo>
                  <a:pt x="170" y="55"/>
                  <a:pt x="170" y="55"/>
                  <a:pt x="170" y="55"/>
                </a:cubicBezTo>
                <a:cubicBezTo>
                  <a:pt x="169" y="53"/>
                  <a:pt x="169" y="53"/>
                  <a:pt x="169" y="53"/>
                </a:cubicBezTo>
                <a:cubicBezTo>
                  <a:pt x="169" y="53"/>
                  <a:pt x="170" y="52"/>
                  <a:pt x="170" y="52"/>
                </a:cubicBezTo>
                <a:cubicBezTo>
                  <a:pt x="170" y="51"/>
                  <a:pt x="171" y="48"/>
                  <a:pt x="171" y="48"/>
                </a:cubicBezTo>
                <a:cubicBezTo>
                  <a:pt x="171" y="48"/>
                  <a:pt x="171" y="47"/>
                  <a:pt x="171" y="46"/>
                </a:cubicBezTo>
                <a:cubicBezTo>
                  <a:pt x="171" y="46"/>
                  <a:pt x="170" y="45"/>
                  <a:pt x="170" y="45"/>
                </a:cubicBezTo>
                <a:cubicBezTo>
                  <a:pt x="169" y="44"/>
                  <a:pt x="169" y="44"/>
                  <a:pt x="169" y="44"/>
                </a:cubicBezTo>
                <a:cubicBezTo>
                  <a:pt x="169" y="44"/>
                  <a:pt x="168" y="42"/>
                  <a:pt x="168" y="42"/>
                </a:cubicBezTo>
                <a:cubicBezTo>
                  <a:pt x="167" y="43"/>
                  <a:pt x="166" y="43"/>
                  <a:pt x="166" y="43"/>
                </a:cubicBezTo>
                <a:cubicBezTo>
                  <a:pt x="166" y="43"/>
                  <a:pt x="166" y="45"/>
                  <a:pt x="166" y="45"/>
                </a:cubicBezTo>
                <a:cubicBezTo>
                  <a:pt x="165" y="46"/>
                  <a:pt x="164" y="46"/>
                  <a:pt x="164" y="46"/>
                </a:cubicBezTo>
                <a:cubicBezTo>
                  <a:pt x="164" y="46"/>
                  <a:pt x="164" y="46"/>
                  <a:pt x="164" y="46"/>
                </a:cubicBezTo>
                <a:cubicBezTo>
                  <a:pt x="163" y="46"/>
                  <a:pt x="163" y="46"/>
                  <a:pt x="163" y="46"/>
                </a:cubicBezTo>
                <a:cubicBezTo>
                  <a:pt x="162" y="48"/>
                  <a:pt x="162" y="48"/>
                  <a:pt x="162" y="48"/>
                </a:cubicBezTo>
                <a:cubicBezTo>
                  <a:pt x="161" y="49"/>
                  <a:pt x="161" y="49"/>
                  <a:pt x="161" y="49"/>
                </a:cubicBezTo>
                <a:cubicBezTo>
                  <a:pt x="161" y="49"/>
                  <a:pt x="159" y="50"/>
                  <a:pt x="158" y="50"/>
                </a:cubicBezTo>
                <a:cubicBezTo>
                  <a:pt x="158" y="50"/>
                  <a:pt x="156" y="50"/>
                  <a:pt x="156" y="50"/>
                </a:cubicBezTo>
                <a:cubicBezTo>
                  <a:pt x="155" y="49"/>
                  <a:pt x="155" y="49"/>
                  <a:pt x="155" y="49"/>
                </a:cubicBezTo>
                <a:cubicBezTo>
                  <a:pt x="152" y="48"/>
                  <a:pt x="152" y="48"/>
                  <a:pt x="152" y="48"/>
                </a:cubicBezTo>
                <a:cubicBezTo>
                  <a:pt x="152" y="48"/>
                  <a:pt x="152" y="48"/>
                  <a:pt x="152" y="48"/>
                </a:cubicBezTo>
                <a:cubicBezTo>
                  <a:pt x="150" y="47"/>
                  <a:pt x="150" y="47"/>
                  <a:pt x="150" y="47"/>
                </a:cubicBezTo>
                <a:cubicBezTo>
                  <a:pt x="149" y="46"/>
                  <a:pt x="149" y="46"/>
                  <a:pt x="149" y="46"/>
                </a:cubicBezTo>
                <a:cubicBezTo>
                  <a:pt x="149" y="44"/>
                  <a:pt x="149" y="44"/>
                  <a:pt x="149" y="44"/>
                </a:cubicBezTo>
                <a:cubicBezTo>
                  <a:pt x="147" y="42"/>
                  <a:pt x="147" y="42"/>
                  <a:pt x="147" y="42"/>
                </a:cubicBezTo>
                <a:cubicBezTo>
                  <a:pt x="143" y="41"/>
                  <a:pt x="143" y="41"/>
                  <a:pt x="143" y="41"/>
                </a:cubicBezTo>
                <a:cubicBezTo>
                  <a:pt x="140" y="40"/>
                  <a:pt x="140" y="40"/>
                  <a:pt x="140" y="40"/>
                </a:cubicBezTo>
                <a:cubicBezTo>
                  <a:pt x="138" y="40"/>
                  <a:pt x="138" y="40"/>
                  <a:pt x="138" y="40"/>
                </a:cubicBezTo>
                <a:cubicBezTo>
                  <a:pt x="138" y="40"/>
                  <a:pt x="134" y="40"/>
                  <a:pt x="134" y="40"/>
                </a:cubicBezTo>
                <a:cubicBezTo>
                  <a:pt x="134" y="40"/>
                  <a:pt x="133" y="40"/>
                  <a:pt x="133" y="40"/>
                </a:cubicBezTo>
                <a:cubicBezTo>
                  <a:pt x="133" y="40"/>
                  <a:pt x="133" y="40"/>
                  <a:pt x="133" y="40"/>
                </a:cubicBezTo>
                <a:cubicBezTo>
                  <a:pt x="133" y="40"/>
                  <a:pt x="133" y="40"/>
                  <a:pt x="133" y="40"/>
                </a:cubicBezTo>
                <a:cubicBezTo>
                  <a:pt x="133" y="40"/>
                  <a:pt x="133" y="40"/>
                  <a:pt x="133" y="40"/>
                </a:cubicBezTo>
                <a:cubicBezTo>
                  <a:pt x="133" y="40"/>
                  <a:pt x="133" y="40"/>
                  <a:pt x="133" y="40"/>
                </a:cubicBezTo>
                <a:cubicBezTo>
                  <a:pt x="133" y="40"/>
                  <a:pt x="133" y="40"/>
                  <a:pt x="133" y="40"/>
                </a:cubicBezTo>
                <a:cubicBezTo>
                  <a:pt x="132" y="40"/>
                  <a:pt x="132" y="40"/>
                  <a:pt x="132" y="40"/>
                </a:cubicBezTo>
                <a:cubicBezTo>
                  <a:pt x="133" y="38"/>
                  <a:pt x="133" y="38"/>
                  <a:pt x="133" y="38"/>
                </a:cubicBezTo>
                <a:cubicBezTo>
                  <a:pt x="134" y="38"/>
                  <a:pt x="134" y="38"/>
                  <a:pt x="134" y="38"/>
                </a:cubicBezTo>
                <a:cubicBezTo>
                  <a:pt x="134" y="37"/>
                  <a:pt x="134" y="37"/>
                  <a:pt x="134" y="37"/>
                </a:cubicBezTo>
                <a:cubicBezTo>
                  <a:pt x="134" y="37"/>
                  <a:pt x="133" y="36"/>
                  <a:pt x="133" y="36"/>
                </a:cubicBezTo>
                <a:cubicBezTo>
                  <a:pt x="133" y="36"/>
                  <a:pt x="133" y="35"/>
                  <a:pt x="133" y="35"/>
                </a:cubicBezTo>
                <a:cubicBezTo>
                  <a:pt x="133" y="35"/>
                  <a:pt x="133" y="35"/>
                  <a:pt x="133" y="35"/>
                </a:cubicBezTo>
                <a:cubicBezTo>
                  <a:pt x="133" y="35"/>
                  <a:pt x="133" y="34"/>
                  <a:pt x="133" y="34"/>
                </a:cubicBezTo>
                <a:cubicBezTo>
                  <a:pt x="133" y="34"/>
                  <a:pt x="133" y="34"/>
                  <a:pt x="133" y="34"/>
                </a:cubicBezTo>
                <a:cubicBezTo>
                  <a:pt x="133" y="33"/>
                  <a:pt x="133" y="33"/>
                  <a:pt x="133" y="33"/>
                </a:cubicBezTo>
                <a:cubicBezTo>
                  <a:pt x="134" y="30"/>
                  <a:pt x="134" y="30"/>
                  <a:pt x="134" y="30"/>
                </a:cubicBezTo>
                <a:cubicBezTo>
                  <a:pt x="136" y="28"/>
                  <a:pt x="136" y="28"/>
                  <a:pt x="136" y="28"/>
                </a:cubicBezTo>
                <a:cubicBezTo>
                  <a:pt x="136" y="28"/>
                  <a:pt x="136" y="26"/>
                  <a:pt x="137" y="26"/>
                </a:cubicBezTo>
                <a:cubicBezTo>
                  <a:pt x="137" y="25"/>
                  <a:pt x="137" y="24"/>
                  <a:pt x="137" y="24"/>
                </a:cubicBezTo>
                <a:cubicBezTo>
                  <a:pt x="139" y="23"/>
                  <a:pt x="139" y="23"/>
                  <a:pt x="139" y="23"/>
                </a:cubicBezTo>
                <a:cubicBezTo>
                  <a:pt x="139" y="23"/>
                  <a:pt x="140" y="22"/>
                  <a:pt x="140" y="22"/>
                </a:cubicBezTo>
                <a:cubicBezTo>
                  <a:pt x="140" y="21"/>
                  <a:pt x="139" y="20"/>
                  <a:pt x="139" y="20"/>
                </a:cubicBezTo>
                <a:cubicBezTo>
                  <a:pt x="139" y="19"/>
                  <a:pt x="140" y="18"/>
                  <a:pt x="140" y="18"/>
                </a:cubicBezTo>
                <a:cubicBezTo>
                  <a:pt x="139" y="18"/>
                  <a:pt x="139" y="17"/>
                  <a:pt x="138" y="17"/>
                </a:cubicBezTo>
                <a:cubicBezTo>
                  <a:pt x="138" y="17"/>
                  <a:pt x="137" y="17"/>
                  <a:pt x="137" y="16"/>
                </a:cubicBezTo>
                <a:cubicBezTo>
                  <a:pt x="137" y="16"/>
                  <a:pt x="136" y="15"/>
                  <a:pt x="136" y="15"/>
                </a:cubicBezTo>
                <a:cubicBezTo>
                  <a:pt x="136" y="15"/>
                  <a:pt x="136" y="13"/>
                  <a:pt x="135" y="13"/>
                </a:cubicBezTo>
                <a:cubicBezTo>
                  <a:pt x="135" y="13"/>
                  <a:pt x="134" y="13"/>
                  <a:pt x="133" y="12"/>
                </a:cubicBezTo>
                <a:cubicBezTo>
                  <a:pt x="132" y="12"/>
                  <a:pt x="131" y="11"/>
                  <a:pt x="131" y="11"/>
                </a:cubicBezTo>
                <a:cubicBezTo>
                  <a:pt x="130" y="11"/>
                  <a:pt x="128" y="9"/>
                  <a:pt x="128" y="9"/>
                </a:cubicBezTo>
                <a:cubicBezTo>
                  <a:pt x="128" y="9"/>
                  <a:pt x="128" y="9"/>
                  <a:pt x="127" y="9"/>
                </a:cubicBezTo>
                <a:cubicBezTo>
                  <a:pt x="127" y="9"/>
                  <a:pt x="126" y="8"/>
                  <a:pt x="126" y="8"/>
                </a:cubicBezTo>
                <a:cubicBezTo>
                  <a:pt x="125" y="8"/>
                  <a:pt x="125" y="8"/>
                  <a:pt x="125" y="8"/>
                </a:cubicBezTo>
                <a:cubicBezTo>
                  <a:pt x="125" y="8"/>
                  <a:pt x="125" y="8"/>
                  <a:pt x="125" y="8"/>
                </a:cubicBezTo>
                <a:cubicBezTo>
                  <a:pt x="124" y="8"/>
                  <a:pt x="124" y="8"/>
                  <a:pt x="123" y="7"/>
                </a:cubicBezTo>
                <a:cubicBezTo>
                  <a:pt x="121" y="7"/>
                  <a:pt x="122" y="7"/>
                  <a:pt x="120" y="7"/>
                </a:cubicBezTo>
                <a:cubicBezTo>
                  <a:pt x="119" y="7"/>
                  <a:pt x="118" y="7"/>
                  <a:pt x="118" y="7"/>
                </a:cubicBezTo>
                <a:cubicBezTo>
                  <a:pt x="118" y="7"/>
                  <a:pt x="117" y="6"/>
                  <a:pt x="115" y="6"/>
                </a:cubicBezTo>
                <a:cubicBezTo>
                  <a:pt x="114" y="7"/>
                  <a:pt x="112" y="8"/>
                  <a:pt x="111" y="8"/>
                </a:cubicBezTo>
                <a:cubicBezTo>
                  <a:pt x="111" y="8"/>
                  <a:pt x="110" y="7"/>
                  <a:pt x="110" y="7"/>
                </a:cubicBezTo>
                <a:cubicBezTo>
                  <a:pt x="110" y="7"/>
                  <a:pt x="110" y="6"/>
                  <a:pt x="110" y="6"/>
                </a:cubicBezTo>
                <a:cubicBezTo>
                  <a:pt x="110" y="6"/>
                  <a:pt x="109" y="5"/>
                  <a:pt x="108" y="4"/>
                </a:cubicBezTo>
                <a:cubicBezTo>
                  <a:pt x="108" y="4"/>
                  <a:pt x="107" y="4"/>
                  <a:pt x="107" y="4"/>
                </a:cubicBezTo>
                <a:cubicBezTo>
                  <a:pt x="107" y="4"/>
                  <a:pt x="107" y="4"/>
                  <a:pt x="107" y="5"/>
                </a:cubicBezTo>
                <a:cubicBezTo>
                  <a:pt x="107" y="6"/>
                  <a:pt x="109" y="6"/>
                  <a:pt x="107" y="6"/>
                </a:cubicBezTo>
                <a:cubicBezTo>
                  <a:pt x="106" y="5"/>
                  <a:pt x="105" y="5"/>
                  <a:pt x="105" y="5"/>
                </a:cubicBezTo>
                <a:cubicBezTo>
                  <a:pt x="102" y="6"/>
                  <a:pt x="102" y="6"/>
                  <a:pt x="102" y="6"/>
                </a:cubicBezTo>
                <a:cubicBezTo>
                  <a:pt x="103" y="5"/>
                  <a:pt x="103" y="5"/>
                  <a:pt x="103" y="5"/>
                </a:cubicBezTo>
                <a:cubicBezTo>
                  <a:pt x="103" y="5"/>
                  <a:pt x="104" y="5"/>
                  <a:pt x="104" y="5"/>
                </a:cubicBezTo>
                <a:cubicBezTo>
                  <a:pt x="104" y="4"/>
                  <a:pt x="104" y="4"/>
                  <a:pt x="104" y="4"/>
                </a:cubicBezTo>
                <a:cubicBezTo>
                  <a:pt x="104" y="4"/>
                  <a:pt x="104" y="3"/>
                  <a:pt x="104" y="3"/>
                </a:cubicBezTo>
                <a:cubicBezTo>
                  <a:pt x="105" y="3"/>
                  <a:pt x="106" y="2"/>
                  <a:pt x="105" y="2"/>
                </a:cubicBezTo>
                <a:cubicBezTo>
                  <a:pt x="104" y="2"/>
                  <a:pt x="103" y="2"/>
                  <a:pt x="103" y="2"/>
                </a:cubicBezTo>
                <a:cubicBezTo>
                  <a:pt x="103" y="1"/>
                  <a:pt x="103" y="1"/>
                  <a:pt x="103" y="1"/>
                </a:cubicBezTo>
                <a:cubicBezTo>
                  <a:pt x="103" y="1"/>
                  <a:pt x="102" y="0"/>
                  <a:pt x="102" y="0"/>
                </a:cubicBezTo>
                <a:cubicBezTo>
                  <a:pt x="102" y="1"/>
                  <a:pt x="102" y="2"/>
                  <a:pt x="102" y="2"/>
                </a:cubicBezTo>
                <a:cubicBezTo>
                  <a:pt x="101" y="2"/>
                  <a:pt x="101" y="2"/>
                  <a:pt x="101" y="1"/>
                </a:cubicBezTo>
                <a:cubicBezTo>
                  <a:pt x="101" y="0"/>
                  <a:pt x="101" y="0"/>
                  <a:pt x="101" y="0"/>
                </a:cubicBezTo>
                <a:cubicBezTo>
                  <a:pt x="100" y="0"/>
                  <a:pt x="99" y="0"/>
                  <a:pt x="99" y="0"/>
                </a:cubicBezTo>
                <a:cubicBezTo>
                  <a:pt x="99" y="0"/>
                  <a:pt x="100" y="1"/>
                  <a:pt x="98" y="1"/>
                </a:cubicBezTo>
                <a:cubicBezTo>
                  <a:pt x="97" y="1"/>
                  <a:pt x="96" y="2"/>
                  <a:pt x="95" y="2"/>
                </a:cubicBezTo>
                <a:cubicBezTo>
                  <a:pt x="94" y="3"/>
                  <a:pt x="94" y="4"/>
                  <a:pt x="94" y="4"/>
                </a:cubicBezTo>
                <a:cubicBezTo>
                  <a:pt x="94" y="5"/>
                  <a:pt x="92" y="5"/>
                  <a:pt x="92" y="6"/>
                </a:cubicBezTo>
                <a:cubicBezTo>
                  <a:pt x="93" y="6"/>
                  <a:pt x="92" y="6"/>
                  <a:pt x="94" y="7"/>
                </a:cubicBezTo>
                <a:cubicBezTo>
                  <a:pt x="95" y="7"/>
                  <a:pt x="95" y="7"/>
                  <a:pt x="96" y="7"/>
                </a:cubicBezTo>
                <a:cubicBezTo>
                  <a:pt x="97" y="8"/>
                  <a:pt x="98" y="7"/>
                  <a:pt x="98" y="7"/>
                </a:cubicBezTo>
                <a:cubicBezTo>
                  <a:pt x="98" y="7"/>
                  <a:pt x="98" y="7"/>
                  <a:pt x="99" y="8"/>
                </a:cubicBezTo>
                <a:cubicBezTo>
                  <a:pt x="99" y="8"/>
                  <a:pt x="100" y="7"/>
                  <a:pt x="100" y="8"/>
                </a:cubicBezTo>
                <a:cubicBezTo>
                  <a:pt x="100" y="9"/>
                  <a:pt x="101" y="10"/>
                  <a:pt x="100" y="10"/>
                </a:cubicBezTo>
                <a:cubicBezTo>
                  <a:pt x="99" y="10"/>
                  <a:pt x="98" y="11"/>
                  <a:pt x="98" y="10"/>
                </a:cubicBezTo>
                <a:cubicBezTo>
                  <a:pt x="98" y="10"/>
                  <a:pt x="98" y="9"/>
                  <a:pt x="97" y="9"/>
                </a:cubicBezTo>
                <a:cubicBezTo>
                  <a:pt x="97" y="9"/>
                  <a:pt x="96" y="9"/>
                  <a:pt x="96" y="9"/>
                </a:cubicBezTo>
                <a:cubicBezTo>
                  <a:pt x="95" y="11"/>
                  <a:pt x="95" y="11"/>
                  <a:pt x="95" y="11"/>
                </a:cubicBezTo>
                <a:cubicBezTo>
                  <a:pt x="95" y="11"/>
                  <a:pt x="95" y="12"/>
                  <a:pt x="94" y="12"/>
                </a:cubicBezTo>
                <a:cubicBezTo>
                  <a:pt x="93" y="12"/>
                  <a:pt x="94" y="12"/>
                  <a:pt x="92" y="12"/>
                </a:cubicBezTo>
                <a:cubicBezTo>
                  <a:pt x="90" y="12"/>
                  <a:pt x="90" y="11"/>
                  <a:pt x="89" y="11"/>
                </a:cubicBezTo>
                <a:cubicBezTo>
                  <a:pt x="89" y="11"/>
                  <a:pt x="89" y="11"/>
                  <a:pt x="88" y="11"/>
                </a:cubicBezTo>
                <a:cubicBezTo>
                  <a:pt x="88" y="11"/>
                  <a:pt x="86" y="9"/>
                  <a:pt x="85" y="11"/>
                </a:cubicBezTo>
                <a:cubicBezTo>
                  <a:pt x="84" y="12"/>
                  <a:pt x="83" y="13"/>
                  <a:pt x="83" y="13"/>
                </a:cubicBezTo>
                <a:cubicBezTo>
                  <a:pt x="80" y="13"/>
                  <a:pt x="80" y="13"/>
                  <a:pt x="80" y="13"/>
                </a:cubicBezTo>
                <a:cubicBezTo>
                  <a:pt x="80" y="13"/>
                  <a:pt x="79" y="13"/>
                  <a:pt x="78" y="13"/>
                </a:cubicBezTo>
                <a:cubicBezTo>
                  <a:pt x="77" y="13"/>
                  <a:pt x="76" y="13"/>
                  <a:pt x="76" y="13"/>
                </a:cubicBezTo>
                <a:cubicBezTo>
                  <a:pt x="75" y="14"/>
                  <a:pt x="74" y="11"/>
                  <a:pt x="74" y="11"/>
                </a:cubicBezTo>
                <a:cubicBezTo>
                  <a:pt x="74" y="11"/>
                  <a:pt x="75" y="9"/>
                  <a:pt x="72" y="11"/>
                </a:cubicBezTo>
                <a:cubicBezTo>
                  <a:pt x="69" y="13"/>
                  <a:pt x="68" y="13"/>
                  <a:pt x="68" y="13"/>
                </a:cubicBezTo>
                <a:cubicBezTo>
                  <a:pt x="67" y="13"/>
                  <a:pt x="66" y="14"/>
                  <a:pt x="66" y="14"/>
                </a:cubicBezTo>
                <a:cubicBezTo>
                  <a:pt x="65" y="13"/>
                  <a:pt x="65" y="13"/>
                  <a:pt x="65" y="13"/>
                </a:cubicBezTo>
                <a:cubicBezTo>
                  <a:pt x="65" y="13"/>
                  <a:pt x="65" y="13"/>
                  <a:pt x="65" y="13"/>
                </a:cubicBezTo>
                <a:cubicBezTo>
                  <a:pt x="65" y="13"/>
                  <a:pt x="65" y="13"/>
                  <a:pt x="65" y="13"/>
                </a:cubicBezTo>
                <a:cubicBezTo>
                  <a:pt x="66" y="13"/>
                  <a:pt x="66" y="12"/>
                  <a:pt x="66" y="12"/>
                </a:cubicBezTo>
                <a:cubicBezTo>
                  <a:pt x="65" y="11"/>
                  <a:pt x="65" y="11"/>
                  <a:pt x="65" y="11"/>
                </a:cubicBezTo>
                <a:cubicBezTo>
                  <a:pt x="62" y="12"/>
                  <a:pt x="62" y="12"/>
                  <a:pt x="62" y="12"/>
                </a:cubicBezTo>
                <a:cubicBezTo>
                  <a:pt x="62" y="12"/>
                  <a:pt x="63" y="12"/>
                  <a:pt x="62" y="12"/>
                </a:cubicBezTo>
                <a:cubicBezTo>
                  <a:pt x="62" y="12"/>
                  <a:pt x="60" y="12"/>
                  <a:pt x="60" y="12"/>
                </a:cubicBezTo>
                <a:cubicBezTo>
                  <a:pt x="60" y="14"/>
                  <a:pt x="60" y="14"/>
                  <a:pt x="60" y="14"/>
                </a:cubicBezTo>
                <a:cubicBezTo>
                  <a:pt x="60" y="14"/>
                  <a:pt x="59" y="14"/>
                  <a:pt x="59" y="14"/>
                </a:cubicBezTo>
                <a:cubicBezTo>
                  <a:pt x="59" y="14"/>
                  <a:pt x="59" y="15"/>
                  <a:pt x="59" y="15"/>
                </a:cubicBezTo>
                <a:cubicBezTo>
                  <a:pt x="59" y="15"/>
                  <a:pt x="59" y="16"/>
                  <a:pt x="59" y="16"/>
                </a:cubicBezTo>
                <a:cubicBezTo>
                  <a:pt x="59" y="16"/>
                  <a:pt x="58" y="16"/>
                  <a:pt x="58" y="16"/>
                </a:cubicBezTo>
                <a:cubicBezTo>
                  <a:pt x="58" y="16"/>
                  <a:pt x="57" y="16"/>
                  <a:pt x="57" y="16"/>
                </a:cubicBezTo>
                <a:cubicBezTo>
                  <a:pt x="57" y="16"/>
                  <a:pt x="56" y="18"/>
                  <a:pt x="56" y="18"/>
                </a:cubicBezTo>
                <a:cubicBezTo>
                  <a:pt x="56" y="18"/>
                  <a:pt x="56" y="19"/>
                  <a:pt x="56" y="19"/>
                </a:cubicBezTo>
                <a:cubicBezTo>
                  <a:pt x="56" y="19"/>
                  <a:pt x="56" y="19"/>
                  <a:pt x="56" y="20"/>
                </a:cubicBezTo>
                <a:cubicBezTo>
                  <a:pt x="55" y="20"/>
                  <a:pt x="54" y="20"/>
                  <a:pt x="54" y="20"/>
                </a:cubicBezTo>
                <a:cubicBezTo>
                  <a:pt x="54" y="20"/>
                  <a:pt x="53" y="20"/>
                  <a:pt x="52" y="20"/>
                </a:cubicBezTo>
                <a:cubicBezTo>
                  <a:pt x="52" y="20"/>
                  <a:pt x="51" y="20"/>
                  <a:pt x="51" y="20"/>
                </a:cubicBezTo>
                <a:cubicBezTo>
                  <a:pt x="50" y="20"/>
                  <a:pt x="50" y="21"/>
                  <a:pt x="50" y="21"/>
                </a:cubicBezTo>
                <a:cubicBezTo>
                  <a:pt x="50" y="21"/>
                  <a:pt x="48" y="20"/>
                  <a:pt x="48" y="20"/>
                </a:cubicBezTo>
                <a:cubicBezTo>
                  <a:pt x="47" y="20"/>
                  <a:pt x="47" y="19"/>
                  <a:pt x="47" y="18"/>
                </a:cubicBezTo>
                <a:cubicBezTo>
                  <a:pt x="47" y="18"/>
                  <a:pt x="46" y="16"/>
                  <a:pt x="46" y="16"/>
                </a:cubicBezTo>
                <a:cubicBezTo>
                  <a:pt x="45" y="17"/>
                  <a:pt x="45" y="17"/>
                  <a:pt x="45" y="17"/>
                </a:cubicBezTo>
                <a:cubicBezTo>
                  <a:pt x="42" y="17"/>
                  <a:pt x="42" y="17"/>
                  <a:pt x="42" y="17"/>
                </a:cubicBezTo>
                <a:cubicBezTo>
                  <a:pt x="40" y="16"/>
                  <a:pt x="40" y="16"/>
                  <a:pt x="40" y="16"/>
                </a:cubicBezTo>
                <a:cubicBezTo>
                  <a:pt x="40" y="18"/>
                  <a:pt x="40" y="18"/>
                  <a:pt x="40" y="18"/>
                </a:cubicBezTo>
                <a:cubicBezTo>
                  <a:pt x="40" y="18"/>
                  <a:pt x="41" y="19"/>
                  <a:pt x="41" y="19"/>
                </a:cubicBezTo>
                <a:cubicBezTo>
                  <a:pt x="41" y="19"/>
                  <a:pt x="40" y="19"/>
                  <a:pt x="40" y="19"/>
                </a:cubicBezTo>
                <a:cubicBezTo>
                  <a:pt x="39" y="20"/>
                  <a:pt x="39" y="20"/>
                  <a:pt x="39" y="20"/>
                </a:cubicBezTo>
                <a:cubicBezTo>
                  <a:pt x="38" y="20"/>
                  <a:pt x="38" y="20"/>
                  <a:pt x="38" y="20"/>
                </a:cubicBezTo>
                <a:cubicBezTo>
                  <a:pt x="38" y="20"/>
                  <a:pt x="37" y="22"/>
                  <a:pt x="37" y="22"/>
                </a:cubicBezTo>
                <a:cubicBezTo>
                  <a:pt x="37" y="23"/>
                  <a:pt x="36" y="23"/>
                  <a:pt x="36" y="23"/>
                </a:cubicBezTo>
                <a:cubicBezTo>
                  <a:pt x="36" y="23"/>
                  <a:pt x="35" y="23"/>
                  <a:pt x="36" y="24"/>
                </a:cubicBezTo>
                <a:cubicBezTo>
                  <a:pt x="37" y="24"/>
                  <a:pt x="38" y="24"/>
                  <a:pt x="38" y="24"/>
                </a:cubicBezTo>
                <a:cubicBezTo>
                  <a:pt x="39" y="24"/>
                  <a:pt x="40" y="24"/>
                  <a:pt x="40" y="24"/>
                </a:cubicBezTo>
                <a:cubicBezTo>
                  <a:pt x="40" y="24"/>
                  <a:pt x="42" y="23"/>
                  <a:pt x="42" y="23"/>
                </a:cubicBezTo>
                <a:cubicBezTo>
                  <a:pt x="42" y="24"/>
                  <a:pt x="42" y="24"/>
                  <a:pt x="42" y="24"/>
                </a:cubicBezTo>
                <a:cubicBezTo>
                  <a:pt x="42" y="26"/>
                  <a:pt x="42" y="26"/>
                  <a:pt x="42" y="26"/>
                </a:cubicBezTo>
                <a:cubicBezTo>
                  <a:pt x="41" y="26"/>
                  <a:pt x="41" y="26"/>
                  <a:pt x="41" y="26"/>
                </a:cubicBezTo>
                <a:cubicBezTo>
                  <a:pt x="41" y="26"/>
                  <a:pt x="41" y="27"/>
                  <a:pt x="41" y="27"/>
                </a:cubicBezTo>
                <a:cubicBezTo>
                  <a:pt x="40" y="28"/>
                  <a:pt x="39" y="28"/>
                  <a:pt x="39" y="28"/>
                </a:cubicBezTo>
                <a:cubicBezTo>
                  <a:pt x="38" y="29"/>
                  <a:pt x="38" y="29"/>
                  <a:pt x="38" y="30"/>
                </a:cubicBezTo>
                <a:cubicBezTo>
                  <a:pt x="38" y="31"/>
                  <a:pt x="37" y="33"/>
                  <a:pt x="37" y="33"/>
                </a:cubicBezTo>
                <a:cubicBezTo>
                  <a:pt x="35" y="34"/>
                  <a:pt x="35" y="34"/>
                  <a:pt x="35" y="34"/>
                </a:cubicBezTo>
                <a:cubicBezTo>
                  <a:pt x="33" y="36"/>
                  <a:pt x="33" y="36"/>
                  <a:pt x="33" y="36"/>
                </a:cubicBezTo>
                <a:cubicBezTo>
                  <a:pt x="32" y="36"/>
                  <a:pt x="32" y="36"/>
                  <a:pt x="32" y="36"/>
                </a:cubicBezTo>
                <a:cubicBezTo>
                  <a:pt x="31" y="37"/>
                  <a:pt x="31" y="37"/>
                  <a:pt x="31" y="37"/>
                </a:cubicBezTo>
                <a:cubicBezTo>
                  <a:pt x="31" y="38"/>
                  <a:pt x="31" y="38"/>
                  <a:pt x="31" y="38"/>
                </a:cubicBezTo>
                <a:cubicBezTo>
                  <a:pt x="29" y="39"/>
                  <a:pt x="29" y="39"/>
                  <a:pt x="29" y="39"/>
                </a:cubicBezTo>
                <a:cubicBezTo>
                  <a:pt x="29" y="41"/>
                  <a:pt x="29" y="41"/>
                  <a:pt x="29" y="41"/>
                </a:cubicBezTo>
                <a:cubicBezTo>
                  <a:pt x="28" y="42"/>
                  <a:pt x="28" y="42"/>
                  <a:pt x="28" y="42"/>
                </a:cubicBezTo>
                <a:cubicBezTo>
                  <a:pt x="27" y="42"/>
                  <a:pt x="27" y="42"/>
                  <a:pt x="27" y="42"/>
                </a:cubicBezTo>
                <a:cubicBezTo>
                  <a:pt x="26" y="44"/>
                  <a:pt x="26" y="44"/>
                  <a:pt x="26" y="44"/>
                </a:cubicBezTo>
                <a:cubicBezTo>
                  <a:pt x="26" y="44"/>
                  <a:pt x="25" y="45"/>
                  <a:pt x="25" y="45"/>
                </a:cubicBezTo>
                <a:cubicBezTo>
                  <a:pt x="24" y="45"/>
                  <a:pt x="23" y="46"/>
                  <a:pt x="23" y="46"/>
                </a:cubicBezTo>
                <a:cubicBezTo>
                  <a:pt x="21" y="46"/>
                  <a:pt x="21" y="46"/>
                  <a:pt x="21" y="46"/>
                </a:cubicBezTo>
                <a:cubicBezTo>
                  <a:pt x="21" y="46"/>
                  <a:pt x="20" y="46"/>
                  <a:pt x="19" y="47"/>
                </a:cubicBezTo>
                <a:cubicBezTo>
                  <a:pt x="19" y="48"/>
                  <a:pt x="19" y="48"/>
                  <a:pt x="19" y="48"/>
                </a:cubicBezTo>
                <a:cubicBezTo>
                  <a:pt x="19" y="49"/>
                  <a:pt x="20" y="50"/>
                  <a:pt x="20" y="50"/>
                </a:cubicBezTo>
                <a:cubicBezTo>
                  <a:pt x="20" y="52"/>
                  <a:pt x="20" y="52"/>
                  <a:pt x="20" y="52"/>
                </a:cubicBezTo>
                <a:cubicBezTo>
                  <a:pt x="20" y="52"/>
                  <a:pt x="19" y="52"/>
                  <a:pt x="19" y="53"/>
                </a:cubicBezTo>
                <a:cubicBezTo>
                  <a:pt x="19" y="53"/>
                  <a:pt x="19" y="54"/>
                  <a:pt x="19" y="54"/>
                </a:cubicBezTo>
                <a:cubicBezTo>
                  <a:pt x="19" y="54"/>
                  <a:pt x="19" y="55"/>
                  <a:pt x="19" y="55"/>
                </a:cubicBezTo>
                <a:cubicBezTo>
                  <a:pt x="19" y="55"/>
                  <a:pt x="19" y="56"/>
                  <a:pt x="19" y="56"/>
                </a:cubicBezTo>
                <a:cubicBezTo>
                  <a:pt x="19" y="56"/>
                  <a:pt x="19" y="57"/>
                  <a:pt x="18" y="58"/>
                </a:cubicBezTo>
                <a:cubicBezTo>
                  <a:pt x="18" y="58"/>
                  <a:pt x="17" y="59"/>
                  <a:pt x="17" y="59"/>
                </a:cubicBezTo>
                <a:cubicBezTo>
                  <a:pt x="17" y="59"/>
                  <a:pt x="15" y="59"/>
                  <a:pt x="15" y="59"/>
                </a:cubicBezTo>
                <a:cubicBezTo>
                  <a:pt x="15" y="60"/>
                  <a:pt x="13" y="60"/>
                  <a:pt x="13" y="60"/>
                </a:cubicBezTo>
                <a:cubicBezTo>
                  <a:pt x="11" y="62"/>
                  <a:pt x="11" y="62"/>
                  <a:pt x="11" y="62"/>
                </a:cubicBezTo>
                <a:cubicBezTo>
                  <a:pt x="7" y="66"/>
                  <a:pt x="7" y="66"/>
                  <a:pt x="7" y="66"/>
                </a:cubicBezTo>
                <a:cubicBezTo>
                  <a:pt x="7" y="66"/>
                  <a:pt x="7" y="67"/>
                  <a:pt x="7" y="67"/>
                </a:cubicBezTo>
                <a:cubicBezTo>
                  <a:pt x="7" y="67"/>
                  <a:pt x="7" y="69"/>
                  <a:pt x="7" y="69"/>
                </a:cubicBezTo>
                <a:cubicBezTo>
                  <a:pt x="7" y="70"/>
                  <a:pt x="6" y="71"/>
                  <a:pt x="6" y="71"/>
                </a:cubicBezTo>
                <a:cubicBezTo>
                  <a:pt x="5" y="72"/>
                  <a:pt x="5" y="72"/>
                  <a:pt x="5" y="72"/>
                </a:cubicBezTo>
                <a:cubicBezTo>
                  <a:pt x="5" y="74"/>
                  <a:pt x="5" y="74"/>
                  <a:pt x="5" y="74"/>
                </a:cubicBezTo>
                <a:cubicBezTo>
                  <a:pt x="5" y="75"/>
                  <a:pt x="5" y="75"/>
                  <a:pt x="5" y="75"/>
                </a:cubicBezTo>
                <a:cubicBezTo>
                  <a:pt x="6" y="76"/>
                  <a:pt x="6" y="76"/>
                  <a:pt x="6" y="76"/>
                </a:cubicBezTo>
                <a:cubicBezTo>
                  <a:pt x="7" y="77"/>
                  <a:pt x="7" y="77"/>
                  <a:pt x="7" y="77"/>
                </a:cubicBezTo>
                <a:cubicBezTo>
                  <a:pt x="7" y="80"/>
                  <a:pt x="7" y="80"/>
                  <a:pt x="7" y="80"/>
                </a:cubicBezTo>
                <a:cubicBezTo>
                  <a:pt x="6" y="82"/>
                  <a:pt x="6" y="82"/>
                  <a:pt x="6" y="82"/>
                </a:cubicBezTo>
                <a:cubicBezTo>
                  <a:pt x="6" y="84"/>
                  <a:pt x="6" y="84"/>
                  <a:pt x="6" y="84"/>
                </a:cubicBezTo>
                <a:cubicBezTo>
                  <a:pt x="4" y="84"/>
                  <a:pt x="4" y="84"/>
                  <a:pt x="4" y="84"/>
                </a:cubicBezTo>
                <a:cubicBezTo>
                  <a:pt x="4" y="84"/>
                  <a:pt x="3" y="85"/>
                  <a:pt x="2" y="85"/>
                </a:cubicBezTo>
                <a:cubicBezTo>
                  <a:pt x="2" y="85"/>
                  <a:pt x="1" y="86"/>
                  <a:pt x="1" y="86"/>
                </a:cubicBezTo>
                <a:cubicBezTo>
                  <a:pt x="0" y="87"/>
                  <a:pt x="0" y="87"/>
                  <a:pt x="0" y="87"/>
                </a:cubicBezTo>
                <a:cubicBezTo>
                  <a:pt x="1" y="88"/>
                  <a:pt x="1" y="88"/>
                  <a:pt x="1" y="88"/>
                </a:cubicBezTo>
                <a:cubicBezTo>
                  <a:pt x="1" y="90"/>
                  <a:pt x="1" y="90"/>
                  <a:pt x="1" y="90"/>
                </a:cubicBezTo>
                <a:cubicBezTo>
                  <a:pt x="2" y="90"/>
                  <a:pt x="2" y="90"/>
                  <a:pt x="2" y="90"/>
                </a:cubicBezTo>
                <a:cubicBezTo>
                  <a:pt x="4" y="89"/>
                  <a:pt x="4" y="89"/>
                  <a:pt x="4" y="89"/>
                </a:cubicBezTo>
                <a:cubicBezTo>
                  <a:pt x="6" y="90"/>
                  <a:pt x="6" y="90"/>
                  <a:pt x="6" y="90"/>
                </a:cubicBezTo>
                <a:cubicBezTo>
                  <a:pt x="9" y="89"/>
                  <a:pt x="9" y="89"/>
                  <a:pt x="9" y="89"/>
                </a:cubicBezTo>
                <a:cubicBezTo>
                  <a:pt x="9" y="89"/>
                  <a:pt x="9" y="88"/>
                  <a:pt x="10" y="87"/>
                </a:cubicBezTo>
                <a:cubicBezTo>
                  <a:pt x="11" y="86"/>
                  <a:pt x="12" y="86"/>
                  <a:pt x="12" y="86"/>
                </a:cubicBezTo>
                <a:cubicBezTo>
                  <a:pt x="13" y="84"/>
                  <a:pt x="13" y="84"/>
                  <a:pt x="13" y="84"/>
                </a:cubicBezTo>
                <a:cubicBezTo>
                  <a:pt x="12" y="84"/>
                  <a:pt x="12" y="84"/>
                  <a:pt x="12" y="84"/>
                </a:cubicBezTo>
                <a:cubicBezTo>
                  <a:pt x="12" y="82"/>
                  <a:pt x="12" y="82"/>
                  <a:pt x="12" y="82"/>
                </a:cubicBezTo>
                <a:cubicBezTo>
                  <a:pt x="10" y="81"/>
                  <a:pt x="10" y="81"/>
                  <a:pt x="10" y="81"/>
                </a:cubicBezTo>
                <a:cubicBezTo>
                  <a:pt x="10" y="81"/>
                  <a:pt x="10" y="80"/>
                  <a:pt x="10" y="80"/>
                </a:cubicBezTo>
                <a:cubicBezTo>
                  <a:pt x="11" y="79"/>
                  <a:pt x="12" y="77"/>
                  <a:pt x="12" y="77"/>
                </a:cubicBezTo>
                <a:cubicBezTo>
                  <a:pt x="15" y="76"/>
                  <a:pt x="15" y="76"/>
                  <a:pt x="15" y="76"/>
                </a:cubicBezTo>
                <a:cubicBezTo>
                  <a:pt x="18" y="75"/>
                  <a:pt x="18" y="75"/>
                  <a:pt x="18" y="75"/>
                </a:cubicBezTo>
                <a:cubicBezTo>
                  <a:pt x="19" y="74"/>
                  <a:pt x="19" y="74"/>
                  <a:pt x="19" y="74"/>
                </a:cubicBezTo>
                <a:cubicBezTo>
                  <a:pt x="21" y="73"/>
                  <a:pt x="21" y="73"/>
                  <a:pt x="21" y="73"/>
                </a:cubicBezTo>
                <a:cubicBezTo>
                  <a:pt x="21" y="73"/>
                  <a:pt x="24" y="73"/>
                  <a:pt x="24" y="73"/>
                </a:cubicBezTo>
                <a:cubicBezTo>
                  <a:pt x="24" y="73"/>
                  <a:pt x="28" y="73"/>
                  <a:pt x="28" y="73"/>
                </a:cubicBezTo>
                <a:lnTo>
                  <a:pt x="31" y="75"/>
                </a:lnTo>
                <a:close/>
              </a:path>
            </a:pathLst>
          </a:custGeom>
          <a:solidFill>
            <a:srgbClr val="D8D8D8"/>
          </a:solidFill>
          <a:ln w="9525" cap="rnd" cmpd="sng">
            <a:solidFill>
              <a:srgbClr val="F2F2F2"/>
            </a:solidFill>
            <a:prstDash val="solid"/>
            <a:round/>
            <a:headEnd type="none" w="sm" len="sm"/>
            <a:tailEnd type="none" w="sm" len="sm"/>
          </a:ln>
        </p:spPr>
        <p:txBody>
          <a:bodyPr spcFirstLastPara="1" wrap="square" lIns="49325" tIns="24650" rIns="49325" bIns="24650" anchor="t"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dk1"/>
              </a:solidFill>
              <a:latin typeface="Montserrat"/>
              <a:ea typeface="Montserrat"/>
              <a:cs typeface="Montserrat"/>
              <a:sym typeface="Montserrat"/>
            </a:endParaRPr>
          </a:p>
        </p:txBody>
      </p:sp>
      <p:sp>
        <p:nvSpPr>
          <p:cNvPr id="325" name="Google Shape;325;p10"/>
          <p:cNvSpPr/>
          <p:nvPr/>
        </p:nvSpPr>
        <p:spPr>
          <a:xfrm>
            <a:off x="4060639" y="5533219"/>
            <a:ext cx="628106" cy="376025"/>
          </a:xfrm>
          <a:custGeom>
            <a:avLst/>
            <a:gdLst/>
            <a:ahLst/>
            <a:cxnLst/>
            <a:rect l="l" t="t" r="r" b="b"/>
            <a:pathLst>
              <a:path w="217" h="134" extrusionOk="0">
                <a:moveTo>
                  <a:pt x="19" y="45"/>
                </a:moveTo>
                <a:cubicBezTo>
                  <a:pt x="24" y="40"/>
                  <a:pt x="24" y="40"/>
                  <a:pt x="24" y="40"/>
                </a:cubicBezTo>
                <a:cubicBezTo>
                  <a:pt x="24" y="40"/>
                  <a:pt x="30" y="35"/>
                  <a:pt x="31" y="35"/>
                </a:cubicBezTo>
                <a:cubicBezTo>
                  <a:pt x="33" y="34"/>
                  <a:pt x="36" y="32"/>
                  <a:pt x="36" y="33"/>
                </a:cubicBezTo>
                <a:cubicBezTo>
                  <a:pt x="36" y="34"/>
                  <a:pt x="37" y="41"/>
                  <a:pt x="37" y="41"/>
                </a:cubicBezTo>
                <a:cubicBezTo>
                  <a:pt x="42" y="43"/>
                  <a:pt x="42" y="43"/>
                  <a:pt x="42" y="43"/>
                </a:cubicBezTo>
                <a:cubicBezTo>
                  <a:pt x="46" y="46"/>
                  <a:pt x="46" y="46"/>
                  <a:pt x="46" y="46"/>
                </a:cubicBezTo>
                <a:cubicBezTo>
                  <a:pt x="54" y="50"/>
                  <a:pt x="54" y="50"/>
                  <a:pt x="54" y="50"/>
                </a:cubicBezTo>
                <a:cubicBezTo>
                  <a:pt x="55" y="53"/>
                  <a:pt x="55" y="53"/>
                  <a:pt x="55" y="53"/>
                </a:cubicBezTo>
                <a:cubicBezTo>
                  <a:pt x="55" y="53"/>
                  <a:pt x="54" y="55"/>
                  <a:pt x="56" y="58"/>
                </a:cubicBezTo>
                <a:cubicBezTo>
                  <a:pt x="59" y="61"/>
                  <a:pt x="60" y="61"/>
                  <a:pt x="61" y="64"/>
                </a:cubicBezTo>
                <a:cubicBezTo>
                  <a:pt x="62" y="66"/>
                  <a:pt x="66" y="68"/>
                  <a:pt x="66" y="68"/>
                </a:cubicBezTo>
                <a:cubicBezTo>
                  <a:pt x="71" y="69"/>
                  <a:pt x="71" y="69"/>
                  <a:pt x="71" y="69"/>
                </a:cubicBezTo>
                <a:cubicBezTo>
                  <a:pt x="71" y="69"/>
                  <a:pt x="76" y="71"/>
                  <a:pt x="77" y="70"/>
                </a:cubicBezTo>
                <a:cubicBezTo>
                  <a:pt x="78" y="69"/>
                  <a:pt x="83" y="65"/>
                  <a:pt x="83" y="64"/>
                </a:cubicBezTo>
                <a:cubicBezTo>
                  <a:pt x="84" y="63"/>
                  <a:pt x="87" y="59"/>
                  <a:pt x="88" y="58"/>
                </a:cubicBezTo>
                <a:cubicBezTo>
                  <a:pt x="89" y="57"/>
                  <a:pt x="92" y="50"/>
                  <a:pt x="92" y="49"/>
                </a:cubicBezTo>
                <a:cubicBezTo>
                  <a:pt x="92" y="47"/>
                  <a:pt x="88" y="39"/>
                  <a:pt x="87" y="37"/>
                </a:cubicBezTo>
                <a:cubicBezTo>
                  <a:pt x="87" y="35"/>
                  <a:pt x="86" y="29"/>
                  <a:pt x="86" y="29"/>
                </a:cubicBezTo>
                <a:cubicBezTo>
                  <a:pt x="82" y="21"/>
                  <a:pt x="82" y="21"/>
                  <a:pt x="82" y="21"/>
                </a:cubicBezTo>
                <a:cubicBezTo>
                  <a:pt x="82" y="21"/>
                  <a:pt x="82" y="16"/>
                  <a:pt x="83" y="16"/>
                </a:cubicBezTo>
                <a:cubicBezTo>
                  <a:pt x="84" y="15"/>
                  <a:pt x="89" y="11"/>
                  <a:pt x="89" y="11"/>
                </a:cubicBezTo>
                <a:cubicBezTo>
                  <a:pt x="94" y="6"/>
                  <a:pt x="94" y="6"/>
                  <a:pt x="94" y="6"/>
                </a:cubicBezTo>
                <a:cubicBezTo>
                  <a:pt x="99" y="3"/>
                  <a:pt x="99" y="3"/>
                  <a:pt x="99" y="3"/>
                </a:cubicBezTo>
                <a:cubicBezTo>
                  <a:pt x="103" y="0"/>
                  <a:pt x="103" y="0"/>
                  <a:pt x="103" y="0"/>
                </a:cubicBezTo>
                <a:cubicBezTo>
                  <a:pt x="108" y="2"/>
                  <a:pt x="108" y="2"/>
                  <a:pt x="108" y="2"/>
                </a:cubicBezTo>
                <a:cubicBezTo>
                  <a:pt x="112" y="2"/>
                  <a:pt x="112" y="2"/>
                  <a:pt x="112" y="2"/>
                </a:cubicBezTo>
                <a:cubicBezTo>
                  <a:pt x="116" y="4"/>
                  <a:pt x="116" y="4"/>
                  <a:pt x="116" y="4"/>
                </a:cubicBezTo>
                <a:cubicBezTo>
                  <a:pt x="121" y="4"/>
                  <a:pt x="121" y="4"/>
                  <a:pt x="121" y="4"/>
                </a:cubicBezTo>
                <a:cubicBezTo>
                  <a:pt x="125" y="5"/>
                  <a:pt x="125" y="5"/>
                  <a:pt x="125" y="5"/>
                </a:cubicBezTo>
                <a:cubicBezTo>
                  <a:pt x="130" y="7"/>
                  <a:pt x="130" y="7"/>
                  <a:pt x="130" y="7"/>
                </a:cubicBezTo>
                <a:cubicBezTo>
                  <a:pt x="139" y="13"/>
                  <a:pt x="139" y="13"/>
                  <a:pt x="139" y="13"/>
                </a:cubicBezTo>
                <a:cubicBezTo>
                  <a:pt x="142" y="17"/>
                  <a:pt x="142" y="17"/>
                  <a:pt x="142" y="17"/>
                </a:cubicBezTo>
                <a:cubicBezTo>
                  <a:pt x="145" y="18"/>
                  <a:pt x="145" y="18"/>
                  <a:pt x="145" y="18"/>
                </a:cubicBezTo>
                <a:cubicBezTo>
                  <a:pt x="145" y="18"/>
                  <a:pt x="147" y="20"/>
                  <a:pt x="149" y="19"/>
                </a:cubicBezTo>
                <a:cubicBezTo>
                  <a:pt x="150" y="19"/>
                  <a:pt x="151" y="18"/>
                  <a:pt x="152" y="17"/>
                </a:cubicBezTo>
                <a:cubicBezTo>
                  <a:pt x="154" y="16"/>
                  <a:pt x="155" y="14"/>
                  <a:pt x="155" y="14"/>
                </a:cubicBezTo>
                <a:cubicBezTo>
                  <a:pt x="157" y="14"/>
                  <a:pt x="157" y="14"/>
                  <a:pt x="157" y="14"/>
                </a:cubicBezTo>
                <a:cubicBezTo>
                  <a:pt x="159" y="11"/>
                  <a:pt x="159" y="11"/>
                  <a:pt x="159" y="11"/>
                </a:cubicBezTo>
                <a:cubicBezTo>
                  <a:pt x="167" y="13"/>
                  <a:pt x="167" y="13"/>
                  <a:pt x="167" y="13"/>
                </a:cubicBezTo>
                <a:cubicBezTo>
                  <a:pt x="171" y="13"/>
                  <a:pt x="171" y="13"/>
                  <a:pt x="171" y="13"/>
                </a:cubicBezTo>
                <a:cubicBezTo>
                  <a:pt x="177" y="11"/>
                  <a:pt x="177" y="11"/>
                  <a:pt x="177" y="11"/>
                </a:cubicBezTo>
                <a:cubicBezTo>
                  <a:pt x="180" y="14"/>
                  <a:pt x="180" y="14"/>
                  <a:pt x="180" y="14"/>
                </a:cubicBezTo>
                <a:cubicBezTo>
                  <a:pt x="180" y="17"/>
                  <a:pt x="180" y="17"/>
                  <a:pt x="180" y="17"/>
                </a:cubicBezTo>
                <a:cubicBezTo>
                  <a:pt x="184" y="18"/>
                  <a:pt x="184" y="18"/>
                  <a:pt x="184" y="18"/>
                </a:cubicBezTo>
                <a:cubicBezTo>
                  <a:pt x="184" y="18"/>
                  <a:pt x="187" y="20"/>
                  <a:pt x="188" y="20"/>
                </a:cubicBezTo>
                <a:cubicBezTo>
                  <a:pt x="189" y="20"/>
                  <a:pt x="191" y="21"/>
                  <a:pt x="191" y="21"/>
                </a:cubicBezTo>
                <a:cubicBezTo>
                  <a:pt x="192" y="31"/>
                  <a:pt x="192" y="31"/>
                  <a:pt x="192" y="31"/>
                </a:cubicBezTo>
                <a:cubicBezTo>
                  <a:pt x="190" y="34"/>
                  <a:pt x="190" y="34"/>
                  <a:pt x="190" y="34"/>
                </a:cubicBezTo>
                <a:cubicBezTo>
                  <a:pt x="192" y="42"/>
                  <a:pt x="192" y="42"/>
                  <a:pt x="192" y="42"/>
                </a:cubicBezTo>
                <a:cubicBezTo>
                  <a:pt x="192" y="46"/>
                  <a:pt x="192" y="46"/>
                  <a:pt x="192" y="46"/>
                </a:cubicBezTo>
                <a:cubicBezTo>
                  <a:pt x="196" y="43"/>
                  <a:pt x="196" y="43"/>
                  <a:pt x="196" y="43"/>
                </a:cubicBezTo>
                <a:cubicBezTo>
                  <a:pt x="200" y="46"/>
                  <a:pt x="200" y="46"/>
                  <a:pt x="200" y="46"/>
                </a:cubicBezTo>
                <a:cubicBezTo>
                  <a:pt x="198" y="49"/>
                  <a:pt x="198" y="49"/>
                  <a:pt x="198" y="49"/>
                </a:cubicBezTo>
                <a:cubicBezTo>
                  <a:pt x="203" y="53"/>
                  <a:pt x="203" y="53"/>
                  <a:pt x="203" y="53"/>
                </a:cubicBezTo>
                <a:cubicBezTo>
                  <a:pt x="207" y="55"/>
                  <a:pt x="207" y="55"/>
                  <a:pt x="207" y="55"/>
                </a:cubicBezTo>
                <a:cubicBezTo>
                  <a:pt x="206" y="58"/>
                  <a:pt x="206" y="58"/>
                  <a:pt x="206" y="58"/>
                </a:cubicBezTo>
                <a:cubicBezTo>
                  <a:pt x="206" y="58"/>
                  <a:pt x="207" y="59"/>
                  <a:pt x="208" y="59"/>
                </a:cubicBezTo>
                <a:cubicBezTo>
                  <a:pt x="209" y="60"/>
                  <a:pt x="211" y="61"/>
                  <a:pt x="211" y="61"/>
                </a:cubicBezTo>
                <a:cubicBezTo>
                  <a:pt x="211" y="61"/>
                  <a:pt x="212" y="64"/>
                  <a:pt x="212" y="66"/>
                </a:cubicBezTo>
                <a:cubicBezTo>
                  <a:pt x="213" y="67"/>
                  <a:pt x="217" y="70"/>
                  <a:pt x="217" y="70"/>
                </a:cubicBezTo>
                <a:cubicBezTo>
                  <a:pt x="216" y="75"/>
                  <a:pt x="216" y="75"/>
                  <a:pt x="216" y="75"/>
                </a:cubicBezTo>
                <a:cubicBezTo>
                  <a:pt x="216" y="75"/>
                  <a:pt x="216" y="77"/>
                  <a:pt x="216" y="78"/>
                </a:cubicBezTo>
                <a:cubicBezTo>
                  <a:pt x="216" y="79"/>
                  <a:pt x="216" y="80"/>
                  <a:pt x="216" y="81"/>
                </a:cubicBezTo>
                <a:cubicBezTo>
                  <a:pt x="216" y="80"/>
                  <a:pt x="216" y="80"/>
                  <a:pt x="216" y="80"/>
                </a:cubicBezTo>
                <a:cubicBezTo>
                  <a:pt x="211" y="83"/>
                  <a:pt x="211" y="83"/>
                  <a:pt x="211" y="83"/>
                </a:cubicBezTo>
                <a:cubicBezTo>
                  <a:pt x="210" y="90"/>
                  <a:pt x="210" y="90"/>
                  <a:pt x="210" y="90"/>
                </a:cubicBezTo>
                <a:cubicBezTo>
                  <a:pt x="205" y="95"/>
                  <a:pt x="205" y="95"/>
                  <a:pt x="205" y="95"/>
                </a:cubicBezTo>
                <a:cubicBezTo>
                  <a:pt x="207" y="100"/>
                  <a:pt x="207" y="100"/>
                  <a:pt x="207" y="100"/>
                </a:cubicBezTo>
                <a:cubicBezTo>
                  <a:pt x="205" y="103"/>
                  <a:pt x="205" y="103"/>
                  <a:pt x="205" y="103"/>
                </a:cubicBezTo>
                <a:cubicBezTo>
                  <a:pt x="197" y="103"/>
                  <a:pt x="197" y="103"/>
                  <a:pt x="197" y="103"/>
                </a:cubicBezTo>
                <a:cubicBezTo>
                  <a:pt x="197" y="103"/>
                  <a:pt x="196" y="103"/>
                  <a:pt x="192" y="103"/>
                </a:cubicBezTo>
                <a:cubicBezTo>
                  <a:pt x="188" y="103"/>
                  <a:pt x="189" y="103"/>
                  <a:pt x="189" y="103"/>
                </a:cubicBezTo>
                <a:cubicBezTo>
                  <a:pt x="186" y="106"/>
                  <a:pt x="186" y="106"/>
                  <a:pt x="186" y="106"/>
                </a:cubicBezTo>
                <a:cubicBezTo>
                  <a:pt x="185" y="112"/>
                  <a:pt x="185" y="112"/>
                  <a:pt x="185" y="112"/>
                </a:cubicBezTo>
                <a:cubicBezTo>
                  <a:pt x="185" y="112"/>
                  <a:pt x="183" y="112"/>
                  <a:pt x="179" y="113"/>
                </a:cubicBezTo>
                <a:cubicBezTo>
                  <a:pt x="177" y="114"/>
                  <a:pt x="177" y="115"/>
                  <a:pt x="177" y="115"/>
                </a:cubicBezTo>
                <a:cubicBezTo>
                  <a:pt x="177" y="115"/>
                  <a:pt x="177" y="115"/>
                  <a:pt x="177" y="115"/>
                </a:cubicBezTo>
                <a:cubicBezTo>
                  <a:pt x="174" y="115"/>
                  <a:pt x="174" y="115"/>
                  <a:pt x="174" y="115"/>
                </a:cubicBezTo>
                <a:cubicBezTo>
                  <a:pt x="169" y="114"/>
                  <a:pt x="169" y="114"/>
                  <a:pt x="169" y="114"/>
                </a:cubicBezTo>
                <a:cubicBezTo>
                  <a:pt x="165" y="114"/>
                  <a:pt x="165" y="114"/>
                  <a:pt x="165" y="114"/>
                </a:cubicBezTo>
                <a:cubicBezTo>
                  <a:pt x="163" y="110"/>
                  <a:pt x="163" y="110"/>
                  <a:pt x="163" y="110"/>
                </a:cubicBezTo>
                <a:cubicBezTo>
                  <a:pt x="160" y="109"/>
                  <a:pt x="160" y="109"/>
                  <a:pt x="160" y="109"/>
                </a:cubicBezTo>
                <a:cubicBezTo>
                  <a:pt x="157" y="105"/>
                  <a:pt x="157" y="105"/>
                  <a:pt x="157" y="105"/>
                </a:cubicBezTo>
                <a:cubicBezTo>
                  <a:pt x="153" y="104"/>
                  <a:pt x="153" y="104"/>
                  <a:pt x="153" y="104"/>
                </a:cubicBezTo>
                <a:cubicBezTo>
                  <a:pt x="151" y="101"/>
                  <a:pt x="151" y="101"/>
                  <a:pt x="151" y="101"/>
                </a:cubicBezTo>
                <a:cubicBezTo>
                  <a:pt x="146" y="101"/>
                  <a:pt x="146" y="101"/>
                  <a:pt x="146" y="101"/>
                </a:cubicBezTo>
                <a:cubicBezTo>
                  <a:pt x="143" y="99"/>
                  <a:pt x="143" y="99"/>
                  <a:pt x="143" y="99"/>
                </a:cubicBezTo>
                <a:cubicBezTo>
                  <a:pt x="142" y="97"/>
                  <a:pt x="142" y="97"/>
                  <a:pt x="142" y="97"/>
                </a:cubicBezTo>
                <a:cubicBezTo>
                  <a:pt x="139" y="97"/>
                  <a:pt x="139" y="97"/>
                  <a:pt x="139" y="97"/>
                </a:cubicBezTo>
                <a:cubicBezTo>
                  <a:pt x="135" y="98"/>
                  <a:pt x="135" y="98"/>
                  <a:pt x="135" y="98"/>
                </a:cubicBezTo>
                <a:cubicBezTo>
                  <a:pt x="128" y="100"/>
                  <a:pt x="128" y="100"/>
                  <a:pt x="128" y="100"/>
                </a:cubicBezTo>
                <a:cubicBezTo>
                  <a:pt x="124" y="97"/>
                  <a:pt x="124" y="97"/>
                  <a:pt x="124" y="97"/>
                </a:cubicBezTo>
                <a:cubicBezTo>
                  <a:pt x="123" y="96"/>
                  <a:pt x="123" y="96"/>
                  <a:pt x="123" y="96"/>
                </a:cubicBezTo>
                <a:cubicBezTo>
                  <a:pt x="119" y="93"/>
                  <a:pt x="119" y="93"/>
                  <a:pt x="119" y="93"/>
                </a:cubicBezTo>
                <a:cubicBezTo>
                  <a:pt x="117" y="87"/>
                  <a:pt x="117" y="87"/>
                  <a:pt x="117" y="87"/>
                </a:cubicBezTo>
                <a:cubicBezTo>
                  <a:pt x="117" y="87"/>
                  <a:pt x="113" y="90"/>
                  <a:pt x="112" y="90"/>
                </a:cubicBezTo>
                <a:cubicBezTo>
                  <a:pt x="112" y="90"/>
                  <a:pt x="109" y="95"/>
                  <a:pt x="109" y="95"/>
                </a:cubicBezTo>
                <a:cubicBezTo>
                  <a:pt x="108" y="99"/>
                  <a:pt x="108" y="99"/>
                  <a:pt x="108" y="99"/>
                </a:cubicBezTo>
                <a:cubicBezTo>
                  <a:pt x="102" y="97"/>
                  <a:pt x="102" y="97"/>
                  <a:pt x="102" y="97"/>
                </a:cubicBezTo>
                <a:cubicBezTo>
                  <a:pt x="102" y="97"/>
                  <a:pt x="99" y="101"/>
                  <a:pt x="99" y="102"/>
                </a:cubicBezTo>
                <a:cubicBezTo>
                  <a:pt x="98" y="102"/>
                  <a:pt x="94" y="100"/>
                  <a:pt x="94" y="100"/>
                </a:cubicBezTo>
                <a:cubicBezTo>
                  <a:pt x="88" y="100"/>
                  <a:pt x="88" y="100"/>
                  <a:pt x="88" y="100"/>
                </a:cubicBezTo>
                <a:cubicBezTo>
                  <a:pt x="88" y="100"/>
                  <a:pt x="82" y="100"/>
                  <a:pt x="81" y="99"/>
                </a:cubicBezTo>
                <a:cubicBezTo>
                  <a:pt x="80" y="99"/>
                  <a:pt x="80" y="100"/>
                  <a:pt x="80" y="100"/>
                </a:cubicBezTo>
                <a:cubicBezTo>
                  <a:pt x="75" y="101"/>
                  <a:pt x="75" y="101"/>
                  <a:pt x="75" y="101"/>
                </a:cubicBezTo>
                <a:cubicBezTo>
                  <a:pt x="69" y="102"/>
                  <a:pt x="69" y="102"/>
                  <a:pt x="69" y="102"/>
                </a:cubicBezTo>
                <a:cubicBezTo>
                  <a:pt x="69" y="102"/>
                  <a:pt x="68" y="106"/>
                  <a:pt x="67" y="107"/>
                </a:cubicBezTo>
                <a:cubicBezTo>
                  <a:pt x="66" y="107"/>
                  <a:pt x="63" y="104"/>
                  <a:pt x="62" y="103"/>
                </a:cubicBezTo>
                <a:cubicBezTo>
                  <a:pt x="62" y="102"/>
                  <a:pt x="59" y="101"/>
                  <a:pt x="59" y="101"/>
                </a:cubicBezTo>
                <a:cubicBezTo>
                  <a:pt x="55" y="104"/>
                  <a:pt x="55" y="104"/>
                  <a:pt x="55" y="104"/>
                </a:cubicBezTo>
                <a:cubicBezTo>
                  <a:pt x="55" y="104"/>
                  <a:pt x="48" y="105"/>
                  <a:pt x="47" y="105"/>
                </a:cubicBezTo>
                <a:cubicBezTo>
                  <a:pt x="46" y="105"/>
                  <a:pt x="41" y="107"/>
                  <a:pt x="41" y="107"/>
                </a:cubicBezTo>
                <a:cubicBezTo>
                  <a:pt x="34" y="106"/>
                  <a:pt x="34" y="106"/>
                  <a:pt x="34" y="106"/>
                </a:cubicBezTo>
                <a:cubicBezTo>
                  <a:pt x="31" y="109"/>
                  <a:pt x="31" y="109"/>
                  <a:pt x="31" y="109"/>
                </a:cubicBezTo>
                <a:cubicBezTo>
                  <a:pt x="25" y="113"/>
                  <a:pt x="25" y="113"/>
                  <a:pt x="25" y="113"/>
                </a:cubicBezTo>
                <a:cubicBezTo>
                  <a:pt x="21" y="113"/>
                  <a:pt x="21" y="113"/>
                  <a:pt x="21" y="113"/>
                </a:cubicBezTo>
                <a:cubicBezTo>
                  <a:pt x="19" y="118"/>
                  <a:pt x="19" y="118"/>
                  <a:pt x="19" y="118"/>
                </a:cubicBezTo>
                <a:cubicBezTo>
                  <a:pt x="15" y="120"/>
                  <a:pt x="15" y="120"/>
                  <a:pt x="15" y="120"/>
                </a:cubicBezTo>
                <a:cubicBezTo>
                  <a:pt x="14" y="122"/>
                  <a:pt x="14" y="122"/>
                  <a:pt x="14" y="122"/>
                </a:cubicBezTo>
                <a:cubicBezTo>
                  <a:pt x="13" y="128"/>
                  <a:pt x="13" y="128"/>
                  <a:pt x="13" y="128"/>
                </a:cubicBezTo>
                <a:cubicBezTo>
                  <a:pt x="13" y="128"/>
                  <a:pt x="10" y="129"/>
                  <a:pt x="8" y="129"/>
                </a:cubicBezTo>
                <a:cubicBezTo>
                  <a:pt x="7" y="130"/>
                  <a:pt x="9" y="131"/>
                  <a:pt x="9" y="131"/>
                </a:cubicBezTo>
                <a:cubicBezTo>
                  <a:pt x="8" y="134"/>
                  <a:pt x="8" y="134"/>
                  <a:pt x="8" y="134"/>
                </a:cubicBezTo>
                <a:cubicBezTo>
                  <a:pt x="8" y="134"/>
                  <a:pt x="7" y="133"/>
                  <a:pt x="7" y="133"/>
                </a:cubicBezTo>
                <a:cubicBezTo>
                  <a:pt x="7" y="133"/>
                  <a:pt x="6" y="130"/>
                  <a:pt x="5" y="128"/>
                </a:cubicBezTo>
                <a:cubicBezTo>
                  <a:pt x="3" y="126"/>
                  <a:pt x="1" y="117"/>
                  <a:pt x="1" y="117"/>
                </a:cubicBezTo>
                <a:cubicBezTo>
                  <a:pt x="3" y="113"/>
                  <a:pt x="3" y="113"/>
                  <a:pt x="3" y="113"/>
                </a:cubicBezTo>
                <a:cubicBezTo>
                  <a:pt x="3" y="113"/>
                  <a:pt x="3" y="109"/>
                  <a:pt x="3" y="108"/>
                </a:cubicBezTo>
                <a:cubicBezTo>
                  <a:pt x="2" y="106"/>
                  <a:pt x="1" y="97"/>
                  <a:pt x="1" y="97"/>
                </a:cubicBezTo>
                <a:cubicBezTo>
                  <a:pt x="1" y="97"/>
                  <a:pt x="0" y="93"/>
                  <a:pt x="0" y="92"/>
                </a:cubicBezTo>
                <a:cubicBezTo>
                  <a:pt x="0" y="91"/>
                  <a:pt x="7" y="83"/>
                  <a:pt x="7" y="83"/>
                </a:cubicBezTo>
                <a:cubicBezTo>
                  <a:pt x="7" y="82"/>
                  <a:pt x="8" y="74"/>
                  <a:pt x="8" y="74"/>
                </a:cubicBezTo>
                <a:cubicBezTo>
                  <a:pt x="6" y="68"/>
                  <a:pt x="6" y="68"/>
                  <a:pt x="6" y="68"/>
                </a:cubicBezTo>
                <a:cubicBezTo>
                  <a:pt x="8" y="60"/>
                  <a:pt x="8" y="60"/>
                  <a:pt x="8" y="60"/>
                </a:cubicBezTo>
                <a:cubicBezTo>
                  <a:pt x="10" y="51"/>
                  <a:pt x="10" y="51"/>
                  <a:pt x="10" y="51"/>
                </a:cubicBezTo>
                <a:cubicBezTo>
                  <a:pt x="10" y="51"/>
                  <a:pt x="11" y="47"/>
                  <a:pt x="12" y="47"/>
                </a:cubicBezTo>
                <a:cubicBezTo>
                  <a:pt x="13" y="46"/>
                  <a:pt x="19" y="45"/>
                  <a:pt x="19" y="45"/>
                </a:cubicBezTo>
                <a:close/>
              </a:path>
            </a:pathLst>
          </a:custGeom>
          <a:solidFill>
            <a:srgbClr val="D8D8D8"/>
          </a:solidFill>
          <a:ln w="9525" cap="rnd" cmpd="sng">
            <a:solidFill>
              <a:srgbClr val="F2F2F2"/>
            </a:solidFill>
            <a:prstDash val="solid"/>
            <a:round/>
            <a:headEnd type="none" w="sm" len="sm"/>
            <a:tailEnd type="none" w="sm" len="sm"/>
          </a:ln>
        </p:spPr>
        <p:txBody>
          <a:bodyPr spcFirstLastPara="1" wrap="square" lIns="49325" tIns="24650" rIns="49325" bIns="24650" anchor="t"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dk1"/>
              </a:solidFill>
              <a:latin typeface="Montserrat"/>
              <a:ea typeface="Montserrat"/>
              <a:cs typeface="Montserrat"/>
              <a:sym typeface="Montserrat"/>
            </a:endParaRPr>
          </a:p>
        </p:txBody>
      </p:sp>
      <p:sp>
        <p:nvSpPr>
          <p:cNvPr id="326" name="Google Shape;326;p10"/>
          <p:cNvSpPr/>
          <p:nvPr/>
        </p:nvSpPr>
        <p:spPr>
          <a:xfrm>
            <a:off x="3782876" y="7564839"/>
            <a:ext cx="456424" cy="390905"/>
          </a:xfrm>
          <a:custGeom>
            <a:avLst/>
            <a:gdLst/>
            <a:ahLst/>
            <a:cxnLst/>
            <a:rect l="l" t="t" r="r" b="b"/>
            <a:pathLst>
              <a:path w="158" h="139" extrusionOk="0">
                <a:moveTo>
                  <a:pt x="145" y="83"/>
                </a:moveTo>
                <a:cubicBezTo>
                  <a:pt x="146" y="83"/>
                  <a:pt x="146" y="83"/>
                  <a:pt x="146" y="83"/>
                </a:cubicBezTo>
                <a:cubicBezTo>
                  <a:pt x="146" y="83"/>
                  <a:pt x="146" y="83"/>
                  <a:pt x="146" y="83"/>
                </a:cubicBezTo>
                <a:cubicBezTo>
                  <a:pt x="145" y="83"/>
                  <a:pt x="145" y="83"/>
                  <a:pt x="145" y="83"/>
                </a:cubicBezTo>
                <a:close/>
                <a:moveTo>
                  <a:pt x="132" y="9"/>
                </a:moveTo>
                <a:cubicBezTo>
                  <a:pt x="132" y="9"/>
                  <a:pt x="132" y="9"/>
                  <a:pt x="132" y="9"/>
                </a:cubicBezTo>
                <a:cubicBezTo>
                  <a:pt x="138" y="10"/>
                  <a:pt x="138" y="10"/>
                  <a:pt x="138" y="10"/>
                </a:cubicBezTo>
                <a:cubicBezTo>
                  <a:pt x="141" y="11"/>
                  <a:pt x="141" y="11"/>
                  <a:pt x="141" y="11"/>
                </a:cubicBezTo>
                <a:cubicBezTo>
                  <a:pt x="141" y="14"/>
                  <a:pt x="141" y="14"/>
                  <a:pt x="141" y="14"/>
                </a:cubicBezTo>
                <a:cubicBezTo>
                  <a:pt x="141" y="18"/>
                  <a:pt x="141" y="18"/>
                  <a:pt x="141" y="18"/>
                </a:cubicBezTo>
                <a:cubicBezTo>
                  <a:pt x="141" y="21"/>
                  <a:pt x="141" y="21"/>
                  <a:pt x="141" y="21"/>
                </a:cubicBezTo>
                <a:cubicBezTo>
                  <a:pt x="138" y="25"/>
                  <a:pt x="138" y="25"/>
                  <a:pt x="138" y="25"/>
                </a:cubicBezTo>
                <a:cubicBezTo>
                  <a:pt x="138" y="25"/>
                  <a:pt x="137" y="28"/>
                  <a:pt x="137" y="28"/>
                </a:cubicBezTo>
                <a:cubicBezTo>
                  <a:pt x="137" y="29"/>
                  <a:pt x="136" y="31"/>
                  <a:pt x="136" y="31"/>
                </a:cubicBezTo>
                <a:cubicBezTo>
                  <a:pt x="136" y="31"/>
                  <a:pt x="134" y="30"/>
                  <a:pt x="135" y="33"/>
                </a:cubicBezTo>
                <a:cubicBezTo>
                  <a:pt x="135" y="36"/>
                  <a:pt x="136" y="35"/>
                  <a:pt x="136" y="36"/>
                </a:cubicBezTo>
                <a:cubicBezTo>
                  <a:pt x="136" y="37"/>
                  <a:pt x="136" y="39"/>
                  <a:pt x="136" y="40"/>
                </a:cubicBezTo>
                <a:cubicBezTo>
                  <a:pt x="135" y="41"/>
                  <a:pt x="136" y="41"/>
                  <a:pt x="135" y="42"/>
                </a:cubicBezTo>
                <a:cubicBezTo>
                  <a:pt x="135" y="43"/>
                  <a:pt x="137" y="44"/>
                  <a:pt x="139" y="44"/>
                </a:cubicBezTo>
                <a:cubicBezTo>
                  <a:pt x="141" y="45"/>
                  <a:pt x="141" y="44"/>
                  <a:pt x="142" y="44"/>
                </a:cubicBezTo>
                <a:cubicBezTo>
                  <a:pt x="143" y="44"/>
                  <a:pt x="144" y="45"/>
                  <a:pt x="145" y="45"/>
                </a:cubicBezTo>
                <a:cubicBezTo>
                  <a:pt x="146" y="46"/>
                  <a:pt x="146" y="46"/>
                  <a:pt x="146" y="47"/>
                </a:cubicBezTo>
                <a:cubicBezTo>
                  <a:pt x="147" y="48"/>
                  <a:pt x="148" y="49"/>
                  <a:pt x="149" y="50"/>
                </a:cubicBezTo>
                <a:cubicBezTo>
                  <a:pt x="150" y="50"/>
                  <a:pt x="150" y="49"/>
                  <a:pt x="151" y="49"/>
                </a:cubicBezTo>
                <a:cubicBezTo>
                  <a:pt x="151" y="50"/>
                  <a:pt x="152" y="51"/>
                  <a:pt x="153" y="51"/>
                </a:cubicBezTo>
                <a:cubicBezTo>
                  <a:pt x="153" y="52"/>
                  <a:pt x="154" y="53"/>
                  <a:pt x="155" y="53"/>
                </a:cubicBezTo>
                <a:cubicBezTo>
                  <a:pt x="155" y="53"/>
                  <a:pt x="157" y="54"/>
                  <a:pt x="157" y="54"/>
                </a:cubicBezTo>
                <a:cubicBezTo>
                  <a:pt x="158" y="55"/>
                  <a:pt x="157" y="56"/>
                  <a:pt x="157" y="56"/>
                </a:cubicBezTo>
                <a:cubicBezTo>
                  <a:pt x="156" y="56"/>
                  <a:pt x="156" y="58"/>
                  <a:pt x="155" y="58"/>
                </a:cubicBezTo>
                <a:cubicBezTo>
                  <a:pt x="155" y="58"/>
                  <a:pt x="152" y="59"/>
                  <a:pt x="152" y="59"/>
                </a:cubicBezTo>
                <a:cubicBezTo>
                  <a:pt x="151" y="59"/>
                  <a:pt x="150" y="59"/>
                  <a:pt x="149" y="59"/>
                </a:cubicBezTo>
                <a:cubicBezTo>
                  <a:pt x="148" y="59"/>
                  <a:pt x="147" y="59"/>
                  <a:pt x="146" y="58"/>
                </a:cubicBezTo>
                <a:cubicBezTo>
                  <a:pt x="145" y="58"/>
                  <a:pt x="145" y="58"/>
                  <a:pt x="144" y="58"/>
                </a:cubicBezTo>
                <a:cubicBezTo>
                  <a:pt x="144" y="59"/>
                  <a:pt x="144" y="61"/>
                  <a:pt x="144" y="61"/>
                </a:cubicBezTo>
                <a:cubicBezTo>
                  <a:pt x="144" y="61"/>
                  <a:pt x="145" y="62"/>
                  <a:pt x="146" y="63"/>
                </a:cubicBezTo>
                <a:cubicBezTo>
                  <a:pt x="146" y="63"/>
                  <a:pt x="148" y="65"/>
                  <a:pt x="149" y="65"/>
                </a:cubicBezTo>
                <a:cubicBezTo>
                  <a:pt x="149" y="65"/>
                  <a:pt x="150" y="66"/>
                  <a:pt x="151" y="67"/>
                </a:cubicBezTo>
                <a:cubicBezTo>
                  <a:pt x="152" y="69"/>
                  <a:pt x="152" y="70"/>
                  <a:pt x="152" y="70"/>
                </a:cubicBezTo>
                <a:cubicBezTo>
                  <a:pt x="157" y="74"/>
                  <a:pt x="157" y="74"/>
                  <a:pt x="157" y="74"/>
                </a:cubicBezTo>
                <a:cubicBezTo>
                  <a:pt x="157" y="74"/>
                  <a:pt x="157" y="75"/>
                  <a:pt x="157" y="78"/>
                </a:cubicBezTo>
                <a:cubicBezTo>
                  <a:pt x="157" y="82"/>
                  <a:pt x="156" y="80"/>
                  <a:pt x="155" y="80"/>
                </a:cubicBezTo>
                <a:cubicBezTo>
                  <a:pt x="154" y="80"/>
                  <a:pt x="153" y="80"/>
                  <a:pt x="151" y="79"/>
                </a:cubicBezTo>
                <a:cubicBezTo>
                  <a:pt x="150" y="79"/>
                  <a:pt x="150" y="79"/>
                  <a:pt x="150" y="79"/>
                </a:cubicBezTo>
                <a:cubicBezTo>
                  <a:pt x="148" y="82"/>
                  <a:pt x="148" y="82"/>
                  <a:pt x="148" y="82"/>
                </a:cubicBezTo>
                <a:cubicBezTo>
                  <a:pt x="148" y="82"/>
                  <a:pt x="146" y="82"/>
                  <a:pt x="145" y="83"/>
                </a:cubicBezTo>
                <a:cubicBezTo>
                  <a:pt x="144" y="83"/>
                  <a:pt x="144" y="83"/>
                  <a:pt x="144" y="83"/>
                </a:cubicBezTo>
                <a:cubicBezTo>
                  <a:pt x="144" y="83"/>
                  <a:pt x="142" y="84"/>
                  <a:pt x="142" y="84"/>
                </a:cubicBezTo>
                <a:cubicBezTo>
                  <a:pt x="142" y="84"/>
                  <a:pt x="141" y="85"/>
                  <a:pt x="141" y="85"/>
                </a:cubicBezTo>
                <a:cubicBezTo>
                  <a:pt x="140" y="85"/>
                  <a:pt x="140" y="85"/>
                  <a:pt x="140" y="85"/>
                </a:cubicBezTo>
                <a:cubicBezTo>
                  <a:pt x="139" y="84"/>
                  <a:pt x="139" y="84"/>
                  <a:pt x="139" y="84"/>
                </a:cubicBezTo>
                <a:cubicBezTo>
                  <a:pt x="138" y="83"/>
                  <a:pt x="138" y="83"/>
                  <a:pt x="138" y="83"/>
                </a:cubicBezTo>
                <a:cubicBezTo>
                  <a:pt x="136" y="85"/>
                  <a:pt x="136" y="85"/>
                  <a:pt x="136" y="85"/>
                </a:cubicBezTo>
                <a:cubicBezTo>
                  <a:pt x="135" y="86"/>
                  <a:pt x="135" y="86"/>
                  <a:pt x="135" y="86"/>
                </a:cubicBezTo>
                <a:cubicBezTo>
                  <a:pt x="135" y="86"/>
                  <a:pt x="135" y="87"/>
                  <a:pt x="135" y="87"/>
                </a:cubicBezTo>
                <a:cubicBezTo>
                  <a:pt x="135" y="87"/>
                  <a:pt x="137" y="87"/>
                  <a:pt x="137" y="87"/>
                </a:cubicBezTo>
                <a:cubicBezTo>
                  <a:pt x="137" y="89"/>
                  <a:pt x="137" y="89"/>
                  <a:pt x="137" y="89"/>
                </a:cubicBezTo>
                <a:cubicBezTo>
                  <a:pt x="137" y="89"/>
                  <a:pt x="137" y="89"/>
                  <a:pt x="138" y="89"/>
                </a:cubicBezTo>
                <a:cubicBezTo>
                  <a:pt x="138" y="89"/>
                  <a:pt x="139" y="90"/>
                  <a:pt x="139" y="90"/>
                </a:cubicBezTo>
                <a:cubicBezTo>
                  <a:pt x="140" y="91"/>
                  <a:pt x="140" y="91"/>
                  <a:pt x="140" y="91"/>
                </a:cubicBezTo>
                <a:cubicBezTo>
                  <a:pt x="140" y="93"/>
                  <a:pt x="140" y="93"/>
                  <a:pt x="140" y="93"/>
                </a:cubicBezTo>
                <a:cubicBezTo>
                  <a:pt x="142" y="94"/>
                  <a:pt x="142" y="94"/>
                  <a:pt x="142" y="94"/>
                </a:cubicBezTo>
                <a:cubicBezTo>
                  <a:pt x="142" y="96"/>
                  <a:pt x="142" y="96"/>
                  <a:pt x="142" y="96"/>
                </a:cubicBezTo>
                <a:cubicBezTo>
                  <a:pt x="141" y="97"/>
                  <a:pt x="141" y="97"/>
                  <a:pt x="141" y="97"/>
                </a:cubicBezTo>
                <a:cubicBezTo>
                  <a:pt x="140" y="98"/>
                  <a:pt x="140" y="98"/>
                  <a:pt x="140" y="98"/>
                </a:cubicBezTo>
                <a:cubicBezTo>
                  <a:pt x="138" y="98"/>
                  <a:pt x="138" y="98"/>
                  <a:pt x="138" y="98"/>
                </a:cubicBezTo>
                <a:cubicBezTo>
                  <a:pt x="138" y="97"/>
                  <a:pt x="138" y="97"/>
                  <a:pt x="138" y="97"/>
                </a:cubicBezTo>
                <a:cubicBezTo>
                  <a:pt x="137" y="95"/>
                  <a:pt x="137" y="95"/>
                  <a:pt x="137" y="95"/>
                </a:cubicBezTo>
                <a:cubicBezTo>
                  <a:pt x="136" y="94"/>
                  <a:pt x="136" y="94"/>
                  <a:pt x="136" y="94"/>
                </a:cubicBezTo>
                <a:cubicBezTo>
                  <a:pt x="133" y="95"/>
                  <a:pt x="133" y="95"/>
                  <a:pt x="133" y="95"/>
                </a:cubicBezTo>
                <a:cubicBezTo>
                  <a:pt x="133" y="97"/>
                  <a:pt x="133" y="97"/>
                  <a:pt x="133" y="97"/>
                </a:cubicBezTo>
                <a:cubicBezTo>
                  <a:pt x="128" y="101"/>
                  <a:pt x="128" y="101"/>
                  <a:pt x="128" y="101"/>
                </a:cubicBezTo>
                <a:cubicBezTo>
                  <a:pt x="129" y="103"/>
                  <a:pt x="129" y="103"/>
                  <a:pt x="129" y="103"/>
                </a:cubicBezTo>
                <a:cubicBezTo>
                  <a:pt x="127" y="105"/>
                  <a:pt x="127" y="105"/>
                  <a:pt x="127" y="105"/>
                </a:cubicBezTo>
                <a:cubicBezTo>
                  <a:pt x="127" y="108"/>
                  <a:pt x="127" y="108"/>
                  <a:pt x="127" y="108"/>
                </a:cubicBezTo>
                <a:cubicBezTo>
                  <a:pt x="128" y="111"/>
                  <a:pt x="128" y="111"/>
                  <a:pt x="128" y="111"/>
                </a:cubicBezTo>
                <a:cubicBezTo>
                  <a:pt x="128" y="113"/>
                  <a:pt x="128" y="113"/>
                  <a:pt x="128" y="113"/>
                </a:cubicBezTo>
                <a:cubicBezTo>
                  <a:pt x="124" y="114"/>
                  <a:pt x="124" y="114"/>
                  <a:pt x="124" y="114"/>
                </a:cubicBezTo>
                <a:cubicBezTo>
                  <a:pt x="121" y="115"/>
                  <a:pt x="121" y="115"/>
                  <a:pt x="121" y="115"/>
                </a:cubicBezTo>
                <a:cubicBezTo>
                  <a:pt x="121" y="118"/>
                  <a:pt x="121" y="118"/>
                  <a:pt x="121" y="118"/>
                </a:cubicBezTo>
                <a:cubicBezTo>
                  <a:pt x="121" y="119"/>
                  <a:pt x="121" y="119"/>
                  <a:pt x="121" y="119"/>
                </a:cubicBezTo>
                <a:cubicBezTo>
                  <a:pt x="124" y="123"/>
                  <a:pt x="124" y="123"/>
                  <a:pt x="124" y="123"/>
                </a:cubicBezTo>
                <a:cubicBezTo>
                  <a:pt x="123" y="124"/>
                  <a:pt x="123" y="124"/>
                  <a:pt x="123" y="124"/>
                </a:cubicBezTo>
                <a:cubicBezTo>
                  <a:pt x="122" y="125"/>
                  <a:pt x="122" y="125"/>
                  <a:pt x="122" y="125"/>
                </a:cubicBezTo>
                <a:cubicBezTo>
                  <a:pt x="125" y="129"/>
                  <a:pt x="125" y="129"/>
                  <a:pt x="125" y="129"/>
                </a:cubicBezTo>
                <a:cubicBezTo>
                  <a:pt x="126" y="130"/>
                  <a:pt x="126" y="130"/>
                  <a:pt x="126" y="130"/>
                </a:cubicBezTo>
                <a:cubicBezTo>
                  <a:pt x="128" y="130"/>
                  <a:pt x="128" y="130"/>
                  <a:pt x="128" y="130"/>
                </a:cubicBezTo>
                <a:cubicBezTo>
                  <a:pt x="128" y="132"/>
                  <a:pt x="128" y="132"/>
                  <a:pt x="128" y="132"/>
                </a:cubicBezTo>
                <a:cubicBezTo>
                  <a:pt x="128" y="133"/>
                  <a:pt x="128" y="133"/>
                  <a:pt x="128" y="133"/>
                </a:cubicBezTo>
                <a:cubicBezTo>
                  <a:pt x="128" y="135"/>
                  <a:pt x="128" y="135"/>
                  <a:pt x="128" y="135"/>
                </a:cubicBezTo>
                <a:cubicBezTo>
                  <a:pt x="126" y="137"/>
                  <a:pt x="126" y="137"/>
                  <a:pt x="126" y="137"/>
                </a:cubicBezTo>
                <a:cubicBezTo>
                  <a:pt x="127" y="139"/>
                  <a:pt x="127" y="139"/>
                  <a:pt x="127" y="139"/>
                </a:cubicBezTo>
                <a:cubicBezTo>
                  <a:pt x="125" y="138"/>
                  <a:pt x="125" y="138"/>
                  <a:pt x="125" y="138"/>
                </a:cubicBezTo>
                <a:cubicBezTo>
                  <a:pt x="124" y="139"/>
                  <a:pt x="124" y="139"/>
                  <a:pt x="124" y="139"/>
                </a:cubicBezTo>
                <a:cubicBezTo>
                  <a:pt x="124" y="139"/>
                  <a:pt x="124" y="139"/>
                  <a:pt x="124" y="139"/>
                </a:cubicBezTo>
                <a:cubicBezTo>
                  <a:pt x="121" y="138"/>
                  <a:pt x="121" y="138"/>
                  <a:pt x="121" y="138"/>
                </a:cubicBezTo>
                <a:cubicBezTo>
                  <a:pt x="121" y="138"/>
                  <a:pt x="119" y="139"/>
                  <a:pt x="118" y="139"/>
                </a:cubicBezTo>
                <a:cubicBezTo>
                  <a:pt x="118" y="139"/>
                  <a:pt x="117" y="139"/>
                  <a:pt x="117" y="139"/>
                </a:cubicBezTo>
                <a:cubicBezTo>
                  <a:pt x="117" y="139"/>
                  <a:pt x="115" y="138"/>
                  <a:pt x="114" y="138"/>
                </a:cubicBezTo>
                <a:cubicBezTo>
                  <a:pt x="114" y="138"/>
                  <a:pt x="114" y="138"/>
                  <a:pt x="114" y="138"/>
                </a:cubicBezTo>
                <a:cubicBezTo>
                  <a:pt x="114" y="138"/>
                  <a:pt x="114" y="138"/>
                  <a:pt x="114" y="138"/>
                </a:cubicBezTo>
                <a:cubicBezTo>
                  <a:pt x="114" y="138"/>
                  <a:pt x="114" y="138"/>
                  <a:pt x="114" y="138"/>
                </a:cubicBezTo>
                <a:cubicBezTo>
                  <a:pt x="114" y="138"/>
                  <a:pt x="114" y="138"/>
                  <a:pt x="114" y="138"/>
                </a:cubicBezTo>
                <a:cubicBezTo>
                  <a:pt x="114" y="138"/>
                  <a:pt x="114" y="138"/>
                  <a:pt x="114" y="138"/>
                </a:cubicBezTo>
                <a:cubicBezTo>
                  <a:pt x="114" y="137"/>
                  <a:pt x="114" y="137"/>
                  <a:pt x="114" y="137"/>
                </a:cubicBezTo>
                <a:cubicBezTo>
                  <a:pt x="114" y="137"/>
                  <a:pt x="114" y="137"/>
                  <a:pt x="114" y="137"/>
                </a:cubicBezTo>
                <a:cubicBezTo>
                  <a:pt x="114" y="137"/>
                  <a:pt x="114" y="137"/>
                  <a:pt x="114" y="137"/>
                </a:cubicBezTo>
                <a:cubicBezTo>
                  <a:pt x="114" y="137"/>
                  <a:pt x="114" y="137"/>
                  <a:pt x="114"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2" y="137"/>
                  <a:pt x="112" y="137"/>
                  <a:pt x="112" y="137"/>
                </a:cubicBezTo>
                <a:cubicBezTo>
                  <a:pt x="112" y="137"/>
                  <a:pt x="112" y="137"/>
                  <a:pt x="112" y="137"/>
                </a:cubicBezTo>
                <a:cubicBezTo>
                  <a:pt x="112" y="137"/>
                  <a:pt x="112" y="137"/>
                  <a:pt x="112" y="137"/>
                </a:cubicBezTo>
                <a:cubicBezTo>
                  <a:pt x="112" y="137"/>
                  <a:pt x="112" y="137"/>
                  <a:pt x="112" y="137"/>
                </a:cubicBezTo>
                <a:cubicBezTo>
                  <a:pt x="112" y="137"/>
                  <a:pt x="112" y="137"/>
                  <a:pt x="112" y="137"/>
                </a:cubicBezTo>
                <a:cubicBezTo>
                  <a:pt x="112" y="137"/>
                  <a:pt x="112" y="137"/>
                  <a:pt x="112" y="137"/>
                </a:cubicBezTo>
                <a:cubicBezTo>
                  <a:pt x="112" y="137"/>
                  <a:pt x="112" y="137"/>
                  <a:pt x="112" y="137"/>
                </a:cubicBezTo>
                <a:cubicBezTo>
                  <a:pt x="112" y="137"/>
                  <a:pt x="112" y="137"/>
                  <a:pt x="112" y="137"/>
                </a:cubicBezTo>
                <a:cubicBezTo>
                  <a:pt x="112" y="137"/>
                  <a:pt x="112" y="137"/>
                  <a:pt x="112" y="137"/>
                </a:cubicBezTo>
                <a:cubicBezTo>
                  <a:pt x="106" y="134"/>
                  <a:pt x="106" y="134"/>
                  <a:pt x="106" y="134"/>
                </a:cubicBezTo>
                <a:cubicBezTo>
                  <a:pt x="101" y="131"/>
                  <a:pt x="101" y="131"/>
                  <a:pt x="101" y="131"/>
                </a:cubicBezTo>
                <a:cubicBezTo>
                  <a:pt x="99" y="129"/>
                  <a:pt x="99" y="129"/>
                  <a:pt x="99" y="129"/>
                </a:cubicBezTo>
                <a:cubicBezTo>
                  <a:pt x="98" y="125"/>
                  <a:pt x="98" y="125"/>
                  <a:pt x="98" y="125"/>
                </a:cubicBezTo>
                <a:cubicBezTo>
                  <a:pt x="93" y="124"/>
                  <a:pt x="93" y="124"/>
                  <a:pt x="93" y="124"/>
                </a:cubicBezTo>
                <a:cubicBezTo>
                  <a:pt x="93" y="121"/>
                  <a:pt x="87" y="126"/>
                  <a:pt x="89" y="120"/>
                </a:cubicBezTo>
                <a:cubicBezTo>
                  <a:pt x="89" y="120"/>
                  <a:pt x="89" y="119"/>
                  <a:pt x="89" y="119"/>
                </a:cubicBezTo>
                <a:cubicBezTo>
                  <a:pt x="89" y="119"/>
                  <a:pt x="89" y="119"/>
                  <a:pt x="89" y="119"/>
                </a:cubicBezTo>
                <a:cubicBezTo>
                  <a:pt x="89" y="118"/>
                  <a:pt x="87" y="116"/>
                  <a:pt x="87" y="116"/>
                </a:cubicBezTo>
                <a:cubicBezTo>
                  <a:pt x="81" y="113"/>
                  <a:pt x="80" y="110"/>
                  <a:pt x="77" y="109"/>
                </a:cubicBezTo>
                <a:cubicBezTo>
                  <a:pt x="76" y="109"/>
                  <a:pt x="76" y="109"/>
                  <a:pt x="76" y="109"/>
                </a:cubicBezTo>
                <a:cubicBezTo>
                  <a:pt x="72" y="105"/>
                  <a:pt x="72" y="105"/>
                  <a:pt x="72" y="105"/>
                </a:cubicBezTo>
                <a:cubicBezTo>
                  <a:pt x="70" y="104"/>
                  <a:pt x="70" y="104"/>
                  <a:pt x="70" y="104"/>
                </a:cubicBezTo>
                <a:cubicBezTo>
                  <a:pt x="68" y="102"/>
                  <a:pt x="68" y="102"/>
                  <a:pt x="68" y="102"/>
                </a:cubicBezTo>
                <a:cubicBezTo>
                  <a:pt x="68" y="100"/>
                  <a:pt x="68" y="100"/>
                  <a:pt x="68" y="100"/>
                </a:cubicBezTo>
                <a:cubicBezTo>
                  <a:pt x="67" y="96"/>
                  <a:pt x="67" y="96"/>
                  <a:pt x="67" y="96"/>
                </a:cubicBezTo>
                <a:cubicBezTo>
                  <a:pt x="67" y="96"/>
                  <a:pt x="67" y="96"/>
                  <a:pt x="67" y="96"/>
                </a:cubicBezTo>
                <a:cubicBezTo>
                  <a:pt x="67" y="96"/>
                  <a:pt x="63" y="95"/>
                  <a:pt x="61" y="94"/>
                </a:cubicBezTo>
                <a:cubicBezTo>
                  <a:pt x="59" y="93"/>
                  <a:pt x="59" y="93"/>
                  <a:pt x="59" y="93"/>
                </a:cubicBezTo>
                <a:cubicBezTo>
                  <a:pt x="57" y="90"/>
                  <a:pt x="57" y="90"/>
                  <a:pt x="57" y="90"/>
                </a:cubicBezTo>
                <a:cubicBezTo>
                  <a:pt x="56" y="89"/>
                  <a:pt x="56" y="89"/>
                  <a:pt x="56" y="89"/>
                </a:cubicBezTo>
                <a:cubicBezTo>
                  <a:pt x="53" y="86"/>
                  <a:pt x="53" y="86"/>
                  <a:pt x="53" y="86"/>
                </a:cubicBezTo>
                <a:cubicBezTo>
                  <a:pt x="52" y="86"/>
                  <a:pt x="52" y="86"/>
                  <a:pt x="52" y="86"/>
                </a:cubicBezTo>
                <a:cubicBezTo>
                  <a:pt x="47" y="84"/>
                  <a:pt x="47" y="84"/>
                  <a:pt x="47" y="84"/>
                </a:cubicBezTo>
                <a:cubicBezTo>
                  <a:pt x="46" y="82"/>
                  <a:pt x="46" y="82"/>
                  <a:pt x="46" y="82"/>
                </a:cubicBezTo>
                <a:cubicBezTo>
                  <a:pt x="44" y="81"/>
                  <a:pt x="44" y="81"/>
                  <a:pt x="44" y="81"/>
                </a:cubicBezTo>
                <a:cubicBezTo>
                  <a:pt x="43" y="79"/>
                  <a:pt x="43" y="79"/>
                  <a:pt x="43" y="79"/>
                </a:cubicBezTo>
                <a:cubicBezTo>
                  <a:pt x="40" y="78"/>
                  <a:pt x="40" y="78"/>
                  <a:pt x="40" y="78"/>
                </a:cubicBezTo>
                <a:cubicBezTo>
                  <a:pt x="39" y="76"/>
                  <a:pt x="39" y="76"/>
                  <a:pt x="39" y="76"/>
                </a:cubicBezTo>
                <a:cubicBezTo>
                  <a:pt x="38" y="75"/>
                  <a:pt x="38" y="75"/>
                  <a:pt x="38" y="75"/>
                </a:cubicBezTo>
                <a:cubicBezTo>
                  <a:pt x="35" y="71"/>
                  <a:pt x="35" y="71"/>
                  <a:pt x="35" y="71"/>
                </a:cubicBezTo>
                <a:cubicBezTo>
                  <a:pt x="32" y="69"/>
                  <a:pt x="32" y="69"/>
                  <a:pt x="32" y="69"/>
                </a:cubicBezTo>
                <a:cubicBezTo>
                  <a:pt x="31" y="68"/>
                  <a:pt x="31" y="68"/>
                  <a:pt x="31" y="68"/>
                </a:cubicBezTo>
                <a:cubicBezTo>
                  <a:pt x="30" y="67"/>
                  <a:pt x="30" y="67"/>
                  <a:pt x="30" y="67"/>
                </a:cubicBezTo>
                <a:cubicBezTo>
                  <a:pt x="28" y="64"/>
                  <a:pt x="28" y="64"/>
                  <a:pt x="28" y="64"/>
                </a:cubicBezTo>
                <a:cubicBezTo>
                  <a:pt x="25" y="61"/>
                  <a:pt x="25" y="61"/>
                  <a:pt x="25" y="61"/>
                </a:cubicBezTo>
                <a:cubicBezTo>
                  <a:pt x="23" y="59"/>
                  <a:pt x="23" y="59"/>
                  <a:pt x="23" y="59"/>
                </a:cubicBezTo>
                <a:cubicBezTo>
                  <a:pt x="21" y="56"/>
                  <a:pt x="21" y="56"/>
                  <a:pt x="21" y="56"/>
                </a:cubicBezTo>
                <a:cubicBezTo>
                  <a:pt x="23" y="54"/>
                  <a:pt x="23" y="54"/>
                  <a:pt x="23" y="54"/>
                </a:cubicBezTo>
                <a:cubicBezTo>
                  <a:pt x="22" y="53"/>
                  <a:pt x="21" y="53"/>
                  <a:pt x="21" y="52"/>
                </a:cubicBezTo>
                <a:cubicBezTo>
                  <a:pt x="20" y="52"/>
                  <a:pt x="18" y="51"/>
                  <a:pt x="19" y="50"/>
                </a:cubicBezTo>
                <a:cubicBezTo>
                  <a:pt x="19" y="49"/>
                  <a:pt x="18" y="48"/>
                  <a:pt x="18" y="46"/>
                </a:cubicBezTo>
                <a:cubicBezTo>
                  <a:pt x="18" y="45"/>
                  <a:pt x="18" y="44"/>
                  <a:pt x="17" y="44"/>
                </a:cubicBezTo>
                <a:cubicBezTo>
                  <a:pt x="16" y="43"/>
                  <a:pt x="16" y="43"/>
                  <a:pt x="16" y="43"/>
                </a:cubicBezTo>
                <a:cubicBezTo>
                  <a:pt x="15" y="43"/>
                  <a:pt x="14" y="43"/>
                  <a:pt x="14" y="43"/>
                </a:cubicBezTo>
                <a:cubicBezTo>
                  <a:pt x="13" y="43"/>
                  <a:pt x="13" y="43"/>
                  <a:pt x="13" y="43"/>
                </a:cubicBezTo>
                <a:cubicBezTo>
                  <a:pt x="13" y="43"/>
                  <a:pt x="14" y="41"/>
                  <a:pt x="14" y="39"/>
                </a:cubicBezTo>
                <a:cubicBezTo>
                  <a:pt x="10" y="38"/>
                  <a:pt x="10" y="38"/>
                  <a:pt x="10" y="38"/>
                </a:cubicBezTo>
                <a:cubicBezTo>
                  <a:pt x="10" y="38"/>
                  <a:pt x="10" y="35"/>
                  <a:pt x="8" y="34"/>
                </a:cubicBezTo>
                <a:cubicBezTo>
                  <a:pt x="6" y="34"/>
                  <a:pt x="6" y="34"/>
                  <a:pt x="6" y="34"/>
                </a:cubicBezTo>
                <a:cubicBezTo>
                  <a:pt x="5" y="35"/>
                  <a:pt x="5" y="36"/>
                  <a:pt x="5" y="36"/>
                </a:cubicBezTo>
                <a:cubicBezTo>
                  <a:pt x="1" y="32"/>
                  <a:pt x="1" y="32"/>
                  <a:pt x="1" y="32"/>
                </a:cubicBezTo>
                <a:cubicBezTo>
                  <a:pt x="1" y="32"/>
                  <a:pt x="1" y="31"/>
                  <a:pt x="2" y="29"/>
                </a:cubicBezTo>
                <a:cubicBezTo>
                  <a:pt x="4" y="27"/>
                  <a:pt x="2" y="26"/>
                  <a:pt x="2" y="26"/>
                </a:cubicBezTo>
                <a:cubicBezTo>
                  <a:pt x="1" y="23"/>
                  <a:pt x="1" y="23"/>
                  <a:pt x="1" y="23"/>
                </a:cubicBezTo>
                <a:cubicBezTo>
                  <a:pt x="2" y="21"/>
                  <a:pt x="2" y="21"/>
                  <a:pt x="2" y="21"/>
                </a:cubicBezTo>
                <a:cubicBezTo>
                  <a:pt x="1" y="20"/>
                  <a:pt x="1" y="20"/>
                  <a:pt x="1" y="20"/>
                </a:cubicBezTo>
                <a:cubicBezTo>
                  <a:pt x="0" y="19"/>
                  <a:pt x="0" y="19"/>
                  <a:pt x="0" y="19"/>
                </a:cubicBezTo>
                <a:cubicBezTo>
                  <a:pt x="0" y="19"/>
                  <a:pt x="0" y="19"/>
                  <a:pt x="0" y="19"/>
                </a:cubicBezTo>
                <a:cubicBezTo>
                  <a:pt x="0" y="19"/>
                  <a:pt x="0" y="19"/>
                  <a:pt x="0" y="19"/>
                </a:cubicBezTo>
                <a:cubicBezTo>
                  <a:pt x="2" y="15"/>
                  <a:pt x="2" y="15"/>
                  <a:pt x="2" y="15"/>
                </a:cubicBezTo>
                <a:cubicBezTo>
                  <a:pt x="2" y="15"/>
                  <a:pt x="1" y="13"/>
                  <a:pt x="1" y="11"/>
                </a:cubicBezTo>
                <a:cubicBezTo>
                  <a:pt x="1" y="11"/>
                  <a:pt x="2" y="10"/>
                  <a:pt x="2" y="10"/>
                </a:cubicBezTo>
                <a:cubicBezTo>
                  <a:pt x="2" y="10"/>
                  <a:pt x="2" y="10"/>
                  <a:pt x="2" y="10"/>
                </a:cubicBezTo>
                <a:cubicBezTo>
                  <a:pt x="2" y="9"/>
                  <a:pt x="2" y="9"/>
                  <a:pt x="2" y="9"/>
                </a:cubicBezTo>
                <a:cubicBezTo>
                  <a:pt x="2" y="9"/>
                  <a:pt x="2" y="9"/>
                  <a:pt x="2" y="9"/>
                </a:cubicBezTo>
                <a:cubicBezTo>
                  <a:pt x="3" y="9"/>
                  <a:pt x="3" y="9"/>
                  <a:pt x="3" y="9"/>
                </a:cubicBezTo>
                <a:cubicBezTo>
                  <a:pt x="3" y="9"/>
                  <a:pt x="3" y="9"/>
                  <a:pt x="3" y="9"/>
                </a:cubicBezTo>
                <a:cubicBezTo>
                  <a:pt x="3" y="8"/>
                  <a:pt x="8" y="7"/>
                  <a:pt x="8" y="7"/>
                </a:cubicBezTo>
                <a:cubicBezTo>
                  <a:pt x="10" y="6"/>
                  <a:pt x="10" y="6"/>
                  <a:pt x="10" y="6"/>
                </a:cubicBezTo>
                <a:cubicBezTo>
                  <a:pt x="14" y="11"/>
                  <a:pt x="14" y="11"/>
                  <a:pt x="14" y="11"/>
                </a:cubicBezTo>
                <a:cubicBezTo>
                  <a:pt x="18" y="15"/>
                  <a:pt x="18" y="15"/>
                  <a:pt x="18" y="15"/>
                </a:cubicBezTo>
                <a:cubicBezTo>
                  <a:pt x="21" y="17"/>
                  <a:pt x="21" y="17"/>
                  <a:pt x="21" y="17"/>
                </a:cubicBezTo>
                <a:cubicBezTo>
                  <a:pt x="21" y="17"/>
                  <a:pt x="22" y="16"/>
                  <a:pt x="23" y="16"/>
                </a:cubicBezTo>
                <a:cubicBezTo>
                  <a:pt x="23" y="15"/>
                  <a:pt x="23" y="13"/>
                  <a:pt x="23" y="13"/>
                </a:cubicBezTo>
                <a:cubicBezTo>
                  <a:pt x="25" y="11"/>
                  <a:pt x="25" y="11"/>
                  <a:pt x="25" y="11"/>
                </a:cubicBezTo>
                <a:cubicBezTo>
                  <a:pt x="26" y="9"/>
                  <a:pt x="26" y="9"/>
                  <a:pt x="26" y="9"/>
                </a:cubicBezTo>
                <a:cubicBezTo>
                  <a:pt x="26" y="7"/>
                  <a:pt x="26" y="7"/>
                  <a:pt x="26" y="7"/>
                </a:cubicBezTo>
                <a:cubicBezTo>
                  <a:pt x="28" y="6"/>
                  <a:pt x="28" y="6"/>
                  <a:pt x="28" y="6"/>
                </a:cubicBezTo>
                <a:cubicBezTo>
                  <a:pt x="31" y="5"/>
                  <a:pt x="31" y="5"/>
                  <a:pt x="31" y="5"/>
                </a:cubicBezTo>
                <a:cubicBezTo>
                  <a:pt x="35" y="4"/>
                  <a:pt x="35" y="4"/>
                  <a:pt x="35" y="4"/>
                </a:cubicBezTo>
                <a:cubicBezTo>
                  <a:pt x="35" y="4"/>
                  <a:pt x="38" y="5"/>
                  <a:pt x="39" y="5"/>
                </a:cubicBezTo>
                <a:cubicBezTo>
                  <a:pt x="39" y="5"/>
                  <a:pt x="40" y="5"/>
                  <a:pt x="40" y="5"/>
                </a:cubicBezTo>
                <a:cubicBezTo>
                  <a:pt x="42" y="2"/>
                  <a:pt x="42" y="2"/>
                  <a:pt x="42" y="2"/>
                </a:cubicBezTo>
                <a:cubicBezTo>
                  <a:pt x="42" y="2"/>
                  <a:pt x="42" y="2"/>
                  <a:pt x="42" y="2"/>
                </a:cubicBezTo>
                <a:cubicBezTo>
                  <a:pt x="43" y="0"/>
                  <a:pt x="43" y="0"/>
                  <a:pt x="43" y="0"/>
                </a:cubicBezTo>
                <a:cubicBezTo>
                  <a:pt x="48" y="2"/>
                  <a:pt x="48" y="2"/>
                  <a:pt x="48" y="2"/>
                </a:cubicBezTo>
                <a:cubicBezTo>
                  <a:pt x="50" y="4"/>
                  <a:pt x="50" y="4"/>
                  <a:pt x="50" y="4"/>
                </a:cubicBezTo>
                <a:cubicBezTo>
                  <a:pt x="55" y="5"/>
                  <a:pt x="55" y="5"/>
                  <a:pt x="55" y="5"/>
                </a:cubicBezTo>
                <a:cubicBezTo>
                  <a:pt x="55" y="5"/>
                  <a:pt x="55" y="5"/>
                  <a:pt x="55" y="5"/>
                </a:cubicBezTo>
                <a:cubicBezTo>
                  <a:pt x="57" y="5"/>
                  <a:pt x="57" y="5"/>
                  <a:pt x="57" y="5"/>
                </a:cubicBezTo>
                <a:cubicBezTo>
                  <a:pt x="57" y="4"/>
                  <a:pt x="57" y="4"/>
                  <a:pt x="57" y="4"/>
                </a:cubicBezTo>
                <a:cubicBezTo>
                  <a:pt x="61" y="4"/>
                  <a:pt x="61" y="4"/>
                  <a:pt x="61" y="4"/>
                </a:cubicBezTo>
                <a:cubicBezTo>
                  <a:pt x="66" y="5"/>
                  <a:pt x="66" y="5"/>
                  <a:pt x="66" y="5"/>
                </a:cubicBezTo>
                <a:cubicBezTo>
                  <a:pt x="69" y="5"/>
                  <a:pt x="69" y="5"/>
                  <a:pt x="69" y="5"/>
                </a:cubicBezTo>
                <a:cubicBezTo>
                  <a:pt x="74" y="5"/>
                  <a:pt x="74" y="5"/>
                  <a:pt x="74" y="5"/>
                </a:cubicBezTo>
                <a:cubicBezTo>
                  <a:pt x="77" y="6"/>
                  <a:pt x="77" y="6"/>
                  <a:pt x="77" y="6"/>
                </a:cubicBezTo>
                <a:cubicBezTo>
                  <a:pt x="79" y="7"/>
                  <a:pt x="79" y="7"/>
                  <a:pt x="79" y="7"/>
                </a:cubicBezTo>
                <a:cubicBezTo>
                  <a:pt x="79" y="7"/>
                  <a:pt x="79" y="7"/>
                  <a:pt x="80" y="6"/>
                </a:cubicBezTo>
                <a:cubicBezTo>
                  <a:pt x="80" y="6"/>
                  <a:pt x="83" y="6"/>
                  <a:pt x="83" y="6"/>
                </a:cubicBezTo>
                <a:cubicBezTo>
                  <a:pt x="84" y="3"/>
                  <a:pt x="84" y="3"/>
                  <a:pt x="84" y="3"/>
                </a:cubicBezTo>
                <a:cubicBezTo>
                  <a:pt x="85" y="5"/>
                  <a:pt x="85" y="5"/>
                  <a:pt x="85" y="5"/>
                </a:cubicBezTo>
                <a:cubicBezTo>
                  <a:pt x="86" y="5"/>
                  <a:pt x="88" y="5"/>
                  <a:pt x="88" y="5"/>
                </a:cubicBezTo>
                <a:cubicBezTo>
                  <a:pt x="89" y="2"/>
                  <a:pt x="89" y="2"/>
                  <a:pt x="89" y="2"/>
                </a:cubicBezTo>
                <a:cubicBezTo>
                  <a:pt x="90" y="3"/>
                  <a:pt x="90" y="3"/>
                  <a:pt x="90" y="3"/>
                </a:cubicBezTo>
                <a:cubicBezTo>
                  <a:pt x="91" y="3"/>
                  <a:pt x="91" y="3"/>
                  <a:pt x="92" y="3"/>
                </a:cubicBezTo>
                <a:cubicBezTo>
                  <a:pt x="93" y="3"/>
                  <a:pt x="94" y="2"/>
                  <a:pt x="94" y="2"/>
                </a:cubicBezTo>
                <a:cubicBezTo>
                  <a:pt x="94" y="2"/>
                  <a:pt x="95" y="3"/>
                  <a:pt x="95" y="3"/>
                </a:cubicBezTo>
                <a:cubicBezTo>
                  <a:pt x="95" y="3"/>
                  <a:pt x="96" y="2"/>
                  <a:pt x="97" y="2"/>
                </a:cubicBezTo>
                <a:cubicBezTo>
                  <a:pt x="97" y="2"/>
                  <a:pt x="97" y="2"/>
                  <a:pt x="97" y="2"/>
                </a:cubicBezTo>
                <a:cubicBezTo>
                  <a:pt x="97" y="2"/>
                  <a:pt x="97" y="2"/>
                  <a:pt x="97"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1"/>
                  <a:pt x="99" y="1"/>
                  <a:pt x="99" y="1"/>
                </a:cubicBezTo>
                <a:cubicBezTo>
                  <a:pt x="99" y="1"/>
                  <a:pt x="99" y="1"/>
                  <a:pt x="99" y="1"/>
                </a:cubicBezTo>
                <a:cubicBezTo>
                  <a:pt x="99" y="1"/>
                  <a:pt x="99" y="1"/>
                  <a:pt x="99" y="1"/>
                </a:cubicBezTo>
                <a:cubicBezTo>
                  <a:pt x="99" y="1"/>
                  <a:pt x="99" y="1"/>
                  <a:pt x="99" y="1"/>
                </a:cubicBezTo>
                <a:cubicBezTo>
                  <a:pt x="99" y="1"/>
                  <a:pt x="99" y="1"/>
                  <a:pt x="99"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1" y="3"/>
                  <a:pt x="103" y="4"/>
                </a:cubicBezTo>
                <a:cubicBezTo>
                  <a:pt x="103" y="4"/>
                  <a:pt x="103" y="4"/>
                  <a:pt x="103" y="4"/>
                </a:cubicBezTo>
                <a:cubicBezTo>
                  <a:pt x="105" y="4"/>
                  <a:pt x="105" y="4"/>
                  <a:pt x="105" y="4"/>
                </a:cubicBezTo>
                <a:cubicBezTo>
                  <a:pt x="105" y="4"/>
                  <a:pt x="105" y="4"/>
                  <a:pt x="105" y="4"/>
                </a:cubicBezTo>
                <a:cubicBezTo>
                  <a:pt x="105" y="4"/>
                  <a:pt x="106" y="3"/>
                  <a:pt x="107" y="3"/>
                </a:cubicBezTo>
                <a:cubicBezTo>
                  <a:pt x="109" y="3"/>
                  <a:pt x="110" y="3"/>
                  <a:pt x="111" y="3"/>
                </a:cubicBezTo>
                <a:cubicBezTo>
                  <a:pt x="113" y="3"/>
                  <a:pt x="114" y="5"/>
                  <a:pt x="114" y="5"/>
                </a:cubicBezTo>
                <a:cubicBezTo>
                  <a:pt x="117" y="8"/>
                  <a:pt x="117" y="8"/>
                  <a:pt x="117" y="8"/>
                </a:cubicBezTo>
                <a:cubicBezTo>
                  <a:pt x="117" y="8"/>
                  <a:pt x="118" y="10"/>
                  <a:pt x="118" y="11"/>
                </a:cubicBezTo>
                <a:cubicBezTo>
                  <a:pt x="119" y="12"/>
                  <a:pt x="119" y="13"/>
                  <a:pt x="119" y="13"/>
                </a:cubicBezTo>
                <a:cubicBezTo>
                  <a:pt x="119" y="13"/>
                  <a:pt x="119" y="13"/>
                  <a:pt x="119" y="13"/>
                </a:cubicBezTo>
                <a:cubicBezTo>
                  <a:pt x="120" y="13"/>
                  <a:pt x="127" y="16"/>
                  <a:pt x="128" y="16"/>
                </a:cubicBezTo>
                <a:cubicBezTo>
                  <a:pt x="128" y="16"/>
                  <a:pt x="129" y="16"/>
                  <a:pt x="129" y="16"/>
                </a:cubicBezTo>
                <a:cubicBezTo>
                  <a:pt x="129" y="14"/>
                  <a:pt x="128" y="13"/>
                  <a:pt x="130" y="12"/>
                </a:cubicBezTo>
                <a:cubicBezTo>
                  <a:pt x="131" y="12"/>
                  <a:pt x="132" y="14"/>
                  <a:pt x="132" y="12"/>
                </a:cubicBezTo>
                <a:cubicBezTo>
                  <a:pt x="132" y="10"/>
                  <a:pt x="133" y="11"/>
                  <a:pt x="132" y="9"/>
                </a:cubicBezTo>
                <a:close/>
              </a:path>
            </a:pathLst>
          </a:custGeom>
          <a:solidFill>
            <a:srgbClr val="D8D8D8"/>
          </a:solidFill>
          <a:ln w="9525" cap="rnd" cmpd="sng">
            <a:solidFill>
              <a:srgbClr val="F2F2F2"/>
            </a:solidFill>
            <a:prstDash val="solid"/>
            <a:round/>
            <a:headEnd type="none" w="sm" len="sm"/>
            <a:tailEnd type="none" w="sm" len="sm"/>
          </a:ln>
        </p:spPr>
        <p:txBody>
          <a:bodyPr spcFirstLastPara="1" wrap="square" lIns="49325" tIns="24650" rIns="49325" bIns="24650" anchor="t"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dk1"/>
              </a:solidFill>
              <a:latin typeface="Montserrat"/>
              <a:ea typeface="Montserrat"/>
              <a:cs typeface="Montserrat"/>
              <a:sym typeface="Montserrat"/>
            </a:endParaRPr>
          </a:p>
        </p:txBody>
      </p:sp>
      <p:sp>
        <p:nvSpPr>
          <p:cNvPr id="327" name="Google Shape;327;p10"/>
          <p:cNvSpPr/>
          <p:nvPr/>
        </p:nvSpPr>
        <p:spPr>
          <a:xfrm>
            <a:off x="2948194" y="5721232"/>
            <a:ext cx="408966" cy="469355"/>
          </a:xfrm>
          <a:custGeom>
            <a:avLst/>
            <a:gdLst/>
            <a:ahLst/>
            <a:cxnLst/>
            <a:rect l="l" t="t" r="r" b="b"/>
            <a:pathLst>
              <a:path w="141" h="167" extrusionOk="0">
                <a:moveTo>
                  <a:pt x="38" y="33"/>
                </a:moveTo>
                <a:cubicBezTo>
                  <a:pt x="44" y="30"/>
                  <a:pt x="44" y="30"/>
                  <a:pt x="44" y="30"/>
                </a:cubicBezTo>
                <a:cubicBezTo>
                  <a:pt x="47" y="24"/>
                  <a:pt x="47" y="24"/>
                  <a:pt x="47" y="24"/>
                </a:cubicBezTo>
                <a:cubicBezTo>
                  <a:pt x="51" y="17"/>
                  <a:pt x="51" y="17"/>
                  <a:pt x="51" y="17"/>
                </a:cubicBezTo>
                <a:cubicBezTo>
                  <a:pt x="53" y="14"/>
                  <a:pt x="53" y="14"/>
                  <a:pt x="53" y="14"/>
                </a:cubicBezTo>
                <a:cubicBezTo>
                  <a:pt x="55" y="9"/>
                  <a:pt x="55" y="9"/>
                  <a:pt x="55" y="9"/>
                </a:cubicBezTo>
                <a:cubicBezTo>
                  <a:pt x="61" y="7"/>
                  <a:pt x="61" y="7"/>
                  <a:pt x="61" y="7"/>
                </a:cubicBezTo>
                <a:cubicBezTo>
                  <a:pt x="61" y="7"/>
                  <a:pt x="65" y="6"/>
                  <a:pt x="66" y="6"/>
                </a:cubicBezTo>
                <a:cubicBezTo>
                  <a:pt x="67" y="5"/>
                  <a:pt x="73" y="0"/>
                  <a:pt x="73" y="0"/>
                </a:cubicBezTo>
                <a:cubicBezTo>
                  <a:pt x="74" y="0"/>
                  <a:pt x="74" y="0"/>
                  <a:pt x="74" y="0"/>
                </a:cubicBezTo>
                <a:cubicBezTo>
                  <a:pt x="71" y="5"/>
                  <a:pt x="71" y="5"/>
                  <a:pt x="71" y="5"/>
                </a:cubicBezTo>
                <a:cubicBezTo>
                  <a:pt x="71" y="8"/>
                  <a:pt x="71" y="8"/>
                  <a:pt x="71" y="8"/>
                </a:cubicBezTo>
                <a:cubicBezTo>
                  <a:pt x="71" y="10"/>
                  <a:pt x="71" y="10"/>
                  <a:pt x="71" y="10"/>
                </a:cubicBezTo>
                <a:cubicBezTo>
                  <a:pt x="72" y="14"/>
                  <a:pt x="72" y="14"/>
                  <a:pt x="72" y="14"/>
                </a:cubicBezTo>
                <a:cubicBezTo>
                  <a:pt x="73" y="15"/>
                  <a:pt x="73" y="15"/>
                  <a:pt x="73" y="15"/>
                </a:cubicBezTo>
                <a:cubicBezTo>
                  <a:pt x="73" y="19"/>
                  <a:pt x="73" y="19"/>
                  <a:pt x="73" y="19"/>
                </a:cubicBezTo>
                <a:cubicBezTo>
                  <a:pt x="73" y="23"/>
                  <a:pt x="73" y="23"/>
                  <a:pt x="73" y="23"/>
                </a:cubicBezTo>
                <a:cubicBezTo>
                  <a:pt x="73" y="23"/>
                  <a:pt x="76" y="25"/>
                  <a:pt x="75" y="26"/>
                </a:cubicBezTo>
                <a:cubicBezTo>
                  <a:pt x="73" y="27"/>
                  <a:pt x="71" y="30"/>
                  <a:pt x="71" y="30"/>
                </a:cubicBezTo>
                <a:cubicBezTo>
                  <a:pt x="70" y="36"/>
                  <a:pt x="70" y="36"/>
                  <a:pt x="70" y="36"/>
                </a:cubicBezTo>
                <a:cubicBezTo>
                  <a:pt x="66" y="41"/>
                  <a:pt x="66" y="41"/>
                  <a:pt x="66" y="41"/>
                </a:cubicBezTo>
                <a:cubicBezTo>
                  <a:pt x="67" y="47"/>
                  <a:pt x="67" y="47"/>
                  <a:pt x="67" y="47"/>
                </a:cubicBezTo>
                <a:cubicBezTo>
                  <a:pt x="68" y="52"/>
                  <a:pt x="68" y="52"/>
                  <a:pt x="68" y="52"/>
                </a:cubicBezTo>
                <a:cubicBezTo>
                  <a:pt x="67" y="56"/>
                  <a:pt x="67" y="56"/>
                  <a:pt x="67" y="56"/>
                </a:cubicBezTo>
                <a:cubicBezTo>
                  <a:pt x="70" y="59"/>
                  <a:pt x="70" y="59"/>
                  <a:pt x="70" y="59"/>
                </a:cubicBezTo>
                <a:cubicBezTo>
                  <a:pt x="69" y="61"/>
                  <a:pt x="69" y="61"/>
                  <a:pt x="69" y="61"/>
                </a:cubicBezTo>
                <a:cubicBezTo>
                  <a:pt x="70" y="64"/>
                  <a:pt x="70" y="64"/>
                  <a:pt x="70" y="64"/>
                </a:cubicBezTo>
                <a:cubicBezTo>
                  <a:pt x="73" y="66"/>
                  <a:pt x="73" y="66"/>
                  <a:pt x="73" y="66"/>
                </a:cubicBezTo>
                <a:cubicBezTo>
                  <a:pt x="73" y="66"/>
                  <a:pt x="75" y="66"/>
                  <a:pt x="76" y="66"/>
                </a:cubicBezTo>
                <a:cubicBezTo>
                  <a:pt x="77" y="66"/>
                  <a:pt x="80" y="65"/>
                  <a:pt x="81" y="65"/>
                </a:cubicBezTo>
                <a:cubicBezTo>
                  <a:pt x="82" y="65"/>
                  <a:pt x="84" y="66"/>
                  <a:pt x="84" y="66"/>
                </a:cubicBezTo>
                <a:cubicBezTo>
                  <a:pt x="87" y="70"/>
                  <a:pt x="87" y="70"/>
                  <a:pt x="87" y="70"/>
                </a:cubicBezTo>
                <a:cubicBezTo>
                  <a:pt x="87" y="73"/>
                  <a:pt x="87" y="73"/>
                  <a:pt x="87" y="73"/>
                </a:cubicBezTo>
                <a:cubicBezTo>
                  <a:pt x="87" y="73"/>
                  <a:pt x="86" y="75"/>
                  <a:pt x="86" y="76"/>
                </a:cubicBezTo>
                <a:cubicBezTo>
                  <a:pt x="85" y="77"/>
                  <a:pt x="84" y="79"/>
                  <a:pt x="84" y="79"/>
                </a:cubicBezTo>
                <a:cubicBezTo>
                  <a:pt x="82" y="81"/>
                  <a:pt x="82" y="81"/>
                  <a:pt x="82" y="81"/>
                </a:cubicBezTo>
                <a:cubicBezTo>
                  <a:pt x="81" y="84"/>
                  <a:pt x="81" y="84"/>
                  <a:pt x="81" y="84"/>
                </a:cubicBezTo>
                <a:cubicBezTo>
                  <a:pt x="80" y="86"/>
                  <a:pt x="80" y="86"/>
                  <a:pt x="80" y="86"/>
                </a:cubicBezTo>
                <a:cubicBezTo>
                  <a:pt x="80" y="86"/>
                  <a:pt x="80" y="86"/>
                  <a:pt x="80" y="86"/>
                </a:cubicBezTo>
                <a:cubicBezTo>
                  <a:pt x="78" y="84"/>
                  <a:pt x="78" y="84"/>
                  <a:pt x="78" y="84"/>
                </a:cubicBezTo>
                <a:cubicBezTo>
                  <a:pt x="78" y="84"/>
                  <a:pt x="78" y="81"/>
                  <a:pt x="77" y="82"/>
                </a:cubicBezTo>
                <a:cubicBezTo>
                  <a:pt x="76" y="82"/>
                  <a:pt x="75" y="84"/>
                  <a:pt x="75" y="84"/>
                </a:cubicBezTo>
                <a:cubicBezTo>
                  <a:pt x="76" y="86"/>
                  <a:pt x="76" y="86"/>
                  <a:pt x="76" y="86"/>
                </a:cubicBezTo>
                <a:cubicBezTo>
                  <a:pt x="76" y="86"/>
                  <a:pt x="77" y="89"/>
                  <a:pt x="76" y="89"/>
                </a:cubicBezTo>
                <a:cubicBezTo>
                  <a:pt x="75" y="89"/>
                  <a:pt x="74" y="89"/>
                  <a:pt x="74" y="89"/>
                </a:cubicBezTo>
                <a:cubicBezTo>
                  <a:pt x="73" y="85"/>
                  <a:pt x="73" y="85"/>
                  <a:pt x="73" y="85"/>
                </a:cubicBezTo>
                <a:cubicBezTo>
                  <a:pt x="70" y="84"/>
                  <a:pt x="70" y="84"/>
                  <a:pt x="70" y="84"/>
                </a:cubicBezTo>
                <a:cubicBezTo>
                  <a:pt x="72" y="80"/>
                  <a:pt x="72" y="80"/>
                  <a:pt x="72" y="80"/>
                </a:cubicBezTo>
                <a:cubicBezTo>
                  <a:pt x="70" y="79"/>
                  <a:pt x="70" y="79"/>
                  <a:pt x="70" y="79"/>
                </a:cubicBezTo>
                <a:cubicBezTo>
                  <a:pt x="70" y="79"/>
                  <a:pt x="69" y="79"/>
                  <a:pt x="68" y="80"/>
                </a:cubicBezTo>
                <a:cubicBezTo>
                  <a:pt x="68" y="81"/>
                  <a:pt x="67" y="85"/>
                  <a:pt x="67" y="85"/>
                </a:cubicBezTo>
                <a:cubicBezTo>
                  <a:pt x="66" y="89"/>
                  <a:pt x="66" y="89"/>
                  <a:pt x="66" y="89"/>
                </a:cubicBezTo>
                <a:cubicBezTo>
                  <a:pt x="66" y="89"/>
                  <a:pt x="67" y="90"/>
                  <a:pt x="67" y="91"/>
                </a:cubicBezTo>
                <a:cubicBezTo>
                  <a:pt x="67" y="92"/>
                  <a:pt x="66" y="93"/>
                  <a:pt x="66" y="93"/>
                </a:cubicBezTo>
                <a:cubicBezTo>
                  <a:pt x="66" y="93"/>
                  <a:pt x="66" y="94"/>
                  <a:pt x="66" y="95"/>
                </a:cubicBezTo>
                <a:cubicBezTo>
                  <a:pt x="66" y="95"/>
                  <a:pt x="67" y="97"/>
                  <a:pt x="67" y="98"/>
                </a:cubicBezTo>
                <a:cubicBezTo>
                  <a:pt x="67" y="98"/>
                  <a:pt x="67" y="99"/>
                  <a:pt x="66" y="99"/>
                </a:cubicBezTo>
                <a:cubicBezTo>
                  <a:pt x="66" y="100"/>
                  <a:pt x="66" y="100"/>
                  <a:pt x="66" y="101"/>
                </a:cubicBezTo>
                <a:cubicBezTo>
                  <a:pt x="65" y="101"/>
                  <a:pt x="64" y="102"/>
                  <a:pt x="64" y="102"/>
                </a:cubicBezTo>
                <a:cubicBezTo>
                  <a:pt x="64" y="102"/>
                  <a:pt x="62" y="103"/>
                  <a:pt x="62" y="103"/>
                </a:cubicBezTo>
                <a:cubicBezTo>
                  <a:pt x="62" y="103"/>
                  <a:pt x="61" y="102"/>
                  <a:pt x="60" y="102"/>
                </a:cubicBezTo>
                <a:cubicBezTo>
                  <a:pt x="59" y="102"/>
                  <a:pt x="59" y="101"/>
                  <a:pt x="58" y="102"/>
                </a:cubicBezTo>
                <a:cubicBezTo>
                  <a:pt x="57" y="103"/>
                  <a:pt x="57" y="103"/>
                  <a:pt x="57" y="103"/>
                </a:cubicBezTo>
                <a:cubicBezTo>
                  <a:pt x="58" y="104"/>
                  <a:pt x="58" y="104"/>
                  <a:pt x="58" y="104"/>
                </a:cubicBezTo>
                <a:cubicBezTo>
                  <a:pt x="60" y="104"/>
                  <a:pt x="60" y="104"/>
                  <a:pt x="60" y="104"/>
                </a:cubicBezTo>
                <a:cubicBezTo>
                  <a:pt x="60" y="106"/>
                  <a:pt x="60" y="106"/>
                  <a:pt x="60" y="106"/>
                </a:cubicBezTo>
                <a:cubicBezTo>
                  <a:pt x="60" y="106"/>
                  <a:pt x="61" y="106"/>
                  <a:pt x="61" y="107"/>
                </a:cubicBezTo>
                <a:cubicBezTo>
                  <a:pt x="60" y="108"/>
                  <a:pt x="59" y="109"/>
                  <a:pt x="59" y="109"/>
                </a:cubicBezTo>
                <a:cubicBezTo>
                  <a:pt x="57" y="111"/>
                  <a:pt x="57" y="111"/>
                  <a:pt x="57" y="111"/>
                </a:cubicBezTo>
                <a:cubicBezTo>
                  <a:pt x="55" y="112"/>
                  <a:pt x="55" y="112"/>
                  <a:pt x="55" y="112"/>
                </a:cubicBezTo>
                <a:cubicBezTo>
                  <a:pt x="55" y="112"/>
                  <a:pt x="53" y="111"/>
                  <a:pt x="53" y="112"/>
                </a:cubicBezTo>
                <a:cubicBezTo>
                  <a:pt x="52" y="112"/>
                  <a:pt x="51" y="112"/>
                  <a:pt x="51" y="112"/>
                </a:cubicBezTo>
                <a:cubicBezTo>
                  <a:pt x="51" y="113"/>
                  <a:pt x="53" y="115"/>
                  <a:pt x="53" y="115"/>
                </a:cubicBezTo>
                <a:cubicBezTo>
                  <a:pt x="49" y="111"/>
                  <a:pt x="49" y="111"/>
                  <a:pt x="49" y="111"/>
                </a:cubicBezTo>
                <a:cubicBezTo>
                  <a:pt x="47" y="111"/>
                  <a:pt x="47" y="111"/>
                  <a:pt x="47" y="111"/>
                </a:cubicBezTo>
                <a:cubicBezTo>
                  <a:pt x="50" y="113"/>
                  <a:pt x="50" y="113"/>
                  <a:pt x="50" y="113"/>
                </a:cubicBezTo>
                <a:cubicBezTo>
                  <a:pt x="51" y="115"/>
                  <a:pt x="51" y="115"/>
                  <a:pt x="51" y="115"/>
                </a:cubicBezTo>
                <a:cubicBezTo>
                  <a:pt x="53" y="116"/>
                  <a:pt x="53" y="116"/>
                  <a:pt x="53" y="116"/>
                </a:cubicBezTo>
                <a:cubicBezTo>
                  <a:pt x="52" y="117"/>
                  <a:pt x="52" y="117"/>
                  <a:pt x="52" y="117"/>
                </a:cubicBezTo>
                <a:cubicBezTo>
                  <a:pt x="51" y="118"/>
                  <a:pt x="51" y="118"/>
                  <a:pt x="51" y="118"/>
                </a:cubicBezTo>
                <a:cubicBezTo>
                  <a:pt x="49" y="120"/>
                  <a:pt x="49" y="120"/>
                  <a:pt x="49" y="120"/>
                </a:cubicBezTo>
                <a:cubicBezTo>
                  <a:pt x="49" y="120"/>
                  <a:pt x="48" y="121"/>
                  <a:pt x="47" y="121"/>
                </a:cubicBezTo>
                <a:cubicBezTo>
                  <a:pt x="47" y="121"/>
                  <a:pt x="44" y="121"/>
                  <a:pt x="44" y="121"/>
                </a:cubicBezTo>
                <a:cubicBezTo>
                  <a:pt x="45" y="122"/>
                  <a:pt x="45" y="122"/>
                  <a:pt x="45" y="122"/>
                </a:cubicBezTo>
                <a:cubicBezTo>
                  <a:pt x="47" y="123"/>
                  <a:pt x="47" y="123"/>
                  <a:pt x="47" y="123"/>
                </a:cubicBezTo>
                <a:cubicBezTo>
                  <a:pt x="47" y="123"/>
                  <a:pt x="48" y="122"/>
                  <a:pt x="48" y="123"/>
                </a:cubicBezTo>
                <a:cubicBezTo>
                  <a:pt x="47" y="123"/>
                  <a:pt x="47" y="123"/>
                  <a:pt x="47" y="124"/>
                </a:cubicBezTo>
                <a:cubicBezTo>
                  <a:pt x="47" y="126"/>
                  <a:pt x="47" y="129"/>
                  <a:pt x="47" y="129"/>
                </a:cubicBezTo>
                <a:cubicBezTo>
                  <a:pt x="49" y="132"/>
                  <a:pt x="49" y="132"/>
                  <a:pt x="49" y="132"/>
                </a:cubicBezTo>
                <a:cubicBezTo>
                  <a:pt x="50" y="133"/>
                  <a:pt x="50" y="133"/>
                  <a:pt x="50" y="133"/>
                </a:cubicBezTo>
                <a:cubicBezTo>
                  <a:pt x="50" y="133"/>
                  <a:pt x="50" y="133"/>
                  <a:pt x="50" y="134"/>
                </a:cubicBezTo>
                <a:cubicBezTo>
                  <a:pt x="50" y="134"/>
                  <a:pt x="50" y="135"/>
                  <a:pt x="50" y="135"/>
                </a:cubicBezTo>
                <a:cubicBezTo>
                  <a:pt x="50" y="137"/>
                  <a:pt x="50" y="137"/>
                  <a:pt x="50" y="137"/>
                </a:cubicBezTo>
                <a:cubicBezTo>
                  <a:pt x="50" y="137"/>
                  <a:pt x="49" y="138"/>
                  <a:pt x="48" y="138"/>
                </a:cubicBezTo>
                <a:cubicBezTo>
                  <a:pt x="48" y="138"/>
                  <a:pt x="44" y="139"/>
                  <a:pt x="44" y="139"/>
                </a:cubicBezTo>
                <a:cubicBezTo>
                  <a:pt x="43" y="141"/>
                  <a:pt x="43" y="141"/>
                  <a:pt x="43" y="141"/>
                </a:cubicBezTo>
                <a:cubicBezTo>
                  <a:pt x="45" y="142"/>
                  <a:pt x="45" y="142"/>
                  <a:pt x="45" y="142"/>
                </a:cubicBezTo>
                <a:cubicBezTo>
                  <a:pt x="45" y="142"/>
                  <a:pt x="45" y="144"/>
                  <a:pt x="45" y="144"/>
                </a:cubicBezTo>
                <a:cubicBezTo>
                  <a:pt x="45" y="145"/>
                  <a:pt x="44" y="146"/>
                  <a:pt x="44" y="146"/>
                </a:cubicBezTo>
                <a:cubicBezTo>
                  <a:pt x="46" y="146"/>
                  <a:pt x="46" y="146"/>
                  <a:pt x="46" y="146"/>
                </a:cubicBezTo>
                <a:cubicBezTo>
                  <a:pt x="49" y="147"/>
                  <a:pt x="49" y="147"/>
                  <a:pt x="49" y="147"/>
                </a:cubicBezTo>
                <a:cubicBezTo>
                  <a:pt x="53" y="152"/>
                  <a:pt x="53" y="152"/>
                  <a:pt x="53" y="152"/>
                </a:cubicBezTo>
                <a:cubicBezTo>
                  <a:pt x="52" y="156"/>
                  <a:pt x="52" y="156"/>
                  <a:pt x="52" y="156"/>
                </a:cubicBezTo>
                <a:cubicBezTo>
                  <a:pt x="50" y="158"/>
                  <a:pt x="50" y="158"/>
                  <a:pt x="50" y="158"/>
                </a:cubicBezTo>
                <a:cubicBezTo>
                  <a:pt x="48" y="154"/>
                  <a:pt x="48" y="154"/>
                  <a:pt x="48" y="154"/>
                </a:cubicBezTo>
                <a:cubicBezTo>
                  <a:pt x="48" y="154"/>
                  <a:pt x="47" y="154"/>
                  <a:pt x="47" y="155"/>
                </a:cubicBezTo>
                <a:cubicBezTo>
                  <a:pt x="46" y="155"/>
                  <a:pt x="43" y="157"/>
                  <a:pt x="43" y="157"/>
                </a:cubicBezTo>
                <a:cubicBezTo>
                  <a:pt x="43" y="157"/>
                  <a:pt x="41" y="158"/>
                  <a:pt x="40" y="158"/>
                </a:cubicBezTo>
                <a:cubicBezTo>
                  <a:pt x="40" y="158"/>
                  <a:pt x="39" y="158"/>
                  <a:pt x="39" y="158"/>
                </a:cubicBezTo>
                <a:cubicBezTo>
                  <a:pt x="36" y="157"/>
                  <a:pt x="36" y="157"/>
                  <a:pt x="36" y="157"/>
                </a:cubicBezTo>
                <a:cubicBezTo>
                  <a:pt x="32" y="155"/>
                  <a:pt x="32" y="155"/>
                  <a:pt x="32" y="155"/>
                </a:cubicBezTo>
                <a:cubicBezTo>
                  <a:pt x="32" y="155"/>
                  <a:pt x="30" y="154"/>
                  <a:pt x="29" y="154"/>
                </a:cubicBezTo>
                <a:cubicBezTo>
                  <a:pt x="28" y="154"/>
                  <a:pt x="23" y="152"/>
                  <a:pt x="23" y="152"/>
                </a:cubicBezTo>
                <a:cubicBezTo>
                  <a:pt x="21" y="153"/>
                  <a:pt x="21" y="153"/>
                  <a:pt x="21" y="153"/>
                </a:cubicBezTo>
                <a:cubicBezTo>
                  <a:pt x="18" y="153"/>
                  <a:pt x="18" y="153"/>
                  <a:pt x="18" y="153"/>
                </a:cubicBezTo>
                <a:cubicBezTo>
                  <a:pt x="16" y="152"/>
                  <a:pt x="16" y="152"/>
                  <a:pt x="16" y="152"/>
                </a:cubicBezTo>
                <a:cubicBezTo>
                  <a:pt x="14" y="149"/>
                  <a:pt x="14" y="149"/>
                  <a:pt x="14" y="149"/>
                </a:cubicBezTo>
                <a:cubicBezTo>
                  <a:pt x="14" y="149"/>
                  <a:pt x="13" y="147"/>
                  <a:pt x="13" y="147"/>
                </a:cubicBezTo>
                <a:cubicBezTo>
                  <a:pt x="13" y="147"/>
                  <a:pt x="16" y="145"/>
                  <a:pt x="16" y="145"/>
                </a:cubicBezTo>
                <a:cubicBezTo>
                  <a:pt x="17" y="145"/>
                  <a:pt x="17" y="144"/>
                  <a:pt x="17" y="144"/>
                </a:cubicBezTo>
                <a:cubicBezTo>
                  <a:pt x="17" y="140"/>
                  <a:pt x="17" y="140"/>
                  <a:pt x="17" y="140"/>
                </a:cubicBezTo>
                <a:cubicBezTo>
                  <a:pt x="17" y="140"/>
                  <a:pt x="17" y="138"/>
                  <a:pt x="17" y="138"/>
                </a:cubicBezTo>
                <a:cubicBezTo>
                  <a:pt x="17" y="137"/>
                  <a:pt x="18" y="136"/>
                  <a:pt x="18" y="136"/>
                </a:cubicBezTo>
                <a:cubicBezTo>
                  <a:pt x="18" y="136"/>
                  <a:pt x="18" y="133"/>
                  <a:pt x="17" y="132"/>
                </a:cubicBezTo>
                <a:cubicBezTo>
                  <a:pt x="17" y="130"/>
                  <a:pt x="17" y="128"/>
                  <a:pt x="17" y="128"/>
                </a:cubicBezTo>
                <a:cubicBezTo>
                  <a:pt x="15" y="125"/>
                  <a:pt x="15" y="125"/>
                  <a:pt x="15" y="125"/>
                </a:cubicBezTo>
                <a:cubicBezTo>
                  <a:pt x="15" y="125"/>
                  <a:pt x="14" y="125"/>
                  <a:pt x="12" y="124"/>
                </a:cubicBezTo>
                <a:cubicBezTo>
                  <a:pt x="10" y="123"/>
                  <a:pt x="7" y="122"/>
                  <a:pt x="7" y="122"/>
                </a:cubicBezTo>
                <a:cubicBezTo>
                  <a:pt x="7" y="119"/>
                  <a:pt x="7" y="119"/>
                  <a:pt x="7" y="119"/>
                </a:cubicBezTo>
                <a:cubicBezTo>
                  <a:pt x="6" y="118"/>
                  <a:pt x="6" y="118"/>
                  <a:pt x="6" y="118"/>
                </a:cubicBezTo>
                <a:cubicBezTo>
                  <a:pt x="6" y="118"/>
                  <a:pt x="4" y="118"/>
                  <a:pt x="4" y="119"/>
                </a:cubicBezTo>
                <a:cubicBezTo>
                  <a:pt x="4" y="119"/>
                  <a:pt x="4" y="120"/>
                  <a:pt x="4" y="120"/>
                </a:cubicBezTo>
                <a:cubicBezTo>
                  <a:pt x="2" y="119"/>
                  <a:pt x="2" y="119"/>
                  <a:pt x="2" y="119"/>
                </a:cubicBezTo>
                <a:cubicBezTo>
                  <a:pt x="2" y="119"/>
                  <a:pt x="0" y="116"/>
                  <a:pt x="0" y="115"/>
                </a:cubicBezTo>
                <a:cubicBezTo>
                  <a:pt x="1" y="115"/>
                  <a:pt x="2" y="114"/>
                  <a:pt x="2" y="113"/>
                </a:cubicBezTo>
                <a:cubicBezTo>
                  <a:pt x="3" y="112"/>
                  <a:pt x="4" y="110"/>
                  <a:pt x="4" y="109"/>
                </a:cubicBezTo>
                <a:cubicBezTo>
                  <a:pt x="4" y="109"/>
                  <a:pt x="4" y="105"/>
                  <a:pt x="4" y="105"/>
                </a:cubicBezTo>
                <a:cubicBezTo>
                  <a:pt x="4" y="105"/>
                  <a:pt x="3" y="104"/>
                  <a:pt x="4" y="104"/>
                </a:cubicBezTo>
                <a:cubicBezTo>
                  <a:pt x="5" y="104"/>
                  <a:pt x="4" y="104"/>
                  <a:pt x="5" y="104"/>
                </a:cubicBezTo>
                <a:cubicBezTo>
                  <a:pt x="6" y="103"/>
                  <a:pt x="9" y="101"/>
                  <a:pt x="9" y="101"/>
                </a:cubicBezTo>
                <a:cubicBezTo>
                  <a:pt x="9" y="99"/>
                  <a:pt x="9" y="99"/>
                  <a:pt x="9" y="99"/>
                </a:cubicBezTo>
                <a:cubicBezTo>
                  <a:pt x="9" y="99"/>
                  <a:pt x="8" y="97"/>
                  <a:pt x="8" y="96"/>
                </a:cubicBezTo>
                <a:cubicBezTo>
                  <a:pt x="8" y="96"/>
                  <a:pt x="8" y="96"/>
                  <a:pt x="8" y="95"/>
                </a:cubicBezTo>
                <a:cubicBezTo>
                  <a:pt x="8" y="93"/>
                  <a:pt x="4" y="89"/>
                  <a:pt x="4" y="89"/>
                </a:cubicBezTo>
                <a:cubicBezTo>
                  <a:pt x="2" y="89"/>
                  <a:pt x="2" y="89"/>
                  <a:pt x="2" y="89"/>
                </a:cubicBezTo>
                <a:cubicBezTo>
                  <a:pt x="2" y="89"/>
                  <a:pt x="2" y="88"/>
                  <a:pt x="2" y="87"/>
                </a:cubicBezTo>
                <a:cubicBezTo>
                  <a:pt x="2" y="87"/>
                  <a:pt x="2" y="84"/>
                  <a:pt x="2" y="84"/>
                </a:cubicBezTo>
                <a:cubicBezTo>
                  <a:pt x="3" y="80"/>
                  <a:pt x="3" y="80"/>
                  <a:pt x="3" y="80"/>
                </a:cubicBezTo>
                <a:cubicBezTo>
                  <a:pt x="2" y="73"/>
                  <a:pt x="2" y="73"/>
                  <a:pt x="2" y="73"/>
                </a:cubicBezTo>
                <a:cubicBezTo>
                  <a:pt x="2" y="68"/>
                  <a:pt x="2" y="68"/>
                  <a:pt x="2" y="68"/>
                </a:cubicBezTo>
                <a:cubicBezTo>
                  <a:pt x="2" y="68"/>
                  <a:pt x="2" y="64"/>
                  <a:pt x="2" y="63"/>
                </a:cubicBezTo>
                <a:cubicBezTo>
                  <a:pt x="2" y="63"/>
                  <a:pt x="4" y="59"/>
                  <a:pt x="4" y="59"/>
                </a:cubicBezTo>
                <a:cubicBezTo>
                  <a:pt x="5" y="57"/>
                  <a:pt x="5" y="57"/>
                  <a:pt x="5" y="57"/>
                </a:cubicBezTo>
                <a:cubicBezTo>
                  <a:pt x="6" y="60"/>
                  <a:pt x="6" y="60"/>
                  <a:pt x="6" y="60"/>
                </a:cubicBezTo>
                <a:cubicBezTo>
                  <a:pt x="6" y="60"/>
                  <a:pt x="5" y="61"/>
                  <a:pt x="6" y="62"/>
                </a:cubicBezTo>
                <a:cubicBezTo>
                  <a:pt x="7" y="62"/>
                  <a:pt x="8" y="62"/>
                  <a:pt x="9" y="62"/>
                </a:cubicBezTo>
                <a:cubicBezTo>
                  <a:pt x="9" y="62"/>
                  <a:pt x="10" y="63"/>
                  <a:pt x="10" y="63"/>
                </a:cubicBezTo>
                <a:cubicBezTo>
                  <a:pt x="13" y="65"/>
                  <a:pt x="13" y="65"/>
                  <a:pt x="13" y="65"/>
                </a:cubicBezTo>
                <a:cubicBezTo>
                  <a:pt x="15" y="67"/>
                  <a:pt x="15" y="67"/>
                  <a:pt x="15" y="67"/>
                </a:cubicBezTo>
                <a:cubicBezTo>
                  <a:pt x="17" y="68"/>
                  <a:pt x="17" y="68"/>
                  <a:pt x="17" y="68"/>
                </a:cubicBezTo>
                <a:cubicBezTo>
                  <a:pt x="19" y="68"/>
                  <a:pt x="19" y="68"/>
                  <a:pt x="19" y="68"/>
                </a:cubicBezTo>
                <a:cubicBezTo>
                  <a:pt x="20" y="67"/>
                  <a:pt x="20" y="67"/>
                  <a:pt x="20" y="67"/>
                </a:cubicBezTo>
                <a:cubicBezTo>
                  <a:pt x="20" y="67"/>
                  <a:pt x="20" y="66"/>
                  <a:pt x="20" y="66"/>
                </a:cubicBezTo>
                <a:cubicBezTo>
                  <a:pt x="20" y="66"/>
                  <a:pt x="19" y="64"/>
                  <a:pt x="19" y="64"/>
                </a:cubicBezTo>
                <a:cubicBezTo>
                  <a:pt x="19" y="63"/>
                  <a:pt x="18" y="62"/>
                  <a:pt x="18" y="62"/>
                </a:cubicBezTo>
                <a:cubicBezTo>
                  <a:pt x="21" y="60"/>
                  <a:pt x="21" y="60"/>
                  <a:pt x="21" y="60"/>
                </a:cubicBezTo>
                <a:cubicBezTo>
                  <a:pt x="22" y="58"/>
                  <a:pt x="22" y="58"/>
                  <a:pt x="22" y="58"/>
                </a:cubicBezTo>
                <a:cubicBezTo>
                  <a:pt x="22" y="58"/>
                  <a:pt x="22" y="57"/>
                  <a:pt x="21" y="57"/>
                </a:cubicBezTo>
                <a:cubicBezTo>
                  <a:pt x="20" y="57"/>
                  <a:pt x="18" y="57"/>
                  <a:pt x="18" y="57"/>
                </a:cubicBezTo>
                <a:cubicBezTo>
                  <a:pt x="18" y="57"/>
                  <a:pt x="17" y="56"/>
                  <a:pt x="17" y="56"/>
                </a:cubicBezTo>
                <a:cubicBezTo>
                  <a:pt x="17" y="56"/>
                  <a:pt x="16" y="54"/>
                  <a:pt x="16" y="54"/>
                </a:cubicBezTo>
                <a:cubicBezTo>
                  <a:pt x="16" y="54"/>
                  <a:pt x="16" y="52"/>
                  <a:pt x="17" y="52"/>
                </a:cubicBezTo>
                <a:cubicBezTo>
                  <a:pt x="17" y="51"/>
                  <a:pt x="18" y="48"/>
                  <a:pt x="18" y="48"/>
                </a:cubicBezTo>
                <a:cubicBezTo>
                  <a:pt x="18" y="48"/>
                  <a:pt x="17" y="46"/>
                  <a:pt x="19" y="46"/>
                </a:cubicBezTo>
                <a:cubicBezTo>
                  <a:pt x="21" y="46"/>
                  <a:pt x="22" y="46"/>
                  <a:pt x="22" y="46"/>
                </a:cubicBezTo>
                <a:cubicBezTo>
                  <a:pt x="22" y="46"/>
                  <a:pt x="23" y="44"/>
                  <a:pt x="24" y="44"/>
                </a:cubicBezTo>
                <a:cubicBezTo>
                  <a:pt x="24" y="44"/>
                  <a:pt x="25" y="43"/>
                  <a:pt x="25" y="44"/>
                </a:cubicBezTo>
                <a:cubicBezTo>
                  <a:pt x="26" y="44"/>
                  <a:pt x="25" y="47"/>
                  <a:pt x="25" y="47"/>
                </a:cubicBezTo>
                <a:cubicBezTo>
                  <a:pt x="23" y="49"/>
                  <a:pt x="23" y="49"/>
                  <a:pt x="23" y="49"/>
                </a:cubicBezTo>
                <a:cubicBezTo>
                  <a:pt x="23" y="49"/>
                  <a:pt x="24" y="50"/>
                  <a:pt x="24" y="51"/>
                </a:cubicBezTo>
                <a:cubicBezTo>
                  <a:pt x="24" y="52"/>
                  <a:pt x="24" y="53"/>
                  <a:pt x="24" y="53"/>
                </a:cubicBezTo>
                <a:cubicBezTo>
                  <a:pt x="22" y="56"/>
                  <a:pt x="22" y="56"/>
                  <a:pt x="22" y="56"/>
                </a:cubicBezTo>
                <a:cubicBezTo>
                  <a:pt x="22" y="56"/>
                  <a:pt x="23" y="56"/>
                  <a:pt x="23" y="56"/>
                </a:cubicBezTo>
                <a:cubicBezTo>
                  <a:pt x="23" y="57"/>
                  <a:pt x="23" y="58"/>
                  <a:pt x="23" y="58"/>
                </a:cubicBezTo>
                <a:cubicBezTo>
                  <a:pt x="26" y="57"/>
                  <a:pt x="26" y="57"/>
                  <a:pt x="26" y="57"/>
                </a:cubicBezTo>
                <a:cubicBezTo>
                  <a:pt x="26" y="57"/>
                  <a:pt x="25" y="56"/>
                  <a:pt x="25" y="56"/>
                </a:cubicBezTo>
                <a:cubicBezTo>
                  <a:pt x="25" y="56"/>
                  <a:pt x="24" y="55"/>
                  <a:pt x="25" y="54"/>
                </a:cubicBezTo>
                <a:cubicBezTo>
                  <a:pt x="26" y="53"/>
                  <a:pt x="26" y="52"/>
                  <a:pt x="27" y="52"/>
                </a:cubicBezTo>
                <a:cubicBezTo>
                  <a:pt x="27" y="51"/>
                  <a:pt x="27" y="51"/>
                  <a:pt x="29" y="51"/>
                </a:cubicBezTo>
                <a:cubicBezTo>
                  <a:pt x="30" y="51"/>
                  <a:pt x="32" y="53"/>
                  <a:pt x="32" y="53"/>
                </a:cubicBezTo>
                <a:cubicBezTo>
                  <a:pt x="32" y="53"/>
                  <a:pt x="33" y="54"/>
                  <a:pt x="32" y="54"/>
                </a:cubicBezTo>
                <a:cubicBezTo>
                  <a:pt x="32" y="55"/>
                  <a:pt x="31" y="56"/>
                  <a:pt x="31" y="56"/>
                </a:cubicBezTo>
                <a:cubicBezTo>
                  <a:pt x="33" y="59"/>
                  <a:pt x="33" y="59"/>
                  <a:pt x="33" y="59"/>
                </a:cubicBezTo>
                <a:cubicBezTo>
                  <a:pt x="33" y="59"/>
                  <a:pt x="32" y="59"/>
                  <a:pt x="31" y="60"/>
                </a:cubicBezTo>
                <a:cubicBezTo>
                  <a:pt x="31" y="60"/>
                  <a:pt x="31" y="61"/>
                  <a:pt x="31" y="61"/>
                </a:cubicBezTo>
                <a:cubicBezTo>
                  <a:pt x="31" y="62"/>
                  <a:pt x="28" y="63"/>
                  <a:pt x="31" y="63"/>
                </a:cubicBezTo>
                <a:cubicBezTo>
                  <a:pt x="33" y="63"/>
                  <a:pt x="33" y="63"/>
                  <a:pt x="33" y="62"/>
                </a:cubicBezTo>
                <a:cubicBezTo>
                  <a:pt x="33" y="62"/>
                  <a:pt x="33" y="60"/>
                  <a:pt x="33" y="60"/>
                </a:cubicBezTo>
                <a:cubicBezTo>
                  <a:pt x="33" y="60"/>
                  <a:pt x="34" y="60"/>
                  <a:pt x="34" y="60"/>
                </a:cubicBezTo>
                <a:cubicBezTo>
                  <a:pt x="35" y="60"/>
                  <a:pt x="36" y="60"/>
                  <a:pt x="36" y="60"/>
                </a:cubicBezTo>
                <a:cubicBezTo>
                  <a:pt x="37" y="61"/>
                  <a:pt x="37" y="61"/>
                  <a:pt x="37" y="61"/>
                </a:cubicBezTo>
                <a:cubicBezTo>
                  <a:pt x="37" y="61"/>
                  <a:pt x="37" y="62"/>
                  <a:pt x="37" y="63"/>
                </a:cubicBezTo>
                <a:cubicBezTo>
                  <a:pt x="37" y="63"/>
                  <a:pt x="37" y="64"/>
                  <a:pt x="37" y="64"/>
                </a:cubicBezTo>
                <a:cubicBezTo>
                  <a:pt x="37" y="64"/>
                  <a:pt x="39" y="66"/>
                  <a:pt x="39" y="65"/>
                </a:cubicBezTo>
                <a:cubicBezTo>
                  <a:pt x="39" y="64"/>
                  <a:pt x="40" y="65"/>
                  <a:pt x="39" y="63"/>
                </a:cubicBezTo>
                <a:cubicBezTo>
                  <a:pt x="38" y="62"/>
                  <a:pt x="38" y="60"/>
                  <a:pt x="38" y="60"/>
                </a:cubicBezTo>
                <a:cubicBezTo>
                  <a:pt x="38" y="60"/>
                  <a:pt x="38" y="60"/>
                  <a:pt x="38" y="59"/>
                </a:cubicBezTo>
                <a:cubicBezTo>
                  <a:pt x="38" y="59"/>
                  <a:pt x="38" y="58"/>
                  <a:pt x="38" y="58"/>
                </a:cubicBezTo>
                <a:cubicBezTo>
                  <a:pt x="37" y="57"/>
                  <a:pt x="36" y="57"/>
                  <a:pt x="36" y="56"/>
                </a:cubicBezTo>
                <a:cubicBezTo>
                  <a:pt x="36" y="56"/>
                  <a:pt x="33" y="53"/>
                  <a:pt x="33" y="53"/>
                </a:cubicBezTo>
                <a:cubicBezTo>
                  <a:pt x="33" y="53"/>
                  <a:pt x="33" y="52"/>
                  <a:pt x="33" y="51"/>
                </a:cubicBezTo>
                <a:cubicBezTo>
                  <a:pt x="33" y="49"/>
                  <a:pt x="33" y="48"/>
                  <a:pt x="33" y="47"/>
                </a:cubicBezTo>
                <a:cubicBezTo>
                  <a:pt x="33" y="47"/>
                  <a:pt x="34" y="45"/>
                  <a:pt x="34" y="45"/>
                </a:cubicBezTo>
                <a:cubicBezTo>
                  <a:pt x="34" y="45"/>
                  <a:pt x="34" y="43"/>
                  <a:pt x="35" y="42"/>
                </a:cubicBezTo>
                <a:cubicBezTo>
                  <a:pt x="36" y="42"/>
                  <a:pt x="35" y="41"/>
                  <a:pt x="36" y="41"/>
                </a:cubicBezTo>
                <a:cubicBezTo>
                  <a:pt x="38" y="40"/>
                  <a:pt x="37" y="40"/>
                  <a:pt x="39" y="40"/>
                </a:cubicBezTo>
                <a:cubicBezTo>
                  <a:pt x="40" y="40"/>
                  <a:pt x="42" y="41"/>
                  <a:pt x="43" y="41"/>
                </a:cubicBezTo>
                <a:cubicBezTo>
                  <a:pt x="43" y="41"/>
                  <a:pt x="46" y="42"/>
                  <a:pt x="46" y="42"/>
                </a:cubicBezTo>
                <a:cubicBezTo>
                  <a:pt x="46" y="42"/>
                  <a:pt x="46" y="41"/>
                  <a:pt x="46" y="41"/>
                </a:cubicBezTo>
                <a:cubicBezTo>
                  <a:pt x="47" y="41"/>
                  <a:pt x="47" y="39"/>
                  <a:pt x="47" y="40"/>
                </a:cubicBezTo>
                <a:cubicBezTo>
                  <a:pt x="48" y="40"/>
                  <a:pt x="48" y="41"/>
                  <a:pt x="49" y="40"/>
                </a:cubicBezTo>
                <a:cubicBezTo>
                  <a:pt x="50" y="39"/>
                  <a:pt x="50" y="38"/>
                  <a:pt x="50" y="38"/>
                </a:cubicBezTo>
                <a:cubicBezTo>
                  <a:pt x="50" y="38"/>
                  <a:pt x="51" y="38"/>
                  <a:pt x="52" y="37"/>
                </a:cubicBezTo>
                <a:cubicBezTo>
                  <a:pt x="52" y="37"/>
                  <a:pt x="51" y="36"/>
                  <a:pt x="50" y="36"/>
                </a:cubicBezTo>
                <a:cubicBezTo>
                  <a:pt x="50" y="36"/>
                  <a:pt x="48" y="36"/>
                  <a:pt x="47" y="37"/>
                </a:cubicBezTo>
                <a:cubicBezTo>
                  <a:pt x="46" y="37"/>
                  <a:pt x="47" y="37"/>
                  <a:pt x="45" y="37"/>
                </a:cubicBezTo>
                <a:cubicBezTo>
                  <a:pt x="44" y="38"/>
                  <a:pt x="44" y="38"/>
                  <a:pt x="42" y="38"/>
                </a:cubicBezTo>
                <a:cubicBezTo>
                  <a:pt x="40" y="38"/>
                  <a:pt x="40" y="38"/>
                  <a:pt x="39" y="39"/>
                </a:cubicBezTo>
                <a:cubicBezTo>
                  <a:pt x="38" y="40"/>
                  <a:pt x="37" y="40"/>
                  <a:pt x="37" y="40"/>
                </a:cubicBezTo>
                <a:cubicBezTo>
                  <a:pt x="36" y="40"/>
                  <a:pt x="36" y="40"/>
                  <a:pt x="36" y="40"/>
                </a:cubicBezTo>
                <a:cubicBezTo>
                  <a:pt x="36" y="40"/>
                  <a:pt x="35" y="40"/>
                  <a:pt x="34" y="40"/>
                </a:cubicBezTo>
                <a:cubicBezTo>
                  <a:pt x="34" y="40"/>
                  <a:pt x="33" y="39"/>
                  <a:pt x="33" y="39"/>
                </a:cubicBezTo>
                <a:cubicBezTo>
                  <a:pt x="33" y="39"/>
                  <a:pt x="33" y="39"/>
                  <a:pt x="32" y="39"/>
                </a:cubicBezTo>
                <a:cubicBezTo>
                  <a:pt x="31" y="39"/>
                  <a:pt x="30" y="40"/>
                  <a:pt x="30" y="40"/>
                </a:cubicBezTo>
                <a:cubicBezTo>
                  <a:pt x="28" y="40"/>
                  <a:pt x="28" y="40"/>
                  <a:pt x="28" y="40"/>
                </a:cubicBezTo>
                <a:cubicBezTo>
                  <a:pt x="28" y="40"/>
                  <a:pt x="27" y="40"/>
                  <a:pt x="26" y="40"/>
                </a:cubicBezTo>
                <a:cubicBezTo>
                  <a:pt x="26" y="41"/>
                  <a:pt x="24" y="41"/>
                  <a:pt x="24" y="41"/>
                </a:cubicBezTo>
                <a:cubicBezTo>
                  <a:pt x="24" y="41"/>
                  <a:pt x="24" y="41"/>
                  <a:pt x="23" y="41"/>
                </a:cubicBezTo>
                <a:cubicBezTo>
                  <a:pt x="23" y="42"/>
                  <a:pt x="24" y="42"/>
                  <a:pt x="23" y="43"/>
                </a:cubicBezTo>
                <a:cubicBezTo>
                  <a:pt x="22" y="43"/>
                  <a:pt x="20" y="43"/>
                  <a:pt x="20" y="43"/>
                </a:cubicBezTo>
                <a:cubicBezTo>
                  <a:pt x="19" y="44"/>
                  <a:pt x="19" y="44"/>
                  <a:pt x="19" y="44"/>
                </a:cubicBezTo>
                <a:cubicBezTo>
                  <a:pt x="18" y="46"/>
                  <a:pt x="18" y="46"/>
                  <a:pt x="18" y="46"/>
                </a:cubicBezTo>
                <a:cubicBezTo>
                  <a:pt x="17" y="46"/>
                  <a:pt x="17" y="46"/>
                  <a:pt x="17" y="46"/>
                </a:cubicBezTo>
                <a:cubicBezTo>
                  <a:pt x="16" y="49"/>
                  <a:pt x="16" y="49"/>
                  <a:pt x="16" y="49"/>
                </a:cubicBezTo>
                <a:cubicBezTo>
                  <a:pt x="16" y="50"/>
                  <a:pt x="16" y="50"/>
                  <a:pt x="16" y="50"/>
                </a:cubicBezTo>
                <a:cubicBezTo>
                  <a:pt x="14" y="52"/>
                  <a:pt x="14" y="52"/>
                  <a:pt x="14" y="52"/>
                </a:cubicBezTo>
                <a:cubicBezTo>
                  <a:pt x="13" y="53"/>
                  <a:pt x="13" y="53"/>
                  <a:pt x="13" y="53"/>
                </a:cubicBezTo>
                <a:cubicBezTo>
                  <a:pt x="13" y="53"/>
                  <a:pt x="13" y="53"/>
                  <a:pt x="14" y="54"/>
                </a:cubicBezTo>
                <a:cubicBezTo>
                  <a:pt x="14" y="54"/>
                  <a:pt x="14" y="55"/>
                  <a:pt x="14" y="55"/>
                </a:cubicBezTo>
                <a:cubicBezTo>
                  <a:pt x="13" y="56"/>
                  <a:pt x="13" y="56"/>
                  <a:pt x="13" y="56"/>
                </a:cubicBezTo>
                <a:cubicBezTo>
                  <a:pt x="14" y="58"/>
                  <a:pt x="14" y="58"/>
                  <a:pt x="14" y="58"/>
                </a:cubicBezTo>
                <a:cubicBezTo>
                  <a:pt x="16" y="57"/>
                  <a:pt x="16" y="57"/>
                  <a:pt x="16" y="57"/>
                </a:cubicBezTo>
                <a:cubicBezTo>
                  <a:pt x="17" y="59"/>
                  <a:pt x="17" y="59"/>
                  <a:pt x="17" y="59"/>
                </a:cubicBezTo>
                <a:cubicBezTo>
                  <a:pt x="16" y="61"/>
                  <a:pt x="16" y="61"/>
                  <a:pt x="16" y="61"/>
                </a:cubicBezTo>
                <a:cubicBezTo>
                  <a:pt x="16" y="61"/>
                  <a:pt x="15" y="62"/>
                  <a:pt x="14" y="62"/>
                </a:cubicBezTo>
                <a:cubicBezTo>
                  <a:pt x="14" y="62"/>
                  <a:pt x="13" y="61"/>
                  <a:pt x="13" y="61"/>
                </a:cubicBezTo>
                <a:cubicBezTo>
                  <a:pt x="12" y="59"/>
                  <a:pt x="12" y="59"/>
                  <a:pt x="12" y="59"/>
                </a:cubicBezTo>
                <a:cubicBezTo>
                  <a:pt x="12" y="58"/>
                  <a:pt x="12" y="58"/>
                  <a:pt x="12" y="58"/>
                </a:cubicBezTo>
                <a:cubicBezTo>
                  <a:pt x="12" y="57"/>
                  <a:pt x="12" y="57"/>
                  <a:pt x="12" y="57"/>
                </a:cubicBezTo>
                <a:cubicBezTo>
                  <a:pt x="9" y="58"/>
                  <a:pt x="9" y="58"/>
                  <a:pt x="9" y="58"/>
                </a:cubicBezTo>
                <a:cubicBezTo>
                  <a:pt x="9" y="57"/>
                  <a:pt x="9" y="57"/>
                  <a:pt x="9" y="57"/>
                </a:cubicBezTo>
                <a:cubicBezTo>
                  <a:pt x="9" y="57"/>
                  <a:pt x="8" y="56"/>
                  <a:pt x="8" y="56"/>
                </a:cubicBezTo>
                <a:cubicBezTo>
                  <a:pt x="8" y="55"/>
                  <a:pt x="7" y="54"/>
                  <a:pt x="7" y="54"/>
                </a:cubicBezTo>
                <a:cubicBezTo>
                  <a:pt x="5" y="51"/>
                  <a:pt x="5" y="51"/>
                  <a:pt x="5" y="51"/>
                </a:cubicBezTo>
                <a:cubicBezTo>
                  <a:pt x="5" y="51"/>
                  <a:pt x="5" y="51"/>
                  <a:pt x="6" y="51"/>
                </a:cubicBezTo>
                <a:cubicBezTo>
                  <a:pt x="6" y="50"/>
                  <a:pt x="6" y="50"/>
                  <a:pt x="7" y="49"/>
                </a:cubicBezTo>
                <a:cubicBezTo>
                  <a:pt x="7" y="48"/>
                  <a:pt x="9" y="46"/>
                  <a:pt x="9" y="46"/>
                </a:cubicBezTo>
                <a:cubicBezTo>
                  <a:pt x="10" y="43"/>
                  <a:pt x="10" y="43"/>
                  <a:pt x="10" y="43"/>
                </a:cubicBezTo>
                <a:cubicBezTo>
                  <a:pt x="12" y="41"/>
                  <a:pt x="12" y="41"/>
                  <a:pt x="12" y="41"/>
                </a:cubicBezTo>
                <a:cubicBezTo>
                  <a:pt x="13" y="39"/>
                  <a:pt x="13" y="39"/>
                  <a:pt x="13" y="39"/>
                </a:cubicBezTo>
                <a:cubicBezTo>
                  <a:pt x="15" y="36"/>
                  <a:pt x="15" y="36"/>
                  <a:pt x="15" y="36"/>
                </a:cubicBezTo>
                <a:cubicBezTo>
                  <a:pt x="17" y="34"/>
                  <a:pt x="17" y="34"/>
                  <a:pt x="17" y="34"/>
                </a:cubicBezTo>
                <a:cubicBezTo>
                  <a:pt x="20" y="34"/>
                  <a:pt x="20" y="34"/>
                  <a:pt x="20" y="34"/>
                </a:cubicBezTo>
                <a:cubicBezTo>
                  <a:pt x="20" y="34"/>
                  <a:pt x="22" y="35"/>
                  <a:pt x="22" y="35"/>
                </a:cubicBezTo>
                <a:cubicBezTo>
                  <a:pt x="23" y="34"/>
                  <a:pt x="24" y="33"/>
                  <a:pt x="24" y="33"/>
                </a:cubicBezTo>
                <a:cubicBezTo>
                  <a:pt x="28" y="32"/>
                  <a:pt x="28" y="32"/>
                  <a:pt x="28" y="32"/>
                </a:cubicBezTo>
                <a:cubicBezTo>
                  <a:pt x="29" y="32"/>
                  <a:pt x="29" y="32"/>
                  <a:pt x="29" y="32"/>
                </a:cubicBezTo>
                <a:cubicBezTo>
                  <a:pt x="32" y="33"/>
                  <a:pt x="32" y="33"/>
                  <a:pt x="32" y="33"/>
                </a:cubicBezTo>
                <a:cubicBezTo>
                  <a:pt x="34" y="33"/>
                  <a:pt x="34" y="33"/>
                  <a:pt x="34" y="33"/>
                </a:cubicBezTo>
                <a:cubicBezTo>
                  <a:pt x="38" y="33"/>
                  <a:pt x="38" y="33"/>
                  <a:pt x="38" y="33"/>
                </a:cubicBezTo>
                <a:close/>
                <a:moveTo>
                  <a:pt x="16" y="139"/>
                </a:moveTo>
                <a:cubicBezTo>
                  <a:pt x="16" y="139"/>
                  <a:pt x="16" y="139"/>
                  <a:pt x="16" y="139"/>
                </a:cubicBezTo>
                <a:cubicBezTo>
                  <a:pt x="16" y="139"/>
                  <a:pt x="14" y="138"/>
                  <a:pt x="14" y="138"/>
                </a:cubicBezTo>
                <a:cubicBezTo>
                  <a:pt x="14" y="139"/>
                  <a:pt x="13" y="140"/>
                  <a:pt x="13" y="140"/>
                </a:cubicBezTo>
                <a:cubicBezTo>
                  <a:pt x="12" y="143"/>
                  <a:pt x="12" y="143"/>
                  <a:pt x="12" y="143"/>
                </a:cubicBezTo>
                <a:cubicBezTo>
                  <a:pt x="11" y="144"/>
                  <a:pt x="11" y="144"/>
                  <a:pt x="11" y="144"/>
                </a:cubicBezTo>
                <a:cubicBezTo>
                  <a:pt x="11" y="146"/>
                  <a:pt x="11" y="146"/>
                  <a:pt x="11" y="146"/>
                </a:cubicBezTo>
                <a:cubicBezTo>
                  <a:pt x="8" y="147"/>
                  <a:pt x="8" y="147"/>
                  <a:pt x="8" y="147"/>
                </a:cubicBezTo>
                <a:cubicBezTo>
                  <a:pt x="8" y="147"/>
                  <a:pt x="8" y="148"/>
                  <a:pt x="9" y="148"/>
                </a:cubicBezTo>
                <a:cubicBezTo>
                  <a:pt x="10" y="148"/>
                  <a:pt x="11" y="148"/>
                  <a:pt x="11" y="148"/>
                </a:cubicBezTo>
                <a:cubicBezTo>
                  <a:pt x="11" y="147"/>
                  <a:pt x="12" y="146"/>
                  <a:pt x="12" y="146"/>
                </a:cubicBezTo>
                <a:cubicBezTo>
                  <a:pt x="12" y="146"/>
                  <a:pt x="13" y="145"/>
                  <a:pt x="13" y="145"/>
                </a:cubicBezTo>
                <a:cubicBezTo>
                  <a:pt x="14" y="145"/>
                  <a:pt x="16" y="145"/>
                  <a:pt x="16" y="144"/>
                </a:cubicBezTo>
                <a:cubicBezTo>
                  <a:pt x="16" y="143"/>
                  <a:pt x="16" y="142"/>
                  <a:pt x="16" y="142"/>
                </a:cubicBezTo>
                <a:cubicBezTo>
                  <a:pt x="16" y="141"/>
                  <a:pt x="16" y="141"/>
                  <a:pt x="16" y="141"/>
                </a:cubicBezTo>
                <a:cubicBezTo>
                  <a:pt x="16" y="139"/>
                  <a:pt x="16" y="139"/>
                  <a:pt x="16" y="139"/>
                </a:cubicBezTo>
                <a:close/>
                <a:moveTo>
                  <a:pt x="68" y="112"/>
                </a:moveTo>
                <a:cubicBezTo>
                  <a:pt x="68" y="112"/>
                  <a:pt x="68" y="112"/>
                  <a:pt x="68" y="112"/>
                </a:cubicBezTo>
                <a:cubicBezTo>
                  <a:pt x="68" y="112"/>
                  <a:pt x="68" y="112"/>
                  <a:pt x="68" y="112"/>
                </a:cubicBezTo>
                <a:cubicBezTo>
                  <a:pt x="68" y="112"/>
                  <a:pt x="69" y="111"/>
                  <a:pt x="69" y="111"/>
                </a:cubicBezTo>
                <a:cubicBezTo>
                  <a:pt x="69" y="110"/>
                  <a:pt x="68" y="109"/>
                  <a:pt x="68" y="109"/>
                </a:cubicBezTo>
                <a:cubicBezTo>
                  <a:pt x="68" y="108"/>
                  <a:pt x="69" y="108"/>
                  <a:pt x="69" y="108"/>
                </a:cubicBezTo>
                <a:cubicBezTo>
                  <a:pt x="69" y="108"/>
                  <a:pt x="69" y="107"/>
                  <a:pt x="69" y="107"/>
                </a:cubicBezTo>
                <a:cubicBezTo>
                  <a:pt x="69" y="107"/>
                  <a:pt x="68" y="107"/>
                  <a:pt x="68" y="107"/>
                </a:cubicBezTo>
                <a:cubicBezTo>
                  <a:pt x="67" y="107"/>
                  <a:pt x="67" y="108"/>
                  <a:pt x="67" y="108"/>
                </a:cubicBezTo>
                <a:cubicBezTo>
                  <a:pt x="67" y="108"/>
                  <a:pt x="67" y="109"/>
                  <a:pt x="67" y="109"/>
                </a:cubicBezTo>
                <a:cubicBezTo>
                  <a:pt x="67" y="109"/>
                  <a:pt x="67" y="110"/>
                  <a:pt x="67" y="110"/>
                </a:cubicBezTo>
                <a:cubicBezTo>
                  <a:pt x="67" y="110"/>
                  <a:pt x="68" y="112"/>
                  <a:pt x="68" y="112"/>
                </a:cubicBezTo>
                <a:close/>
                <a:moveTo>
                  <a:pt x="95" y="139"/>
                </a:moveTo>
                <a:cubicBezTo>
                  <a:pt x="95" y="139"/>
                  <a:pt x="95" y="139"/>
                  <a:pt x="95" y="139"/>
                </a:cubicBezTo>
                <a:cubicBezTo>
                  <a:pt x="96" y="138"/>
                  <a:pt x="96" y="138"/>
                  <a:pt x="96" y="138"/>
                </a:cubicBezTo>
                <a:cubicBezTo>
                  <a:pt x="97" y="139"/>
                  <a:pt x="97" y="139"/>
                  <a:pt x="97" y="139"/>
                </a:cubicBezTo>
                <a:cubicBezTo>
                  <a:pt x="97" y="139"/>
                  <a:pt x="96" y="140"/>
                  <a:pt x="96" y="140"/>
                </a:cubicBezTo>
                <a:cubicBezTo>
                  <a:pt x="96" y="140"/>
                  <a:pt x="95" y="139"/>
                  <a:pt x="95" y="139"/>
                </a:cubicBezTo>
                <a:cubicBezTo>
                  <a:pt x="95" y="139"/>
                  <a:pt x="95" y="139"/>
                  <a:pt x="95" y="139"/>
                </a:cubicBezTo>
                <a:close/>
                <a:moveTo>
                  <a:pt x="106" y="152"/>
                </a:moveTo>
                <a:cubicBezTo>
                  <a:pt x="106" y="152"/>
                  <a:pt x="106" y="152"/>
                  <a:pt x="106" y="152"/>
                </a:cubicBezTo>
                <a:cubicBezTo>
                  <a:pt x="107" y="152"/>
                  <a:pt x="107" y="152"/>
                  <a:pt x="107" y="152"/>
                </a:cubicBezTo>
                <a:cubicBezTo>
                  <a:pt x="107" y="153"/>
                  <a:pt x="107" y="153"/>
                  <a:pt x="107" y="153"/>
                </a:cubicBezTo>
                <a:cubicBezTo>
                  <a:pt x="106" y="154"/>
                  <a:pt x="106" y="154"/>
                  <a:pt x="106" y="154"/>
                </a:cubicBezTo>
                <a:cubicBezTo>
                  <a:pt x="106" y="153"/>
                  <a:pt x="106" y="153"/>
                  <a:pt x="106" y="153"/>
                </a:cubicBezTo>
                <a:cubicBezTo>
                  <a:pt x="106" y="152"/>
                  <a:pt x="106" y="152"/>
                  <a:pt x="106" y="152"/>
                </a:cubicBezTo>
                <a:close/>
                <a:moveTo>
                  <a:pt x="103" y="150"/>
                </a:moveTo>
                <a:cubicBezTo>
                  <a:pt x="103" y="150"/>
                  <a:pt x="103" y="150"/>
                  <a:pt x="103" y="150"/>
                </a:cubicBezTo>
                <a:cubicBezTo>
                  <a:pt x="102" y="149"/>
                  <a:pt x="102" y="149"/>
                  <a:pt x="102" y="149"/>
                </a:cubicBezTo>
                <a:cubicBezTo>
                  <a:pt x="104" y="149"/>
                  <a:pt x="104" y="149"/>
                  <a:pt x="104" y="149"/>
                </a:cubicBezTo>
                <a:cubicBezTo>
                  <a:pt x="104" y="149"/>
                  <a:pt x="104" y="149"/>
                  <a:pt x="105" y="149"/>
                </a:cubicBezTo>
                <a:cubicBezTo>
                  <a:pt x="105" y="149"/>
                  <a:pt x="106" y="150"/>
                  <a:pt x="106" y="150"/>
                </a:cubicBezTo>
                <a:cubicBezTo>
                  <a:pt x="106" y="150"/>
                  <a:pt x="106" y="150"/>
                  <a:pt x="106" y="150"/>
                </a:cubicBezTo>
                <a:cubicBezTo>
                  <a:pt x="105" y="150"/>
                  <a:pt x="105" y="151"/>
                  <a:pt x="105" y="151"/>
                </a:cubicBezTo>
                <a:cubicBezTo>
                  <a:pt x="104" y="151"/>
                  <a:pt x="103" y="150"/>
                  <a:pt x="103" y="150"/>
                </a:cubicBezTo>
                <a:close/>
                <a:moveTo>
                  <a:pt x="108" y="150"/>
                </a:moveTo>
                <a:cubicBezTo>
                  <a:pt x="108" y="150"/>
                  <a:pt x="108" y="150"/>
                  <a:pt x="108" y="150"/>
                </a:cubicBezTo>
                <a:cubicBezTo>
                  <a:pt x="107" y="148"/>
                  <a:pt x="107" y="148"/>
                  <a:pt x="107" y="148"/>
                </a:cubicBezTo>
                <a:cubicBezTo>
                  <a:pt x="108" y="147"/>
                  <a:pt x="108" y="147"/>
                  <a:pt x="108" y="147"/>
                </a:cubicBezTo>
                <a:cubicBezTo>
                  <a:pt x="108" y="147"/>
                  <a:pt x="109" y="148"/>
                  <a:pt x="109" y="148"/>
                </a:cubicBezTo>
                <a:cubicBezTo>
                  <a:pt x="109" y="148"/>
                  <a:pt x="108" y="149"/>
                  <a:pt x="108" y="149"/>
                </a:cubicBezTo>
                <a:cubicBezTo>
                  <a:pt x="108" y="150"/>
                  <a:pt x="108" y="150"/>
                  <a:pt x="108" y="150"/>
                </a:cubicBezTo>
                <a:close/>
                <a:moveTo>
                  <a:pt x="129" y="144"/>
                </a:moveTo>
                <a:cubicBezTo>
                  <a:pt x="129" y="144"/>
                  <a:pt x="129" y="144"/>
                  <a:pt x="129" y="144"/>
                </a:cubicBezTo>
                <a:cubicBezTo>
                  <a:pt x="128" y="143"/>
                  <a:pt x="128" y="143"/>
                  <a:pt x="128" y="143"/>
                </a:cubicBezTo>
                <a:cubicBezTo>
                  <a:pt x="128" y="143"/>
                  <a:pt x="129" y="142"/>
                  <a:pt x="129" y="142"/>
                </a:cubicBezTo>
                <a:cubicBezTo>
                  <a:pt x="130" y="142"/>
                  <a:pt x="131" y="142"/>
                  <a:pt x="131" y="142"/>
                </a:cubicBezTo>
                <a:cubicBezTo>
                  <a:pt x="129" y="144"/>
                  <a:pt x="129" y="144"/>
                  <a:pt x="129" y="144"/>
                </a:cubicBezTo>
                <a:close/>
                <a:moveTo>
                  <a:pt x="127" y="145"/>
                </a:moveTo>
                <a:cubicBezTo>
                  <a:pt x="127" y="145"/>
                  <a:pt x="127" y="145"/>
                  <a:pt x="127" y="145"/>
                </a:cubicBezTo>
                <a:cubicBezTo>
                  <a:pt x="127" y="142"/>
                  <a:pt x="127" y="142"/>
                  <a:pt x="127" y="142"/>
                </a:cubicBezTo>
                <a:cubicBezTo>
                  <a:pt x="128" y="141"/>
                  <a:pt x="128" y="141"/>
                  <a:pt x="128" y="141"/>
                </a:cubicBezTo>
                <a:cubicBezTo>
                  <a:pt x="127" y="140"/>
                  <a:pt x="127" y="140"/>
                  <a:pt x="127" y="140"/>
                </a:cubicBezTo>
                <a:cubicBezTo>
                  <a:pt x="126" y="140"/>
                  <a:pt x="126" y="140"/>
                  <a:pt x="126" y="140"/>
                </a:cubicBezTo>
                <a:cubicBezTo>
                  <a:pt x="126" y="140"/>
                  <a:pt x="125" y="138"/>
                  <a:pt x="125" y="138"/>
                </a:cubicBezTo>
                <a:cubicBezTo>
                  <a:pt x="125" y="138"/>
                  <a:pt x="124" y="138"/>
                  <a:pt x="124" y="138"/>
                </a:cubicBezTo>
                <a:cubicBezTo>
                  <a:pt x="124" y="138"/>
                  <a:pt x="123" y="138"/>
                  <a:pt x="123" y="138"/>
                </a:cubicBezTo>
                <a:cubicBezTo>
                  <a:pt x="123" y="138"/>
                  <a:pt x="124" y="137"/>
                  <a:pt x="124" y="137"/>
                </a:cubicBezTo>
                <a:cubicBezTo>
                  <a:pt x="124" y="137"/>
                  <a:pt x="124" y="137"/>
                  <a:pt x="125" y="137"/>
                </a:cubicBezTo>
                <a:cubicBezTo>
                  <a:pt x="126" y="136"/>
                  <a:pt x="126" y="136"/>
                  <a:pt x="126" y="136"/>
                </a:cubicBezTo>
                <a:cubicBezTo>
                  <a:pt x="126" y="136"/>
                  <a:pt x="128" y="133"/>
                  <a:pt x="130" y="133"/>
                </a:cubicBezTo>
                <a:cubicBezTo>
                  <a:pt x="131" y="133"/>
                  <a:pt x="133" y="133"/>
                  <a:pt x="133" y="133"/>
                </a:cubicBezTo>
                <a:cubicBezTo>
                  <a:pt x="135" y="131"/>
                  <a:pt x="135" y="131"/>
                  <a:pt x="135" y="131"/>
                </a:cubicBezTo>
                <a:cubicBezTo>
                  <a:pt x="135" y="131"/>
                  <a:pt x="135" y="130"/>
                  <a:pt x="135" y="130"/>
                </a:cubicBezTo>
                <a:cubicBezTo>
                  <a:pt x="136" y="130"/>
                  <a:pt x="135" y="128"/>
                  <a:pt x="135" y="128"/>
                </a:cubicBezTo>
                <a:cubicBezTo>
                  <a:pt x="135" y="126"/>
                  <a:pt x="135" y="126"/>
                  <a:pt x="135" y="126"/>
                </a:cubicBezTo>
                <a:cubicBezTo>
                  <a:pt x="135" y="126"/>
                  <a:pt x="132" y="124"/>
                  <a:pt x="132" y="124"/>
                </a:cubicBezTo>
                <a:cubicBezTo>
                  <a:pt x="132" y="124"/>
                  <a:pt x="128" y="122"/>
                  <a:pt x="128" y="122"/>
                </a:cubicBezTo>
                <a:cubicBezTo>
                  <a:pt x="128" y="122"/>
                  <a:pt x="128" y="120"/>
                  <a:pt x="127" y="120"/>
                </a:cubicBezTo>
                <a:cubicBezTo>
                  <a:pt x="127" y="120"/>
                  <a:pt x="128" y="118"/>
                  <a:pt x="128" y="118"/>
                </a:cubicBezTo>
                <a:cubicBezTo>
                  <a:pt x="128" y="118"/>
                  <a:pt x="130" y="115"/>
                  <a:pt x="132" y="114"/>
                </a:cubicBezTo>
                <a:cubicBezTo>
                  <a:pt x="133" y="113"/>
                  <a:pt x="134" y="113"/>
                  <a:pt x="134" y="113"/>
                </a:cubicBezTo>
                <a:cubicBezTo>
                  <a:pt x="135" y="113"/>
                  <a:pt x="136" y="114"/>
                  <a:pt x="137" y="115"/>
                </a:cubicBezTo>
                <a:cubicBezTo>
                  <a:pt x="137" y="115"/>
                  <a:pt x="138" y="115"/>
                  <a:pt x="139" y="115"/>
                </a:cubicBezTo>
                <a:cubicBezTo>
                  <a:pt x="140" y="115"/>
                  <a:pt x="141" y="115"/>
                  <a:pt x="141" y="115"/>
                </a:cubicBezTo>
                <a:cubicBezTo>
                  <a:pt x="141" y="115"/>
                  <a:pt x="141" y="113"/>
                  <a:pt x="141" y="112"/>
                </a:cubicBezTo>
                <a:cubicBezTo>
                  <a:pt x="141" y="111"/>
                  <a:pt x="141" y="112"/>
                  <a:pt x="140" y="111"/>
                </a:cubicBezTo>
                <a:cubicBezTo>
                  <a:pt x="140" y="111"/>
                  <a:pt x="139" y="110"/>
                  <a:pt x="139" y="110"/>
                </a:cubicBezTo>
                <a:cubicBezTo>
                  <a:pt x="139" y="110"/>
                  <a:pt x="139" y="109"/>
                  <a:pt x="139" y="109"/>
                </a:cubicBezTo>
                <a:cubicBezTo>
                  <a:pt x="139" y="109"/>
                  <a:pt x="139" y="108"/>
                  <a:pt x="139" y="107"/>
                </a:cubicBezTo>
                <a:cubicBezTo>
                  <a:pt x="139" y="107"/>
                  <a:pt x="139" y="104"/>
                  <a:pt x="139" y="104"/>
                </a:cubicBezTo>
                <a:cubicBezTo>
                  <a:pt x="139" y="103"/>
                  <a:pt x="138" y="101"/>
                  <a:pt x="138" y="101"/>
                </a:cubicBezTo>
                <a:cubicBezTo>
                  <a:pt x="138" y="100"/>
                  <a:pt x="137" y="99"/>
                  <a:pt x="137" y="99"/>
                </a:cubicBezTo>
                <a:cubicBezTo>
                  <a:pt x="136" y="97"/>
                  <a:pt x="136" y="97"/>
                  <a:pt x="136" y="97"/>
                </a:cubicBezTo>
                <a:cubicBezTo>
                  <a:pt x="136" y="97"/>
                  <a:pt x="136" y="97"/>
                  <a:pt x="136" y="96"/>
                </a:cubicBezTo>
                <a:cubicBezTo>
                  <a:pt x="136" y="94"/>
                  <a:pt x="137" y="92"/>
                  <a:pt x="137" y="92"/>
                </a:cubicBezTo>
                <a:cubicBezTo>
                  <a:pt x="138" y="91"/>
                  <a:pt x="138" y="89"/>
                  <a:pt x="138" y="89"/>
                </a:cubicBezTo>
                <a:cubicBezTo>
                  <a:pt x="137" y="88"/>
                  <a:pt x="137" y="88"/>
                  <a:pt x="137" y="88"/>
                </a:cubicBezTo>
                <a:cubicBezTo>
                  <a:pt x="137" y="88"/>
                  <a:pt x="133" y="87"/>
                  <a:pt x="133" y="87"/>
                </a:cubicBezTo>
                <a:cubicBezTo>
                  <a:pt x="133" y="87"/>
                  <a:pt x="132" y="86"/>
                  <a:pt x="132" y="86"/>
                </a:cubicBezTo>
                <a:cubicBezTo>
                  <a:pt x="132" y="85"/>
                  <a:pt x="131" y="85"/>
                  <a:pt x="131" y="85"/>
                </a:cubicBezTo>
                <a:cubicBezTo>
                  <a:pt x="131" y="85"/>
                  <a:pt x="127" y="86"/>
                  <a:pt x="127" y="86"/>
                </a:cubicBezTo>
                <a:cubicBezTo>
                  <a:pt x="127" y="86"/>
                  <a:pt x="125" y="87"/>
                  <a:pt x="124" y="88"/>
                </a:cubicBezTo>
                <a:cubicBezTo>
                  <a:pt x="122" y="88"/>
                  <a:pt x="122" y="88"/>
                  <a:pt x="121" y="89"/>
                </a:cubicBezTo>
                <a:cubicBezTo>
                  <a:pt x="119" y="90"/>
                  <a:pt x="119" y="91"/>
                  <a:pt x="118" y="92"/>
                </a:cubicBezTo>
                <a:cubicBezTo>
                  <a:pt x="117" y="92"/>
                  <a:pt x="116" y="94"/>
                  <a:pt x="116" y="94"/>
                </a:cubicBezTo>
                <a:cubicBezTo>
                  <a:pt x="115" y="95"/>
                  <a:pt x="115" y="95"/>
                  <a:pt x="116" y="96"/>
                </a:cubicBezTo>
                <a:cubicBezTo>
                  <a:pt x="116" y="97"/>
                  <a:pt x="117" y="96"/>
                  <a:pt x="117" y="96"/>
                </a:cubicBezTo>
                <a:cubicBezTo>
                  <a:pt x="117" y="96"/>
                  <a:pt x="118" y="96"/>
                  <a:pt x="119" y="96"/>
                </a:cubicBezTo>
                <a:cubicBezTo>
                  <a:pt x="120" y="96"/>
                  <a:pt x="120" y="97"/>
                  <a:pt x="119" y="97"/>
                </a:cubicBezTo>
                <a:cubicBezTo>
                  <a:pt x="119" y="97"/>
                  <a:pt x="119" y="98"/>
                  <a:pt x="119" y="98"/>
                </a:cubicBezTo>
                <a:cubicBezTo>
                  <a:pt x="119" y="98"/>
                  <a:pt x="119" y="98"/>
                  <a:pt x="118" y="99"/>
                </a:cubicBezTo>
                <a:cubicBezTo>
                  <a:pt x="118" y="99"/>
                  <a:pt x="118" y="100"/>
                  <a:pt x="118" y="101"/>
                </a:cubicBezTo>
                <a:cubicBezTo>
                  <a:pt x="118" y="102"/>
                  <a:pt x="117" y="102"/>
                  <a:pt x="117" y="102"/>
                </a:cubicBezTo>
                <a:cubicBezTo>
                  <a:pt x="116" y="103"/>
                  <a:pt x="116" y="103"/>
                  <a:pt x="115" y="104"/>
                </a:cubicBezTo>
                <a:cubicBezTo>
                  <a:pt x="114" y="104"/>
                  <a:pt x="114" y="105"/>
                  <a:pt x="114" y="105"/>
                </a:cubicBezTo>
                <a:cubicBezTo>
                  <a:pt x="114" y="106"/>
                  <a:pt x="114" y="106"/>
                  <a:pt x="115" y="107"/>
                </a:cubicBezTo>
                <a:cubicBezTo>
                  <a:pt x="115" y="108"/>
                  <a:pt x="115" y="108"/>
                  <a:pt x="115" y="108"/>
                </a:cubicBezTo>
                <a:cubicBezTo>
                  <a:pt x="115" y="109"/>
                  <a:pt x="114" y="110"/>
                  <a:pt x="114" y="109"/>
                </a:cubicBezTo>
                <a:cubicBezTo>
                  <a:pt x="114" y="109"/>
                  <a:pt x="114" y="108"/>
                  <a:pt x="114" y="108"/>
                </a:cubicBezTo>
                <a:cubicBezTo>
                  <a:pt x="111" y="108"/>
                  <a:pt x="111" y="108"/>
                  <a:pt x="111" y="108"/>
                </a:cubicBezTo>
                <a:cubicBezTo>
                  <a:pt x="111" y="108"/>
                  <a:pt x="111" y="108"/>
                  <a:pt x="110" y="108"/>
                </a:cubicBezTo>
                <a:cubicBezTo>
                  <a:pt x="110" y="108"/>
                  <a:pt x="112" y="106"/>
                  <a:pt x="112" y="106"/>
                </a:cubicBezTo>
                <a:cubicBezTo>
                  <a:pt x="113" y="105"/>
                  <a:pt x="113" y="105"/>
                  <a:pt x="113" y="105"/>
                </a:cubicBezTo>
                <a:cubicBezTo>
                  <a:pt x="113" y="104"/>
                  <a:pt x="113" y="104"/>
                  <a:pt x="113" y="104"/>
                </a:cubicBezTo>
                <a:cubicBezTo>
                  <a:pt x="110" y="104"/>
                  <a:pt x="110" y="104"/>
                  <a:pt x="110" y="104"/>
                </a:cubicBezTo>
                <a:cubicBezTo>
                  <a:pt x="109" y="104"/>
                  <a:pt x="109" y="104"/>
                  <a:pt x="109" y="104"/>
                </a:cubicBezTo>
                <a:cubicBezTo>
                  <a:pt x="110" y="103"/>
                  <a:pt x="110" y="103"/>
                  <a:pt x="110" y="103"/>
                </a:cubicBezTo>
                <a:cubicBezTo>
                  <a:pt x="110" y="101"/>
                  <a:pt x="110" y="101"/>
                  <a:pt x="110" y="101"/>
                </a:cubicBezTo>
                <a:cubicBezTo>
                  <a:pt x="111" y="99"/>
                  <a:pt x="111" y="99"/>
                  <a:pt x="111" y="99"/>
                </a:cubicBezTo>
                <a:cubicBezTo>
                  <a:pt x="111" y="99"/>
                  <a:pt x="111" y="97"/>
                  <a:pt x="112" y="97"/>
                </a:cubicBezTo>
                <a:cubicBezTo>
                  <a:pt x="112" y="97"/>
                  <a:pt x="113" y="96"/>
                  <a:pt x="113" y="95"/>
                </a:cubicBezTo>
                <a:cubicBezTo>
                  <a:pt x="114" y="95"/>
                  <a:pt x="113" y="94"/>
                  <a:pt x="113" y="94"/>
                </a:cubicBezTo>
                <a:cubicBezTo>
                  <a:pt x="111" y="94"/>
                  <a:pt x="111" y="94"/>
                  <a:pt x="111" y="94"/>
                </a:cubicBezTo>
                <a:cubicBezTo>
                  <a:pt x="109" y="95"/>
                  <a:pt x="109" y="95"/>
                  <a:pt x="109" y="95"/>
                </a:cubicBezTo>
                <a:cubicBezTo>
                  <a:pt x="109" y="95"/>
                  <a:pt x="106" y="96"/>
                  <a:pt x="105" y="96"/>
                </a:cubicBezTo>
                <a:cubicBezTo>
                  <a:pt x="104" y="96"/>
                  <a:pt x="105" y="96"/>
                  <a:pt x="104" y="96"/>
                </a:cubicBezTo>
                <a:cubicBezTo>
                  <a:pt x="104" y="95"/>
                  <a:pt x="103" y="95"/>
                  <a:pt x="103" y="95"/>
                </a:cubicBezTo>
                <a:cubicBezTo>
                  <a:pt x="103" y="95"/>
                  <a:pt x="101" y="95"/>
                  <a:pt x="101" y="95"/>
                </a:cubicBezTo>
                <a:cubicBezTo>
                  <a:pt x="100" y="95"/>
                  <a:pt x="100" y="96"/>
                  <a:pt x="100" y="96"/>
                </a:cubicBezTo>
                <a:cubicBezTo>
                  <a:pt x="100" y="96"/>
                  <a:pt x="103" y="97"/>
                  <a:pt x="104" y="98"/>
                </a:cubicBezTo>
                <a:cubicBezTo>
                  <a:pt x="104" y="98"/>
                  <a:pt x="105" y="98"/>
                  <a:pt x="105" y="98"/>
                </a:cubicBezTo>
                <a:cubicBezTo>
                  <a:pt x="105" y="99"/>
                  <a:pt x="105" y="99"/>
                  <a:pt x="105" y="99"/>
                </a:cubicBezTo>
                <a:cubicBezTo>
                  <a:pt x="105" y="99"/>
                  <a:pt x="104" y="101"/>
                  <a:pt x="103" y="101"/>
                </a:cubicBezTo>
                <a:cubicBezTo>
                  <a:pt x="103" y="102"/>
                  <a:pt x="102" y="102"/>
                  <a:pt x="102" y="102"/>
                </a:cubicBezTo>
                <a:cubicBezTo>
                  <a:pt x="100" y="103"/>
                  <a:pt x="100" y="103"/>
                  <a:pt x="100" y="103"/>
                </a:cubicBezTo>
                <a:cubicBezTo>
                  <a:pt x="100" y="103"/>
                  <a:pt x="101" y="105"/>
                  <a:pt x="101" y="105"/>
                </a:cubicBezTo>
                <a:cubicBezTo>
                  <a:pt x="101" y="105"/>
                  <a:pt x="101" y="107"/>
                  <a:pt x="101" y="107"/>
                </a:cubicBezTo>
                <a:cubicBezTo>
                  <a:pt x="99" y="106"/>
                  <a:pt x="99" y="106"/>
                  <a:pt x="99" y="106"/>
                </a:cubicBezTo>
                <a:cubicBezTo>
                  <a:pt x="96" y="108"/>
                  <a:pt x="96" y="108"/>
                  <a:pt x="96" y="108"/>
                </a:cubicBezTo>
                <a:cubicBezTo>
                  <a:pt x="96" y="108"/>
                  <a:pt x="95" y="108"/>
                  <a:pt x="95" y="108"/>
                </a:cubicBezTo>
                <a:cubicBezTo>
                  <a:pt x="94" y="108"/>
                  <a:pt x="94" y="107"/>
                  <a:pt x="94" y="107"/>
                </a:cubicBezTo>
                <a:cubicBezTo>
                  <a:pt x="93" y="109"/>
                  <a:pt x="93" y="109"/>
                  <a:pt x="93" y="109"/>
                </a:cubicBezTo>
                <a:cubicBezTo>
                  <a:pt x="93" y="109"/>
                  <a:pt x="89" y="108"/>
                  <a:pt x="88" y="108"/>
                </a:cubicBezTo>
                <a:cubicBezTo>
                  <a:pt x="88" y="108"/>
                  <a:pt x="88" y="110"/>
                  <a:pt x="88" y="110"/>
                </a:cubicBezTo>
                <a:cubicBezTo>
                  <a:pt x="90" y="111"/>
                  <a:pt x="90" y="111"/>
                  <a:pt x="90" y="111"/>
                </a:cubicBezTo>
                <a:cubicBezTo>
                  <a:pt x="88" y="112"/>
                  <a:pt x="88" y="112"/>
                  <a:pt x="88" y="112"/>
                </a:cubicBezTo>
                <a:cubicBezTo>
                  <a:pt x="92" y="114"/>
                  <a:pt x="92" y="114"/>
                  <a:pt x="92" y="114"/>
                </a:cubicBezTo>
                <a:cubicBezTo>
                  <a:pt x="93" y="115"/>
                  <a:pt x="93" y="115"/>
                  <a:pt x="93" y="115"/>
                </a:cubicBezTo>
                <a:cubicBezTo>
                  <a:pt x="94" y="118"/>
                  <a:pt x="94" y="118"/>
                  <a:pt x="94" y="118"/>
                </a:cubicBezTo>
                <a:cubicBezTo>
                  <a:pt x="93" y="119"/>
                  <a:pt x="93" y="119"/>
                  <a:pt x="93" y="119"/>
                </a:cubicBezTo>
                <a:cubicBezTo>
                  <a:pt x="95" y="121"/>
                  <a:pt x="95" y="121"/>
                  <a:pt x="95" y="121"/>
                </a:cubicBezTo>
                <a:cubicBezTo>
                  <a:pt x="95" y="121"/>
                  <a:pt x="95" y="122"/>
                  <a:pt x="96" y="123"/>
                </a:cubicBezTo>
                <a:cubicBezTo>
                  <a:pt x="96" y="123"/>
                  <a:pt x="96" y="125"/>
                  <a:pt x="96" y="125"/>
                </a:cubicBezTo>
                <a:cubicBezTo>
                  <a:pt x="96" y="127"/>
                  <a:pt x="96" y="127"/>
                  <a:pt x="96" y="127"/>
                </a:cubicBezTo>
                <a:cubicBezTo>
                  <a:pt x="96" y="128"/>
                  <a:pt x="96" y="128"/>
                  <a:pt x="96" y="128"/>
                </a:cubicBezTo>
                <a:cubicBezTo>
                  <a:pt x="96" y="128"/>
                  <a:pt x="94" y="129"/>
                  <a:pt x="94" y="130"/>
                </a:cubicBezTo>
                <a:cubicBezTo>
                  <a:pt x="94" y="130"/>
                  <a:pt x="95" y="130"/>
                  <a:pt x="95" y="130"/>
                </a:cubicBezTo>
                <a:cubicBezTo>
                  <a:pt x="97" y="132"/>
                  <a:pt x="97" y="132"/>
                  <a:pt x="97" y="132"/>
                </a:cubicBezTo>
                <a:cubicBezTo>
                  <a:pt x="98" y="134"/>
                  <a:pt x="98" y="134"/>
                  <a:pt x="98" y="134"/>
                </a:cubicBezTo>
                <a:cubicBezTo>
                  <a:pt x="98" y="134"/>
                  <a:pt x="97" y="135"/>
                  <a:pt x="97" y="136"/>
                </a:cubicBezTo>
                <a:cubicBezTo>
                  <a:pt x="97" y="136"/>
                  <a:pt x="99" y="137"/>
                  <a:pt x="99" y="137"/>
                </a:cubicBezTo>
                <a:cubicBezTo>
                  <a:pt x="103" y="137"/>
                  <a:pt x="103" y="137"/>
                  <a:pt x="103" y="137"/>
                </a:cubicBezTo>
                <a:cubicBezTo>
                  <a:pt x="105" y="137"/>
                  <a:pt x="105" y="137"/>
                  <a:pt x="105" y="137"/>
                </a:cubicBezTo>
                <a:cubicBezTo>
                  <a:pt x="105" y="137"/>
                  <a:pt x="108" y="137"/>
                  <a:pt x="109" y="137"/>
                </a:cubicBezTo>
                <a:cubicBezTo>
                  <a:pt x="109" y="137"/>
                  <a:pt x="112" y="136"/>
                  <a:pt x="112" y="136"/>
                </a:cubicBezTo>
                <a:cubicBezTo>
                  <a:pt x="112" y="136"/>
                  <a:pt x="114" y="138"/>
                  <a:pt x="115" y="138"/>
                </a:cubicBezTo>
                <a:cubicBezTo>
                  <a:pt x="116" y="139"/>
                  <a:pt x="115" y="140"/>
                  <a:pt x="115" y="140"/>
                </a:cubicBezTo>
                <a:cubicBezTo>
                  <a:pt x="115" y="141"/>
                  <a:pt x="114" y="141"/>
                  <a:pt x="114" y="141"/>
                </a:cubicBezTo>
                <a:cubicBezTo>
                  <a:pt x="114" y="141"/>
                  <a:pt x="115" y="144"/>
                  <a:pt x="115" y="144"/>
                </a:cubicBezTo>
                <a:cubicBezTo>
                  <a:pt x="116" y="145"/>
                  <a:pt x="116" y="144"/>
                  <a:pt x="116" y="144"/>
                </a:cubicBezTo>
                <a:cubicBezTo>
                  <a:pt x="116" y="144"/>
                  <a:pt x="117" y="145"/>
                  <a:pt x="118" y="146"/>
                </a:cubicBezTo>
                <a:cubicBezTo>
                  <a:pt x="118" y="147"/>
                  <a:pt x="119" y="147"/>
                  <a:pt x="119" y="147"/>
                </a:cubicBezTo>
                <a:cubicBezTo>
                  <a:pt x="120" y="147"/>
                  <a:pt x="120" y="147"/>
                  <a:pt x="120" y="147"/>
                </a:cubicBezTo>
                <a:cubicBezTo>
                  <a:pt x="120" y="147"/>
                  <a:pt x="121" y="147"/>
                  <a:pt x="121" y="148"/>
                </a:cubicBezTo>
                <a:cubicBezTo>
                  <a:pt x="122" y="148"/>
                  <a:pt x="123" y="148"/>
                  <a:pt x="124" y="148"/>
                </a:cubicBezTo>
                <a:cubicBezTo>
                  <a:pt x="124" y="148"/>
                  <a:pt x="125" y="148"/>
                  <a:pt x="125" y="147"/>
                </a:cubicBezTo>
                <a:cubicBezTo>
                  <a:pt x="125" y="147"/>
                  <a:pt x="126" y="147"/>
                  <a:pt x="127" y="147"/>
                </a:cubicBezTo>
                <a:cubicBezTo>
                  <a:pt x="127" y="146"/>
                  <a:pt x="127" y="145"/>
                  <a:pt x="127" y="145"/>
                </a:cubicBezTo>
                <a:cubicBezTo>
                  <a:pt x="127" y="145"/>
                  <a:pt x="127" y="145"/>
                  <a:pt x="127" y="145"/>
                </a:cubicBezTo>
                <a:close/>
                <a:moveTo>
                  <a:pt x="127" y="150"/>
                </a:moveTo>
                <a:cubicBezTo>
                  <a:pt x="127" y="150"/>
                  <a:pt x="127" y="150"/>
                  <a:pt x="127" y="150"/>
                </a:cubicBezTo>
                <a:cubicBezTo>
                  <a:pt x="126" y="151"/>
                  <a:pt x="126" y="151"/>
                  <a:pt x="126" y="151"/>
                </a:cubicBezTo>
                <a:cubicBezTo>
                  <a:pt x="127" y="151"/>
                  <a:pt x="127" y="151"/>
                  <a:pt x="127" y="151"/>
                </a:cubicBezTo>
                <a:cubicBezTo>
                  <a:pt x="127" y="151"/>
                  <a:pt x="129" y="152"/>
                  <a:pt x="129" y="152"/>
                </a:cubicBezTo>
                <a:cubicBezTo>
                  <a:pt x="130" y="152"/>
                  <a:pt x="130" y="152"/>
                  <a:pt x="130" y="152"/>
                </a:cubicBezTo>
                <a:cubicBezTo>
                  <a:pt x="131" y="151"/>
                  <a:pt x="131" y="151"/>
                  <a:pt x="131" y="151"/>
                </a:cubicBezTo>
                <a:cubicBezTo>
                  <a:pt x="132" y="149"/>
                  <a:pt x="132" y="149"/>
                  <a:pt x="132" y="149"/>
                </a:cubicBezTo>
                <a:cubicBezTo>
                  <a:pt x="135" y="148"/>
                  <a:pt x="135" y="148"/>
                  <a:pt x="135" y="148"/>
                </a:cubicBezTo>
                <a:cubicBezTo>
                  <a:pt x="135" y="148"/>
                  <a:pt x="138" y="148"/>
                  <a:pt x="138" y="148"/>
                </a:cubicBezTo>
                <a:cubicBezTo>
                  <a:pt x="138" y="148"/>
                  <a:pt x="139" y="147"/>
                  <a:pt x="139" y="147"/>
                </a:cubicBezTo>
                <a:cubicBezTo>
                  <a:pt x="139" y="146"/>
                  <a:pt x="139" y="146"/>
                  <a:pt x="139" y="146"/>
                </a:cubicBezTo>
                <a:cubicBezTo>
                  <a:pt x="137" y="144"/>
                  <a:pt x="137" y="144"/>
                  <a:pt x="137" y="144"/>
                </a:cubicBezTo>
                <a:cubicBezTo>
                  <a:pt x="135" y="144"/>
                  <a:pt x="135" y="144"/>
                  <a:pt x="135" y="144"/>
                </a:cubicBezTo>
                <a:cubicBezTo>
                  <a:pt x="135" y="144"/>
                  <a:pt x="133" y="144"/>
                  <a:pt x="132" y="144"/>
                </a:cubicBezTo>
                <a:cubicBezTo>
                  <a:pt x="132" y="144"/>
                  <a:pt x="131" y="144"/>
                  <a:pt x="131" y="144"/>
                </a:cubicBezTo>
                <a:cubicBezTo>
                  <a:pt x="131" y="144"/>
                  <a:pt x="131" y="145"/>
                  <a:pt x="131" y="146"/>
                </a:cubicBezTo>
                <a:cubicBezTo>
                  <a:pt x="130" y="147"/>
                  <a:pt x="130" y="147"/>
                  <a:pt x="129" y="147"/>
                </a:cubicBezTo>
                <a:cubicBezTo>
                  <a:pt x="129" y="147"/>
                  <a:pt x="128" y="147"/>
                  <a:pt x="128" y="147"/>
                </a:cubicBezTo>
                <a:cubicBezTo>
                  <a:pt x="127" y="150"/>
                  <a:pt x="127" y="150"/>
                  <a:pt x="127" y="150"/>
                </a:cubicBezTo>
                <a:close/>
                <a:moveTo>
                  <a:pt x="116" y="162"/>
                </a:moveTo>
                <a:cubicBezTo>
                  <a:pt x="116" y="162"/>
                  <a:pt x="116" y="162"/>
                  <a:pt x="116" y="162"/>
                </a:cubicBezTo>
                <a:cubicBezTo>
                  <a:pt x="117" y="162"/>
                  <a:pt x="117" y="162"/>
                  <a:pt x="117" y="162"/>
                </a:cubicBezTo>
                <a:cubicBezTo>
                  <a:pt x="118" y="161"/>
                  <a:pt x="118" y="161"/>
                  <a:pt x="118" y="161"/>
                </a:cubicBezTo>
                <a:cubicBezTo>
                  <a:pt x="117" y="159"/>
                  <a:pt x="117" y="159"/>
                  <a:pt x="117" y="159"/>
                </a:cubicBezTo>
                <a:cubicBezTo>
                  <a:pt x="116" y="158"/>
                  <a:pt x="116" y="158"/>
                  <a:pt x="116" y="158"/>
                </a:cubicBezTo>
                <a:cubicBezTo>
                  <a:pt x="115" y="155"/>
                  <a:pt x="115" y="155"/>
                  <a:pt x="115" y="155"/>
                </a:cubicBezTo>
                <a:cubicBezTo>
                  <a:pt x="113" y="153"/>
                  <a:pt x="113" y="153"/>
                  <a:pt x="113" y="153"/>
                </a:cubicBezTo>
                <a:cubicBezTo>
                  <a:pt x="112" y="152"/>
                  <a:pt x="112" y="152"/>
                  <a:pt x="112" y="152"/>
                </a:cubicBezTo>
                <a:cubicBezTo>
                  <a:pt x="111" y="154"/>
                  <a:pt x="111" y="154"/>
                  <a:pt x="111" y="154"/>
                </a:cubicBezTo>
                <a:cubicBezTo>
                  <a:pt x="110" y="155"/>
                  <a:pt x="110" y="155"/>
                  <a:pt x="110" y="155"/>
                </a:cubicBezTo>
                <a:cubicBezTo>
                  <a:pt x="109" y="156"/>
                  <a:pt x="109" y="156"/>
                  <a:pt x="109" y="156"/>
                </a:cubicBezTo>
                <a:cubicBezTo>
                  <a:pt x="109" y="156"/>
                  <a:pt x="106" y="155"/>
                  <a:pt x="105" y="154"/>
                </a:cubicBezTo>
                <a:cubicBezTo>
                  <a:pt x="103" y="153"/>
                  <a:pt x="103" y="153"/>
                  <a:pt x="103" y="153"/>
                </a:cubicBezTo>
                <a:cubicBezTo>
                  <a:pt x="103" y="153"/>
                  <a:pt x="102" y="153"/>
                  <a:pt x="101" y="152"/>
                </a:cubicBezTo>
                <a:cubicBezTo>
                  <a:pt x="101" y="152"/>
                  <a:pt x="100" y="151"/>
                  <a:pt x="100" y="151"/>
                </a:cubicBezTo>
                <a:cubicBezTo>
                  <a:pt x="100" y="151"/>
                  <a:pt x="100" y="150"/>
                  <a:pt x="99" y="150"/>
                </a:cubicBezTo>
                <a:cubicBezTo>
                  <a:pt x="99" y="149"/>
                  <a:pt x="98" y="150"/>
                  <a:pt x="97" y="150"/>
                </a:cubicBezTo>
                <a:cubicBezTo>
                  <a:pt x="95" y="150"/>
                  <a:pt x="95" y="150"/>
                  <a:pt x="94" y="150"/>
                </a:cubicBezTo>
                <a:cubicBezTo>
                  <a:pt x="94" y="151"/>
                  <a:pt x="93" y="151"/>
                  <a:pt x="93" y="151"/>
                </a:cubicBezTo>
                <a:cubicBezTo>
                  <a:pt x="92" y="152"/>
                  <a:pt x="93" y="154"/>
                  <a:pt x="93" y="154"/>
                </a:cubicBezTo>
                <a:cubicBezTo>
                  <a:pt x="93" y="155"/>
                  <a:pt x="93" y="155"/>
                  <a:pt x="93" y="155"/>
                </a:cubicBezTo>
                <a:cubicBezTo>
                  <a:pt x="94" y="157"/>
                  <a:pt x="94" y="157"/>
                  <a:pt x="94" y="157"/>
                </a:cubicBezTo>
                <a:cubicBezTo>
                  <a:pt x="92" y="157"/>
                  <a:pt x="92" y="157"/>
                  <a:pt x="92" y="157"/>
                </a:cubicBezTo>
                <a:cubicBezTo>
                  <a:pt x="91" y="157"/>
                  <a:pt x="91" y="157"/>
                  <a:pt x="91" y="157"/>
                </a:cubicBezTo>
                <a:cubicBezTo>
                  <a:pt x="92" y="159"/>
                  <a:pt x="92" y="159"/>
                  <a:pt x="92" y="159"/>
                </a:cubicBezTo>
                <a:cubicBezTo>
                  <a:pt x="92" y="159"/>
                  <a:pt x="92" y="160"/>
                  <a:pt x="93" y="161"/>
                </a:cubicBezTo>
                <a:cubicBezTo>
                  <a:pt x="93" y="161"/>
                  <a:pt x="94" y="162"/>
                  <a:pt x="94" y="162"/>
                </a:cubicBezTo>
                <a:cubicBezTo>
                  <a:pt x="94" y="162"/>
                  <a:pt x="99" y="163"/>
                  <a:pt x="99" y="163"/>
                </a:cubicBezTo>
                <a:cubicBezTo>
                  <a:pt x="100" y="163"/>
                  <a:pt x="100" y="163"/>
                  <a:pt x="100" y="163"/>
                </a:cubicBezTo>
                <a:cubicBezTo>
                  <a:pt x="100" y="163"/>
                  <a:pt x="102" y="164"/>
                  <a:pt x="104" y="165"/>
                </a:cubicBezTo>
                <a:cubicBezTo>
                  <a:pt x="105" y="166"/>
                  <a:pt x="106" y="167"/>
                  <a:pt x="106" y="167"/>
                </a:cubicBezTo>
                <a:cubicBezTo>
                  <a:pt x="106" y="167"/>
                  <a:pt x="108" y="167"/>
                  <a:pt x="108" y="167"/>
                </a:cubicBezTo>
                <a:cubicBezTo>
                  <a:pt x="109" y="166"/>
                  <a:pt x="109" y="166"/>
                  <a:pt x="109" y="166"/>
                </a:cubicBezTo>
                <a:cubicBezTo>
                  <a:pt x="112" y="165"/>
                  <a:pt x="112" y="165"/>
                  <a:pt x="112" y="165"/>
                </a:cubicBezTo>
                <a:cubicBezTo>
                  <a:pt x="114" y="165"/>
                  <a:pt x="114" y="165"/>
                  <a:pt x="114" y="165"/>
                </a:cubicBezTo>
                <a:cubicBezTo>
                  <a:pt x="117" y="166"/>
                  <a:pt x="117" y="166"/>
                  <a:pt x="117" y="166"/>
                </a:cubicBezTo>
                <a:cubicBezTo>
                  <a:pt x="118" y="166"/>
                  <a:pt x="118" y="166"/>
                  <a:pt x="118" y="166"/>
                </a:cubicBezTo>
                <a:cubicBezTo>
                  <a:pt x="118" y="164"/>
                  <a:pt x="118" y="164"/>
                  <a:pt x="118" y="164"/>
                </a:cubicBezTo>
                <a:cubicBezTo>
                  <a:pt x="118" y="163"/>
                  <a:pt x="118" y="163"/>
                  <a:pt x="118" y="163"/>
                </a:cubicBezTo>
                <a:cubicBezTo>
                  <a:pt x="116" y="162"/>
                  <a:pt x="116" y="162"/>
                  <a:pt x="116" y="162"/>
                </a:cubicBezTo>
                <a:close/>
                <a:moveTo>
                  <a:pt x="77" y="121"/>
                </a:moveTo>
                <a:cubicBezTo>
                  <a:pt x="77" y="121"/>
                  <a:pt x="77" y="121"/>
                  <a:pt x="77" y="121"/>
                </a:cubicBezTo>
                <a:cubicBezTo>
                  <a:pt x="75" y="120"/>
                  <a:pt x="75" y="120"/>
                  <a:pt x="75" y="120"/>
                </a:cubicBezTo>
                <a:cubicBezTo>
                  <a:pt x="73" y="117"/>
                  <a:pt x="73" y="117"/>
                  <a:pt x="73" y="117"/>
                </a:cubicBezTo>
                <a:cubicBezTo>
                  <a:pt x="70" y="116"/>
                  <a:pt x="70" y="116"/>
                  <a:pt x="70" y="116"/>
                </a:cubicBezTo>
                <a:cubicBezTo>
                  <a:pt x="70" y="116"/>
                  <a:pt x="69" y="113"/>
                  <a:pt x="69" y="113"/>
                </a:cubicBezTo>
                <a:cubicBezTo>
                  <a:pt x="68" y="112"/>
                  <a:pt x="68" y="113"/>
                  <a:pt x="68" y="113"/>
                </a:cubicBezTo>
                <a:cubicBezTo>
                  <a:pt x="68" y="113"/>
                  <a:pt x="68" y="115"/>
                  <a:pt x="67" y="116"/>
                </a:cubicBezTo>
                <a:cubicBezTo>
                  <a:pt x="66" y="116"/>
                  <a:pt x="65" y="116"/>
                  <a:pt x="65" y="116"/>
                </a:cubicBezTo>
                <a:cubicBezTo>
                  <a:pt x="63" y="118"/>
                  <a:pt x="63" y="118"/>
                  <a:pt x="63" y="118"/>
                </a:cubicBezTo>
                <a:cubicBezTo>
                  <a:pt x="63" y="118"/>
                  <a:pt x="60" y="119"/>
                  <a:pt x="59" y="119"/>
                </a:cubicBezTo>
                <a:cubicBezTo>
                  <a:pt x="59" y="119"/>
                  <a:pt x="58" y="120"/>
                  <a:pt x="58" y="120"/>
                </a:cubicBezTo>
                <a:cubicBezTo>
                  <a:pt x="52" y="119"/>
                  <a:pt x="52" y="119"/>
                  <a:pt x="52" y="119"/>
                </a:cubicBezTo>
                <a:cubicBezTo>
                  <a:pt x="50" y="121"/>
                  <a:pt x="50" y="121"/>
                  <a:pt x="50" y="121"/>
                </a:cubicBezTo>
                <a:cubicBezTo>
                  <a:pt x="50" y="122"/>
                  <a:pt x="50" y="122"/>
                  <a:pt x="50" y="122"/>
                </a:cubicBezTo>
                <a:cubicBezTo>
                  <a:pt x="51" y="124"/>
                  <a:pt x="51" y="124"/>
                  <a:pt x="51" y="124"/>
                </a:cubicBezTo>
                <a:cubicBezTo>
                  <a:pt x="52" y="125"/>
                  <a:pt x="52" y="125"/>
                  <a:pt x="52" y="125"/>
                </a:cubicBezTo>
                <a:cubicBezTo>
                  <a:pt x="53" y="125"/>
                  <a:pt x="53" y="125"/>
                  <a:pt x="53" y="125"/>
                </a:cubicBezTo>
                <a:cubicBezTo>
                  <a:pt x="53" y="127"/>
                  <a:pt x="53" y="127"/>
                  <a:pt x="53" y="127"/>
                </a:cubicBezTo>
                <a:cubicBezTo>
                  <a:pt x="54" y="129"/>
                  <a:pt x="54" y="129"/>
                  <a:pt x="54" y="129"/>
                </a:cubicBezTo>
                <a:cubicBezTo>
                  <a:pt x="54" y="129"/>
                  <a:pt x="55" y="130"/>
                  <a:pt x="56" y="132"/>
                </a:cubicBezTo>
                <a:cubicBezTo>
                  <a:pt x="57" y="134"/>
                  <a:pt x="56" y="135"/>
                  <a:pt x="56" y="135"/>
                </a:cubicBezTo>
                <a:cubicBezTo>
                  <a:pt x="59" y="138"/>
                  <a:pt x="59" y="138"/>
                  <a:pt x="59" y="138"/>
                </a:cubicBezTo>
                <a:cubicBezTo>
                  <a:pt x="61" y="139"/>
                  <a:pt x="61" y="139"/>
                  <a:pt x="61" y="139"/>
                </a:cubicBezTo>
                <a:cubicBezTo>
                  <a:pt x="61" y="139"/>
                  <a:pt x="62" y="140"/>
                  <a:pt x="63" y="140"/>
                </a:cubicBezTo>
                <a:cubicBezTo>
                  <a:pt x="63" y="140"/>
                  <a:pt x="63" y="141"/>
                  <a:pt x="63" y="141"/>
                </a:cubicBezTo>
                <a:cubicBezTo>
                  <a:pt x="63" y="143"/>
                  <a:pt x="63" y="143"/>
                  <a:pt x="63" y="143"/>
                </a:cubicBezTo>
                <a:cubicBezTo>
                  <a:pt x="64" y="145"/>
                  <a:pt x="64" y="145"/>
                  <a:pt x="64" y="145"/>
                </a:cubicBezTo>
                <a:cubicBezTo>
                  <a:pt x="65" y="144"/>
                  <a:pt x="65" y="144"/>
                  <a:pt x="65" y="144"/>
                </a:cubicBezTo>
                <a:cubicBezTo>
                  <a:pt x="66" y="143"/>
                  <a:pt x="66" y="143"/>
                  <a:pt x="66" y="143"/>
                </a:cubicBezTo>
                <a:cubicBezTo>
                  <a:pt x="71" y="145"/>
                  <a:pt x="71" y="145"/>
                  <a:pt x="71" y="145"/>
                </a:cubicBezTo>
                <a:cubicBezTo>
                  <a:pt x="71" y="145"/>
                  <a:pt x="75" y="147"/>
                  <a:pt x="76" y="147"/>
                </a:cubicBezTo>
                <a:cubicBezTo>
                  <a:pt x="76" y="147"/>
                  <a:pt x="78" y="145"/>
                  <a:pt x="78" y="145"/>
                </a:cubicBezTo>
                <a:cubicBezTo>
                  <a:pt x="79" y="144"/>
                  <a:pt x="82" y="144"/>
                  <a:pt x="82" y="144"/>
                </a:cubicBezTo>
                <a:cubicBezTo>
                  <a:pt x="83" y="144"/>
                  <a:pt x="83" y="143"/>
                  <a:pt x="83" y="143"/>
                </a:cubicBezTo>
                <a:cubicBezTo>
                  <a:pt x="83" y="142"/>
                  <a:pt x="84" y="141"/>
                  <a:pt x="84" y="140"/>
                </a:cubicBezTo>
                <a:cubicBezTo>
                  <a:pt x="84" y="139"/>
                  <a:pt x="85" y="138"/>
                  <a:pt x="85" y="138"/>
                </a:cubicBezTo>
                <a:cubicBezTo>
                  <a:pt x="85" y="136"/>
                  <a:pt x="85" y="136"/>
                  <a:pt x="85" y="136"/>
                </a:cubicBezTo>
                <a:cubicBezTo>
                  <a:pt x="84" y="133"/>
                  <a:pt x="84" y="133"/>
                  <a:pt x="84" y="133"/>
                </a:cubicBezTo>
                <a:cubicBezTo>
                  <a:pt x="85" y="129"/>
                  <a:pt x="85" y="129"/>
                  <a:pt x="85" y="129"/>
                </a:cubicBezTo>
                <a:cubicBezTo>
                  <a:pt x="83" y="127"/>
                  <a:pt x="83" y="127"/>
                  <a:pt x="83" y="127"/>
                </a:cubicBezTo>
                <a:cubicBezTo>
                  <a:pt x="82" y="126"/>
                  <a:pt x="82" y="126"/>
                  <a:pt x="82" y="126"/>
                </a:cubicBezTo>
                <a:cubicBezTo>
                  <a:pt x="82" y="125"/>
                  <a:pt x="82" y="125"/>
                  <a:pt x="82" y="125"/>
                </a:cubicBezTo>
                <a:cubicBezTo>
                  <a:pt x="82" y="124"/>
                  <a:pt x="82" y="124"/>
                  <a:pt x="82" y="124"/>
                </a:cubicBezTo>
                <a:cubicBezTo>
                  <a:pt x="84" y="123"/>
                  <a:pt x="84" y="123"/>
                  <a:pt x="84" y="123"/>
                </a:cubicBezTo>
                <a:cubicBezTo>
                  <a:pt x="84" y="120"/>
                  <a:pt x="84" y="120"/>
                  <a:pt x="84" y="120"/>
                </a:cubicBezTo>
                <a:cubicBezTo>
                  <a:pt x="87" y="118"/>
                  <a:pt x="87" y="118"/>
                  <a:pt x="87" y="118"/>
                </a:cubicBezTo>
                <a:cubicBezTo>
                  <a:pt x="88" y="115"/>
                  <a:pt x="88" y="115"/>
                  <a:pt x="88" y="115"/>
                </a:cubicBezTo>
                <a:cubicBezTo>
                  <a:pt x="88" y="115"/>
                  <a:pt x="84" y="114"/>
                  <a:pt x="83" y="114"/>
                </a:cubicBezTo>
                <a:cubicBezTo>
                  <a:pt x="81" y="114"/>
                  <a:pt x="82" y="114"/>
                  <a:pt x="82" y="113"/>
                </a:cubicBezTo>
                <a:cubicBezTo>
                  <a:pt x="82" y="113"/>
                  <a:pt x="81" y="112"/>
                  <a:pt x="81" y="112"/>
                </a:cubicBezTo>
                <a:cubicBezTo>
                  <a:pt x="81" y="112"/>
                  <a:pt x="79" y="113"/>
                  <a:pt x="79" y="113"/>
                </a:cubicBezTo>
                <a:cubicBezTo>
                  <a:pt x="78" y="113"/>
                  <a:pt x="78" y="111"/>
                  <a:pt x="78" y="111"/>
                </a:cubicBezTo>
                <a:cubicBezTo>
                  <a:pt x="78" y="111"/>
                  <a:pt x="76" y="112"/>
                  <a:pt x="76" y="112"/>
                </a:cubicBezTo>
                <a:cubicBezTo>
                  <a:pt x="75" y="112"/>
                  <a:pt x="73" y="112"/>
                  <a:pt x="73" y="112"/>
                </a:cubicBezTo>
                <a:cubicBezTo>
                  <a:pt x="73" y="112"/>
                  <a:pt x="73" y="113"/>
                  <a:pt x="73" y="113"/>
                </a:cubicBezTo>
                <a:cubicBezTo>
                  <a:pt x="72" y="114"/>
                  <a:pt x="73" y="115"/>
                  <a:pt x="74" y="115"/>
                </a:cubicBezTo>
                <a:cubicBezTo>
                  <a:pt x="74" y="116"/>
                  <a:pt x="75" y="118"/>
                  <a:pt x="75" y="118"/>
                </a:cubicBezTo>
                <a:cubicBezTo>
                  <a:pt x="76" y="120"/>
                  <a:pt x="76" y="120"/>
                  <a:pt x="76" y="120"/>
                </a:cubicBezTo>
                <a:cubicBezTo>
                  <a:pt x="77" y="121"/>
                  <a:pt x="77" y="121"/>
                  <a:pt x="77" y="121"/>
                </a:cubicBezTo>
                <a:close/>
                <a:moveTo>
                  <a:pt x="75" y="107"/>
                </a:moveTo>
                <a:cubicBezTo>
                  <a:pt x="75" y="107"/>
                  <a:pt x="75" y="107"/>
                  <a:pt x="75" y="107"/>
                </a:cubicBezTo>
                <a:cubicBezTo>
                  <a:pt x="77" y="107"/>
                  <a:pt x="77" y="107"/>
                  <a:pt x="77" y="107"/>
                </a:cubicBezTo>
                <a:cubicBezTo>
                  <a:pt x="78" y="105"/>
                  <a:pt x="78" y="105"/>
                  <a:pt x="78" y="105"/>
                </a:cubicBezTo>
                <a:cubicBezTo>
                  <a:pt x="78" y="105"/>
                  <a:pt x="79" y="104"/>
                  <a:pt x="79" y="103"/>
                </a:cubicBezTo>
                <a:cubicBezTo>
                  <a:pt x="79" y="103"/>
                  <a:pt x="79" y="102"/>
                  <a:pt x="79" y="102"/>
                </a:cubicBezTo>
                <a:cubicBezTo>
                  <a:pt x="79" y="100"/>
                  <a:pt x="79" y="100"/>
                  <a:pt x="79" y="100"/>
                </a:cubicBezTo>
                <a:cubicBezTo>
                  <a:pt x="78" y="99"/>
                  <a:pt x="78" y="99"/>
                  <a:pt x="78" y="99"/>
                </a:cubicBezTo>
                <a:cubicBezTo>
                  <a:pt x="77" y="97"/>
                  <a:pt x="77" y="97"/>
                  <a:pt x="77" y="97"/>
                </a:cubicBezTo>
                <a:cubicBezTo>
                  <a:pt x="76" y="94"/>
                  <a:pt x="76" y="94"/>
                  <a:pt x="76" y="94"/>
                </a:cubicBezTo>
                <a:cubicBezTo>
                  <a:pt x="74" y="94"/>
                  <a:pt x="74" y="94"/>
                  <a:pt x="74" y="94"/>
                </a:cubicBezTo>
                <a:cubicBezTo>
                  <a:pt x="74" y="94"/>
                  <a:pt x="74" y="96"/>
                  <a:pt x="74" y="96"/>
                </a:cubicBezTo>
                <a:cubicBezTo>
                  <a:pt x="74" y="97"/>
                  <a:pt x="75" y="98"/>
                  <a:pt x="75" y="98"/>
                </a:cubicBezTo>
                <a:cubicBezTo>
                  <a:pt x="76" y="99"/>
                  <a:pt x="76" y="99"/>
                  <a:pt x="76" y="99"/>
                </a:cubicBezTo>
                <a:cubicBezTo>
                  <a:pt x="76" y="100"/>
                  <a:pt x="76" y="100"/>
                  <a:pt x="76" y="100"/>
                </a:cubicBezTo>
                <a:cubicBezTo>
                  <a:pt x="75" y="101"/>
                  <a:pt x="75" y="101"/>
                  <a:pt x="75" y="101"/>
                </a:cubicBezTo>
                <a:cubicBezTo>
                  <a:pt x="74" y="103"/>
                  <a:pt x="74" y="103"/>
                  <a:pt x="74" y="103"/>
                </a:cubicBezTo>
                <a:cubicBezTo>
                  <a:pt x="75" y="105"/>
                  <a:pt x="75" y="105"/>
                  <a:pt x="75" y="105"/>
                </a:cubicBezTo>
                <a:cubicBezTo>
                  <a:pt x="75" y="107"/>
                  <a:pt x="75" y="107"/>
                  <a:pt x="75" y="107"/>
                </a:cubicBezTo>
                <a:close/>
                <a:moveTo>
                  <a:pt x="80" y="157"/>
                </a:moveTo>
                <a:cubicBezTo>
                  <a:pt x="80" y="157"/>
                  <a:pt x="80" y="157"/>
                  <a:pt x="80" y="157"/>
                </a:cubicBezTo>
                <a:cubicBezTo>
                  <a:pt x="81" y="160"/>
                  <a:pt x="81" y="160"/>
                  <a:pt x="81" y="160"/>
                </a:cubicBezTo>
                <a:cubicBezTo>
                  <a:pt x="82" y="162"/>
                  <a:pt x="82" y="162"/>
                  <a:pt x="82" y="162"/>
                </a:cubicBezTo>
                <a:cubicBezTo>
                  <a:pt x="82" y="162"/>
                  <a:pt x="84" y="163"/>
                  <a:pt x="84" y="162"/>
                </a:cubicBezTo>
                <a:cubicBezTo>
                  <a:pt x="84" y="161"/>
                  <a:pt x="83" y="160"/>
                  <a:pt x="84" y="159"/>
                </a:cubicBezTo>
                <a:cubicBezTo>
                  <a:pt x="84" y="158"/>
                  <a:pt x="85" y="156"/>
                  <a:pt x="85" y="155"/>
                </a:cubicBezTo>
                <a:cubicBezTo>
                  <a:pt x="85" y="154"/>
                  <a:pt x="86" y="153"/>
                  <a:pt x="86" y="152"/>
                </a:cubicBezTo>
                <a:cubicBezTo>
                  <a:pt x="87" y="151"/>
                  <a:pt x="88" y="149"/>
                  <a:pt x="88" y="148"/>
                </a:cubicBezTo>
                <a:cubicBezTo>
                  <a:pt x="88" y="148"/>
                  <a:pt x="89" y="146"/>
                  <a:pt x="89" y="145"/>
                </a:cubicBezTo>
                <a:cubicBezTo>
                  <a:pt x="89" y="145"/>
                  <a:pt x="89" y="142"/>
                  <a:pt x="89" y="142"/>
                </a:cubicBezTo>
                <a:cubicBezTo>
                  <a:pt x="89" y="142"/>
                  <a:pt x="88" y="139"/>
                  <a:pt x="88" y="139"/>
                </a:cubicBezTo>
                <a:cubicBezTo>
                  <a:pt x="87" y="141"/>
                  <a:pt x="87" y="141"/>
                  <a:pt x="87" y="141"/>
                </a:cubicBezTo>
                <a:cubicBezTo>
                  <a:pt x="87" y="143"/>
                  <a:pt x="87" y="143"/>
                  <a:pt x="87" y="143"/>
                </a:cubicBezTo>
                <a:cubicBezTo>
                  <a:pt x="85" y="147"/>
                  <a:pt x="85" y="147"/>
                  <a:pt x="85" y="147"/>
                </a:cubicBezTo>
                <a:cubicBezTo>
                  <a:pt x="84" y="149"/>
                  <a:pt x="84" y="149"/>
                  <a:pt x="84" y="149"/>
                </a:cubicBezTo>
                <a:cubicBezTo>
                  <a:pt x="82" y="151"/>
                  <a:pt x="82" y="151"/>
                  <a:pt x="82" y="151"/>
                </a:cubicBezTo>
                <a:cubicBezTo>
                  <a:pt x="82" y="152"/>
                  <a:pt x="82" y="152"/>
                  <a:pt x="82" y="152"/>
                </a:cubicBezTo>
                <a:cubicBezTo>
                  <a:pt x="82" y="154"/>
                  <a:pt x="82" y="154"/>
                  <a:pt x="82" y="154"/>
                </a:cubicBezTo>
                <a:cubicBezTo>
                  <a:pt x="81" y="155"/>
                  <a:pt x="81" y="155"/>
                  <a:pt x="81" y="155"/>
                </a:cubicBezTo>
                <a:cubicBezTo>
                  <a:pt x="81" y="156"/>
                  <a:pt x="81" y="156"/>
                  <a:pt x="81" y="156"/>
                </a:cubicBezTo>
                <a:cubicBezTo>
                  <a:pt x="80" y="157"/>
                  <a:pt x="80" y="157"/>
                  <a:pt x="80" y="157"/>
                </a:cubicBezTo>
                <a:close/>
                <a:moveTo>
                  <a:pt x="75" y="148"/>
                </a:moveTo>
                <a:cubicBezTo>
                  <a:pt x="75" y="148"/>
                  <a:pt x="75" y="148"/>
                  <a:pt x="75" y="148"/>
                </a:cubicBezTo>
                <a:cubicBezTo>
                  <a:pt x="76" y="149"/>
                  <a:pt x="76" y="149"/>
                  <a:pt x="76" y="149"/>
                </a:cubicBezTo>
                <a:cubicBezTo>
                  <a:pt x="76" y="149"/>
                  <a:pt x="77" y="152"/>
                  <a:pt x="78" y="152"/>
                </a:cubicBezTo>
                <a:cubicBezTo>
                  <a:pt x="78" y="152"/>
                  <a:pt x="81" y="149"/>
                  <a:pt x="81" y="149"/>
                </a:cubicBezTo>
                <a:cubicBezTo>
                  <a:pt x="81" y="147"/>
                  <a:pt x="81" y="147"/>
                  <a:pt x="81" y="147"/>
                </a:cubicBezTo>
                <a:cubicBezTo>
                  <a:pt x="82" y="145"/>
                  <a:pt x="82" y="145"/>
                  <a:pt x="82" y="145"/>
                </a:cubicBezTo>
                <a:cubicBezTo>
                  <a:pt x="79" y="146"/>
                  <a:pt x="79" y="146"/>
                  <a:pt x="79" y="146"/>
                </a:cubicBezTo>
                <a:cubicBezTo>
                  <a:pt x="77" y="148"/>
                  <a:pt x="77" y="148"/>
                  <a:pt x="77" y="148"/>
                </a:cubicBezTo>
                <a:cubicBezTo>
                  <a:pt x="75" y="148"/>
                  <a:pt x="75" y="148"/>
                  <a:pt x="75" y="148"/>
                </a:cubicBezTo>
                <a:close/>
                <a:moveTo>
                  <a:pt x="66" y="150"/>
                </a:moveTo>
                <a:cubicBezTo>
                  <a:pt x="66" y="150"/>
                  <a:pt x="66" y="150"/>
                  <a:pt x="66" y="150"/>
                </a:cubicBezTo>
                <a:cubicBezTo>
                  <a:pt x="66" y="150"/>
                  <a:pt x="67" y="153"/>
                  <a:pt x="67" y="153"/>
                </a:cubicBezTo>
                <a:cubicBezTo>
                  <a:pt x="68" y="153"/>
                  <a:pt x="69" y="154"/>
                  <a:pt x="69" y="154"/>
                </a:cubicBezTo>
                <a:cubicBezTo>
                  <a:pt x="71" y="156"/>
                  <a:pt x="71" y="156"/>
                  <a:pt x="71" y="156"/>
                </a:cubicBezTo>
                <a:cubicBezTo>
                  <a:pt x="71" y="156"/>
                  <a:pt x="71" y="157"/>
                  <a:pt x="72" y="157"/>
                </a:cubicBezTo>
                <a:cubicBezTo>
                  <a:pt x="72" y="157"/>
                  <a:pt x="74" y="156"/>
                  <a:pt x="74" y="156"/>
                </a:cubicBezTo>
                <a:cubicBezTo>
                  <a:pt x="75" y="154"/>
                  <a:pt x="75" y="154"/>
                  <a:pt x="75" y="154"/>
                </a:cubicBezTo>
                <a:cubicBezTo>
                  <a:pt x="75" y="154"/>
                  <a:pt x="73" y="154"/>
                  <a:pt x="73" y="154"/>
                </a:cubicBezTo>
                <a:cubicBezTo>
                  <a:pt x="72" y="154"/>
                  <a:pt x="71" y="152"/>
                  <a:pt x="71" y="152"/>
                </a:cubicBezTo>
                <a:cubicBezTo>
                  <a:pt x="71" y="152"/>
                  <a:pt x="70" y="152"/>
                  <a:pt x="70" y="152"/>
                </a:cubicBezTo>
                <a:cubicBezTo>
                  <a:pt x="69" y="152"/>
                  <a:pt x="67" y="150"/>
                  <a:pt x="67" y="150"/>
                </a:cubicBezTo>
                <a:cubicBezTo>
                  <a:pt x="66" y="150"/>
                  <a:pt x="66" y="150"/>
                  <a:pt x="66" y="150"/>
                </a:cubicBezTo>
                <a:close/>
                <a:moveTo>
                  <a:pt x="50" y="147"/>
                </a:moveTo>
                <a:cubicBezTo>
                  <a:pt x="50" y="147"/>
                  <a:pt x="50" y="147"/>
                  <a:pt x="50" y="147"/>
                </a:cubicBezTo>
                <a:cubicBezTo>
                  <a:pt x="52" y="148"/>
                  <a:pt x="52" y="148"/>
                  <a:pt x="52" y="148"/>
                </a:cubicBezTo>
                <a:cubicBezTo>
                  <a:pt x="53" y="149"/>
                  <a:pt x="53" y="149"/>
                  <a:pt x="53" y="149"/>
                </a:cubicBezTo>
                <a:cubicBezTo>
                  <a:pt x="55" y="150"/>
                  <a:pt x="55" y="150"/>
                  <a:pt x="55" y="150"/>
                </a:cubicBezTo>
                <a:cubicBezTo>
                  <a:pt x="53" y="152"/>
                  <a:pt x="53" y="152"/>
                  <a:pt x="53" y="152"/>
                </a:cubicBezTo>
                <a:cubicBezTo>
                  <a:pt x="53" y="152"/>
                  <a:pt x="54" y="154"/>
                  <a:pt x="55" y="153"/>
                </a:cubicBezTo>
                <a:cubicBezTo>
                  <a:pt x="56" y="153"/>
                  <a:pt x="56" y="153"/>
                  <a:pt x="56" y="153"/>
                </a:cubicBezTo>
                <a:cubicBezTo>
                  <a:pt x="56" y="153"/>
                  <a:pt x="58" y="154"/>
                  <a:pt x="58" y="154"/>
                </a:cubicBezTo>
                <a:cubicBezTo>
                  <a:pt x="59" y="155"/>
                  <a:pt x="60" y="155"/>
                  <a:pt x="61" y="155"/>
                </a:cubicBezTo>
                <a:cubicBezTo>
                  <a:pt x="62" y="155"/>
                  <a:pt x="62" y="154"/>
                  <a:pt x="62" y="154"/>
                </a:cubicBezTo>
                <a:cubicBezTo>
                  <a:pt x="62" y="153"/>
                  <a:pt x="62" y="152"/>
                  <a:pt x="62" y="152"/>
                </a:cubicBezTo>
                <a:cubicBezTo>
                  <a:pt x="61" y="150"/>
                  <a:pt x="61" y="150"/>
                  <a:pt x="61" y="150"/>
                </a:cubicBezTo>
                <a:cubicBezTo>
                  <a:pt x="60" y="148"/>
                  <a:pt x="60" y="148"/>
                  <a:pt x="60" y="148"/>
                </a:cubicBezTo>
                <a:cubicBezTo>
                  <a:pt x="56" y="147"/>
                  <a:pt x="56" y="147"/>
                  <a:pt x="56" y="147"/>
                </a:cubicBezTo>
                <a:cubicBezTo>
                  <a:pt x="54" y="145"/>
                  <a:pt x="54" y="145"/>
                  <a:pt x="54" y="145"/>
                </a:cubicBezTo>
                <a:cubicBezTo>
                  <a:pt x="51" y="144"/>
                  <a:pt x="51" y="144"/>
                  <a:pt x="51" y="144"/>
                </a:cubicBezTo>
                <a:cubicBezTo>
                  <a:pt x="50" y="144"/>
                  <a:pt x="50" y="144"/>
                  <a:pt x="50" y="144"/>
                </a:cubicBezTo>
                <a:cubicBezTo>
                  <a:pt x="50" y="147"/>
                  <a:pt x="50" y="147"/>
                  <a:pt x="50" y="147"/>
                </a:cubicBezTo>
                <a:close/>
                <a:moveTo>
                  <a:pt x="83" y="25"/>
                </a:moveTo>
                <a:cubicBezTo>
                  <a:pt x="83" y="25"/>
                  <a:pt x="83" y="25"/>
                  <a:pt x="83" y="25"/>
                </a:cubicBezTo>
                <a:cubicBezTo>
                  <a:pt x="83" y="26"/>
                  <a:pt x="83" y="26"/>
                  <a:pt x="83" y="26"/>
                </a:cubicBezTo>
                <a:cubicBezTo>
                  <a:pt x="83" y="26"/>
                  <a:pt x="84" y="26"/>
                  <a:pt x="84" y="26"/>
                </a:cubicBezTo>
                <a:cubicBezTo>
                  <a:pt x="84" y="26"/>
                  <a:pt x="85" y="26"/>
                  <a:pt x="85" y="26"/>
                </a:cubicBezTo>
                <a:cubicBezTo>
                  <a:pt x="85" y="26"/>
                  <a:pt x="87" y="27"/>
                  <a:pt x="87" y="27"/>
                </a:cubicBezTo>
                <a:cubicBezTo>
                  <a:pt x="87" y="28"/>
                  <a:pt x="88" y="27"/>
                  <a:pt x="88" y="27"/>
                </a:cubicBezTo>
                <a:cubicBezTo>
                  <a:pt x="89" y="27"/>
                  <a:pt x="89" y="26"/>
                  <a:pt x="89" y="25"/>
                </a:cubicBezTo>
                <a:cubicBezTo>
                  <a:pt x="89" y="25"/>
                  <a:pt x="90" y="24"/>
                  <a:pt x="90" y="24"/>
                </a:cubicBezTo>
                <a:cubicBezTo>
                  <a:pt x="90" y="24"/>
                  <a:pt x="93" y="22"/>
                  <a:pt x="93" y="22"/>
                </a:cubicBezTo>
                <a:cubicBezTo>
                  <a:pt x="93" y="21"/>
                  <a:pt x="91" y="21"/>
                  <a:pt x="91" y="21"/>
                </a:cubicBezTo>
                <a:cubicBezTo>
                  <a:pt x="91" y="21"/>
                  <a:pt x="88" y="22"/>
                  <a:pt x="88" y="22"/>
                </a:cubicBezTo>
                <a:cubicBezTo>
                  <a:pt x="88" y="22"/>
                  <a:pt x="85" y="23"/>
                  <a:pt x="85" y="23"/>
                </a:cubicBezTo>
                <a:lnTo>
                  <a:pt x="83" y="25"/>
                </a:lnTo>
                <a:close/>
              </a:path>
            </a:pathLst>
          </a:custGeom>
          <a:solidFill>
            <a:srgbClr val="E43794"/>
          </a:solidFill>
          <a:ln w="9525" cap="rnd" cmpd="sng">
            <a:solidFill>
              <a:srgbClr val="F2F2F2"/>
            </a:solidFill>
            <a:prstDash val="solid"/>
            <a:round/>
            <a:headEnd type="none" w="sm" len="sm"/>
            <a:tailEnd type="none" w="sm" len="sm"/>
          </a:ln>
        </p:spPr>
        <p:txBody>
          <a:bodyPr spcFirstLastPara="1" wrap="square" lIns="49325" tIns="24650" rIns="49325" bIns="24650" anchor="t"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dirty="0">
              <a:solidFill>
                <a:schemeClr val="dk1"/>
              </a:solidFill>
              <a:latin typeface="Montserrat"/>
              <a:ea typeface="Montserrat"/>
              <a:cs typeface="Montserrat"/>
              <a:sym typeface="Montserrat"/>
            </a:endParaRPr>
          </a:p>
        </p:txBody>
      </p:sp>
      <p:sp>
        <p:nvSpPr>
          <p:cNvPr id="328" name="Google Shape;328;p10"/>
          <p:cNvSpPr/>
          <p:nvPr/>
        </p:nvSpPr>
        <p:spPr>
          <a:xfrm>
            <a:off x="2491770" y="6324495"/>
            <a:ext cx="393613" cy="446361"/>
          </a:xfrm>
          <a:custGeom>
            <a:avLst/>
            <a:gdLst/>
            <a:ahLst/>
            <a:cxnLst/>
            <a:rect l="l" t="t" r="r" b="b"/>
            <a:pathLst>
              <a:path w="136" h="159" extrusionOk="0">
                <a:moveTo>
                  <a:pt x="72" y="35"/>
                </a:moveTo>
                <a:cubicBezTo>
                  <a:pt x="71" y="33"/>
                  <a:pt x="71" y="33"/>
                  <a:pt x="71" y="33"/>
                </a:cubicBezTo>
                <a:cubicBezTo>
                  <a:pt x="69" y="33"/>
                  <a:pt x="69" y="33"/>
                  <a:pt x="69" y="33"/>
                </a:cubicBezTo>
                <a:cubicBezTo>
                  <a:pt x="66" y="35"/>
                  <a:pt x="66" y="35"/>
                  <a:pt x="66" y="35"/>
                </a:cubicBezTo>
                <a:cubicBezTo>
                  <a:pt x="66" y="33"/>
                  <a:pt x="66" y="33"/>
                  <a:pt x="66" y="33"/>
                </a:cubicBezTo>
                <a:cubicBezTo>
                  <a:pt x="70" y="31"/>
                  <a:pt x="70" y="31"/>
                  <a:pt x="70" y="31"/>
                </a:cubicBezTo>
                <a:cubicBezTo>
                  <a:pt x="72" y="30"/>
                  <a:pt x="72" y="30"/>
                  <a:pt x="72" y="30"/>
                </a:cubicBezTo>
                <a:cubicBezTo>
                  <a:pt x="73" y="28"/>
                  <a:pt x="73" y="28"/>
                  <a:pt x="73" y="28"/>
                </a:cubicBezTo>
                <a:cubicBezTo>
                  <a:pt x="75" y="25"/>
                  <a:pt x="75" y="25"/>
                  <a:pt x="75" y="25"/>
                </a:cubicBezTo>
                <a:cubicBezTo>
                  <a:pt x="75" y="25"/>
                  <a:pt x="77" y="23"/>
                  <a:pt x="78" y="22"/>
                </a:cubicBezTo>
                <a:cubicBezTo>
                  <a:pt x="79" y="22"/>
                  <a:pt x="83" y="20"/>
                  <a:pt x="83" y="20"/>
                </a:cubicBezTo>
                <a:cubicBezTo>
                  <a:pt x="83" y="20"/>
                  <a:pt x="87" y="18"/>
                  <a:pt x="88" y="18"/>
                </a:cubicBezTo>
                <a:cubicBezTo>
                  <a:pt x="89" y="18"/>
                  <a:pt x="96" y="17"/>
                  <a:pt x="96" y="17"/>
                </a:cubicBezTo>
                <a:cubicBezTo>
                  <a:pt x="103" y="19"/>
                  <a:pt x="103" y="19"/>
                  <a:pt x="103" y="19"/>
                </a:cubicBezTo>
                <a:cubicBezTo>
                  <a:pt x="103" y="19"/>
                  <a:pt x="105" y="17"/>
                  <a:pt x="107" y="17"/>
                </a:cubicBezTo>
                <a:cubicBezTo>
                  <a:pt x="107" y="17"/>
                  <a:pt x="109" y="18"/>
                  <a:pt x="110" y="18"/>
                </a:cubicBezTo>
                <a:cubicBezTo>
                  <a:pt x="111" y="18"/>
                  <a:pt x="113" y="17"/>
                  <a:pt x="113" y="17"/>
                </a:cubicBezTo>
                <a:cubicBezTo>
                  <a:pt x="117" y="17"/>
                  <a:pt x="117" y="17"/>
                  <a:pt x="117" y="17"/>
                </a:cubicBezTo>
                <a:cubicBezTo>
                  <a:pt x="120" y="21"/>
                  <a:pt x="120" y="21"/>
                  <a:pt x="120" y="21"/>
                </a:cubicBezTo>
                <a:cubicBezTo>
                  <a:pt x="121" y="25"/>
                  <a:pt x="121" y="25"/>
                  <a:pt x="121" y="25"/>
                </a:cubicBezTo>
                <a:cubicBezTo>
                  <a:pt x="126" y="26"/>
                  <a:pt x="126" y="26"/>
                  <a:pt x="126" y="26"/>
                </a:cubicBezTo>
                <a:cubicBezTo>
                  <a:pt x="126" y="26"/>
                  <a:pt x="125" y="28"/>
                  <a:pt x="125" y="29"/>
                </a:cubicBezTo>
                <a:cubicBezTo>
                  <a:pt x="126" y="29"/>
                  <a:pt x="129" y="30"/>
                  <a:pt x="129" y="30"/>
                </a:cubicBezTo>
                <a:cubicBezTo>
                  <a:pt x="129" y="31"/>
                  <a:pt x="129" y="31"/>
                  <a:pt x="129" y="31"/>
                </a:cubicBezTo>
                <a:cubicBezTo>
                  <a:pt x="129" y="31"/>
                  <a:pt x="129" y="35"/>
                  <a:pt x="129" y="36"/>
                </a:cubicBezTo>
                <a:cubicBezTo>
                  <a:pt x="129" y="37"/>
                  <a:pt x="129" y="43"/>
                  <a:pt x="129" y="43"/>
                </a:cubicBezTo>
                <a:cubicBezTo>
                  <a:pt x="129" y="43"/>
                  <a:pt x="126" y="49"/>
                  <a:pt x="125" y="49"/>
                </a:cubicBezTo>
                <a:cubicBezTo>
                  <a:pt x="124" y="50"/>
                  <a:pt x="125" y="54"/>
                  <a:pt x="125" y="54"/>
                </a:cubicBezTo>
                <a:cubicBezTo>
                  <a:pt x="124" y="59"/>
                  <a:pt x="124" y="59"/>
                  <a:pt x="124" y="59"/>
                </a:cubicBezTo>
                <a:cubicBezTo>
                  <a:pt x="124" y="59"/>
                  <a:pt x="124" y="63"/>
                  <a:pt x="123" y="62"/>
                </a:cubicBezTo>
                <a:cubicBezTo>
                  <a:pt x="122" y="62"/>
                  <a:pt x="117" y="60"/>
                  <a:pt x="117" y="60"/>
                </a:cubicBezTo>
                <a:cubicBezTo>
                  <a:pt x="113" y="61"/>
                  <a:pt x="113" y="61"/>
                  <a:pt x="113" y="61"/>
                </a:cubicBezTo>
                <a:cubicBezTo>
                  <a:pt x="113" y="64"/>
                  <a:pt x="113" y="64"/>
                  <a:pt x="113" y="64"/>
                </a:cubicBezTo>
                <a:cubicBezTo>
                  <a:pt x="115" y="65"/>
                  <a:pt x="115" y="65"/>
                  <a:pt x="115" y="65"/>
                </a:cubicBezTo>
                <a:cubicBezTo>
                  <a:pt x="112" y="65"/>
                  <a:pt x="112" y="65"/>
                  <a:pt x="112" y="65"/>
                </a:cubicBezTo>
                <a:cubicBezTo>
                  <a:pt x="112" y="67"/>
                  <a:pt x="112" y="67"/>
                  <a:pt x="112" y="67"/>
                </a:cubicBezTo>
                <a:cubicBezTo>
                  <a:pt x="112" y="67"/>
                  <a:pt x="113" y="69"/>
                  <a:pt x="114" y="70"/>
                </a:cubicBezTo>
                <a:cubicBezTo>
                  <a:pt x="114" y="71"/>
                  <a:pt x="117" y="71"/>
                  <a:pt x="117" y="71"/>
                </a:cubicBezTo>
                <a:cubicBezTo>
                  <a:pt x="119" y="73"/>
                  <a:pt x="119" y="73"/>
                  <a:pt x="119" y="73"/>
                </a:cubicBezTo>
                <a:cubicBezTo>
                  <a:pt x="122" y="72"/>
                  <a:pt x="122" y="72"/>
                  <a:pt x="122" y="72"/>
                </a:cubicBezTo>
                <a:cubicBezTo>
                  <a:pt x="124" y="76"/>
                  <a:pt x="124" y="76"/>
                  <a:pt x="124" y="76"/>
                </a:cubicBezTo>
                <a:cubicBezTo>
                  <a:pt x="123" y="78"/>
                  <a:pt x="123" y="78"/>
                  <a:pt x="123" y="78"/>
                </a:cubicBezTo>
                <a:cubicBezTo>
                  <a:pt x="123" y="78"/>
                  <a:pt x="123" y="80"/>
                  <a:pt x="123" y="81"/>
                </a:cubicBezTo>
                <a:cubicBezTo>
                  <a:pt x="123" y="82"/>
                  <a:pt x="124" y="83"/>
                  <a:pt x="123" y="83"/>
                </a:cubicBezTo>
                <a:cubicBezTo>
                  <a:pt x="123" y="83"/>
                  <a:pt x="121" y="84"/>
                  <a:pt x="121" y="84"/>
                </a:cubicBezTo>
                <a:cubicBezTo>
                  <a:pt x="120" y="86"/>
                  <a:pt x="120" y="86"/>
                  <a:pt x="120" y="86"/>
                </a:cubicBezTo>
                <a:cubicBezTo>
                  <a:pt x="120" y="86"/>
                  <a:pt x="118" y="87"/>
                  <a:pt x="117" y="87"/>
                </a:cubicBezTo>
                <a:cubicBezTo>
                  <a:pt x="116" y="88"/>
                  <a:pt x="116" y="88"/>
                  <a:pt x="116" y="89"/>
                </a:cubicBezTo>
                <a:cubicBezTo>
                  <a:pt x="116" y="89"/>
                  <a:pt x="112" y="88"/>
                  <a:pt x="112" y="88"/>
                </a:cubicBezTo>
                <a:cubicBezTo>
                  <a:pt x="112" y="91"/>
                  <a:pt x="112" y="91"/>
                  <a:pt x="112" y="91"/>
                </a:cubicBezTo>
                <a:cubicBezTo>
                  <a:pt x="110" y="91"/>
                  <a:pt x="110" y="91"/>
                  <a:pt x="110" y="91"/>
                </a:cubicBezTo>
                <a:cubicBezTo>
                  <a:pt x="112" y="94"/>
                  <a:pt x="112" y="94"/>
                  <a:pt x="112" y="94"/>
                </a:cubicBezTo>
                <a:cubicBezTo>
                  <a:pt x="115" y="96"/>
                  <a:pt x="115" y="96"/>
                  <a:pt x="115" y="96"/>
                </a:cubicBezTo>
                <a:cubicBezTo>
                  <a:pt x="114" y="97"/>
                  <a:pt x="114" y="97"/>
                  <a:pt x="114" y="97"/>
                </a:cubicBezTo>
                <a:cubicBezTo>
                  <a:pt x="112" y="98"/>
                  <a:pt x="112" y="98"/>
                  <a:pt x="112" y="98"/>
                </a:cubicBezTo>
                <a:cubicBezTo>
                  <a:pt x="111" y="100"/>
                  <a:pt x="111" y="100"/>
                  <a:pt x="111" y="100"/>
                </a:cubicBezTo>
                <a:cubicBezTo>
                  <a:pt x="108" y="100"/>
                  <a:pt x="108" y="100"/>
                  <a:pt x="108" y="100"/>
                </a:cubicBezTo>
                <a:cubicBezTo>
                  <a:pt x="105" y="101"/>
                  <a:pt x="105" y="101"/>
                  <a:pt x="105" y="101"/>
                </a:cubicBezTo>
                <a:cubicBezTo>
                  <a:pt x="104" y="101"/>
                  <a:pt x="104" y="101"/>
                  <a:pt x="104" y="101"/>
                </a:cubicBezTo>
                <a:cubicBezTo>
                  <a:pt x="101" y="101"/>
                  <a:pt x="101" y="101"/>
                  <a:pt x="101" y="101"/>
                </a:cubicBezTo>
                <a:cubicBezTo>
                  <a:pt x="100" y="103"/>
                  <a:pt x="100" y="103"/>
                  <a:pt x="100" y="103"/>
                </a:cubicBezTo>
                <a:cubicBezTo>
                  <a:pt x="99" y="101"/>
                  <a:pt x="99" y="101"/>
                  <a:pt x="99" y="101"/>
                </a:cubicBezTo>
                <a:cubicBezTo>
                  <a:pt x="96" y="100"/>
                  <a:pt x="96" y="100"/>
                  <a:pt x="96" y="100"/>
                </a:cubicBezTo>
                <a:cubicBezTo>
                  <a:pt x="94" y="98"/>
                  <a:pt x="94" y="98"/>
                  <a:pt x="94" y="98"/>
                </a:cubicBezTo>
                <a:cubicBezTo>
                  <a:pt x="91" y="99"/>
                  <a:pt x="91" y="99"/>
                  <a:pt x="91" y="99"/>
                </a:cubicBezTo>
                <a:cubicBezTo>
                  <a:pt x="94" y="101"/>
                  <a:pt x="94" y="101"/>
                  <a:pt x="94" y="101"/>
                </a:cubicBezTo>
                <a:cubicBezTo>
                  <a:pt x="92" y="101"/>
                  <a:pt x="92" y="101"/>
                  <a:pt x="92" y="101"/>
                </a:cubicBezTo>
                <a:cubicBezTo>
                  <a:pt x="87" y="100"/>
                  <a:pt x="87" y="100"/>
                  <a:pt x="87" y="100"/>
                </a:cubicBezTo>
                <a:cubicBezTo>
                  <a:pt x="87" y="103"/>
                  <a:pt x="87" y="103"/>
                  <a:pt x="87" y="103"/>
                </a:cubicBezTo>
                <a:cubicBezTo>
                  <a:pt x="87" y="105"/>
                  <a:pt x="87" y="105"/>
                  <a:pt x="87" y="105"/>
                </a:cubicBezTo>
                <a:cubicBezTo>
                  <a:pt x="87" y="105"/>
                  <a:pt x="86" y="106"/>
                  <a:pt x="87" y="106"/>
                </a:cubicBezTo>
                <a:cubicBezTo>
                  <a:pt x="88" y="106"/>
                  <a:pt x="90" y="108"/>
                  <a:pt x="90" y="108"/>
                </a:cubicBezTo>
                <a:cubicBezTo>
                  <a:pt x="90" y="110"/>
                  <a:pt x="90" y="110"/>
                  <a:pt x="90" y="110"/>
                </a:cubicBezTo>
                <a:cubicBezTo>
                  <a:pt x="91" y="112"/>
                  <a:pt x="91" y="112"/>
                  <a:pt x="91" y="112"/>
                </a:cubicBezTo>
                <a:cubicBezTo>
                  <a:pt x="91" y="113"/>
                  <a:pt x="91" y="113"/>
                  <a:pt x="91" y="113"/>
                </a:cubicBezTo>
                <a:cubicBezTo>
                  <a:pt x="93" y="116"/>
                  <a:pt x="93" y="116"/>
                  <a:pt x="93" y="116"/>
                </a:cubicBezTo>
                <a:cubicBezTo>
                  <a:pt x="93" y="119"/>
                  <a:pt x="93" y="119"/>
                  <a:pt x="93" y="119"/>
                </a:cubicBezTo>
                <a:cubicBezTo>
                  <a:pt x="95" y="122"/>
                  <a:pt x="95" y="122"/>
                  <a:pt x="95" y="122"/>
                </a:cubicBezTo>
                <a:cubicBezTo>
                  <a:pt x="94" y="125"/>
                  <a:pt x="94" y="125"/>
                  <a:pt x="94" y="125"/>
                </a:cubicBezTo>
                <a:cubicBezTo>
                  <a:pt x="94" y="125"/>
                  <a:pt x="95" y="127"/>
                  <a:pt x="94" y="128"/>
                </a:cubicBezTo>
                <a:cubicBezTo>
                  <a:pt x="94" y="128"/>
                  <a:pt x="92" y="130"/>
                  <a:pt x="92" y="130"/>
                </a:cubicBezTo>
                <a:cubicBezTo>
                  <a:pt x="91" y="132"/>
                  <a:pt x="91" y="132"/>
                  <a:pt x="91" y="132"/>
                </a:cubicBezTo>
                <a:cubicBezTo>
                  <a:pt x="89" y="133"/>
                  <a:pt x="89" y="133"/>
                  <a:pt x="89" y="133"/>
                </a:cubicBezTo>
                <a:cubicBezTo>
                  <a:pt x="89" y="135"/>
                  <a:pt x="89" y="135"/>
                  <a:pt x="89" y="135"/>
                </a:cubicBezTo>
                <a:cubicBezTo>
                  <a:pt x="89" y="135"/>
                  <a:pt x="89" y="138"/>
                  <a:pt x="90" y="138"/>
                </a:cubicBezTo>
                <a:cubicBezTo>
                  <a:pt x="90" y="138"/>
                  <a:pt x="92" y="136"/>
                  <a:pt x="92" y="136"/>
                </a:cubicBezTo>
                <a:cubicBezTo>
                  <a:pt x="92" y="136"/>
                  <a:pt x="94" y="138"/>
                  <a:pt x="93" y="139"/>
                </a:cubicBezTo>
                <a:cubicBezTo>
                  <a:pt x="93" y="139"/>
                  <a:pt x="89" y="139"/>
                  <a:pt x="89" y="139"/>
                </a:cubicBezTo>
                <a:cubicBezTo>
                  <a:pt x="87" y="139"/>
                  <a:pt x="87" y="139"/>
                  <a:pt x="87" y="139"/>
                </a:cubicBezTo>
                <a:cubicBezTo>
                  <a:pt x="87" y="139"/>
                  <a:pt x="86" y="141"/>
                  <a:pt x="85" y="141"/>
                </a:cubicBezTo>
                <a:cubicBezTo>
                  <a:pt x="85" y="142"/>
                  <a:pt x="85" y="143"/>
                  <a:pt x="85" y="143"/>
                </a:cubicBezTo>
                <a:cubicBezTo>
                  <a:pt x="83" y="141"/>
                  <a:pt x="83" y="141"/>
                  <a:pt x="83" y="141"/>
                </a:cubicBezTo>
                <a:cubicBezTo>
                  <a:pt x="82" y="142"/>
                  <a:pt x="82" y="142"/>
                  <a:pt x="82" y="142"/>
                </a:cubicBezTo>
                <a:cubicBezTo>
                  <a:pt x="83" y="144"/>
                  <a:pt x="83" y="144"/>
                  <a:pt x="83" y="144"/>
                </a:cubicBezTo>
                <a:cubicBezTo>
                  <a:pt x="83" y="146"/>
                  <a:pt x="83" y="146"/>
                  <a:pt x="83" y="146"/>
                </a:cubicBezTo>
                <a:cubicBezTo>
                  <a:pt x="83" y="146"/>
                  <a:pt x="85" y="146"/>
                  <a:pt x="85" y="146"/>
                </a:cubicBezTo>
                <a:cubicBezTo>
                  <a:pt x="85" y="146"/>
                  <a:pt x="87" y="147"/>
                  <a:pt x="87" y="147"/>
                </a:cubicBezTo>
                <a:cubicBezTo>
                  <a:pt x="87" y="147"/>
                  <a:pt x="86" y="148"/>
                  <a:pt x="87" y="148"/>
                </a:cubicBezTo>
                <a:cubicBezTo>
                  <a:pt x="87" y="149"/>
                  <a:pt x="87" y="149"/>
                  <a:pt x="88" y="149"/>
                </a:cubicBezTo>
                <a:cubicBezTo>
                  <a:pt x="89" y="150"/>
                  <a:pt x="89" y="150"/>
                  <a:pt x="89" y="150"/>
                </a:cubicBezTo>
                <a:cubicBezTo>
                  <a:pt x="89" y="150"/>
                  <a:pt x="89" y="152"/>
                  <a:pt x="89" y="153"/>
                </a:cubicBezTo>
                <a:cubicBezTo>
                  <a:pt x="88" y="153"/>
                  <a:pt x="88" y="154"/>
                  <a:pt x="88" y="154"/>
                </a:cubicBezTo>
                <a:cubicBezTo>
                  <a:pt x="87" y="154"/>
                  <a:pt x="87" y="154"/>
                  <a:pt x="87" y="154"/>
                </a:cubicBezTo>
                <a:cubicBezTo>
                  <a:pt x="86" y="155"/>
                  <a:pt x="86" y="156"/>
                  <a:pt x="86" y="156"/>
                </a:cubicBezTo>
                <a:cubicBezTo>
                  <a:pt x="86" y="156"/>
                  <a:pt x="85" y="156"/>
                  <a:pt x="85" y="156"/>
                </a:cubicBezTo>
                <a:cubicBezTo>
                  <a:pt x="85" y="157"/>
                  <a:pt x="86" y="158"/>
                  <a:pt x="86" y="159"/>
                </a:cubicBezTo>
                <a:cubicBezTo>
                  <a:pt x="86" y="159"/>
                  <a:pt x="86" y="159"/>
                  <a:pt x="85" y="159"/>
                </a:cubicBezTo>
                <a:cubicBezTo>
                  <a:pt x="85" y="159"/>
                  <a:pt x="85" y="159"/>
                  <a:pt x="85" y="159"/>
                </a:cubicBezTo>
                <a:cubicBezTo>
                  <a:pt x="85" y="159"/>
                  <a:pt x="83" y="157"/>
                  <a:pt x="83" y="157"/>
                </a:cubicBezTo>
                <a:cubicBezTo>
                  <a:pt x="82" y="157"/>
                  <a:pt x="81" y="158"/>
                  <a:pt x="79" y="158"/>
                </a:cubicBezTo>
                <a:cubicBezTo>
                  <a:pt x="78" y="157"/>
                  <a:pt x="78" y="157"/>
                  <a:pt x="78" y="157"/>
                </a:cubicBezTo>
                <a:cubicBezTo>
                  <a:pt x="74" y="158"/>
                  <a:pt x="74" y="158"/>
                  <a:pt x="74" y="158"/>
                </a:cubicBezTo>
                <a:cubicBezTo>
                  <a:pt x="74" y="156"/>
                  <a:pt x="74" y="156"/>
                  <a:pt x="74" y="156"/>
                </a:cubicBezTo>
                <a:cubicBezTo>
                  <a:pt x="73" y="154"/>
                  <a:pt x="73" y="154"/>
                  <a:pt x="73" y="154"/>
                </a:cubicBezTo>
                <a:cubicBezTo>
                  <a:pt x="73" y="154"/>
                  <a:pt x="73" y="152"/>
                  <a:pt x="73" y="151"/>
                </a:cubicBezTo>
                <a:cubicBezTo>
                  <a:pt x="73" y="151"/>
                  <a:pt x="74" y="150"/>
                  <a:pt x="74" y="150"/>
                </a:cubicBezTo>
                <a:cubicBezTo>
                  <a:pt x="75" y="150"/>
                  <a:pt x="76" y="148"/>
                  <a:pt x="76" y="148"/>
                </a:cubicBezTo>
                <a:cubicBezTo>
                  <a:pt x="76" y="148"/>
                  <a:pt x="77" y="146"/>
                  <a:pt x="78" y="145"/>
                </a:cubicBezTo>
                <a:cubicBezTo>
                  <a:pt x="78" y="145"/>
                  <a:pt x="79" y="142"/>
                  <a:pt x="79" y="142"/>
                </a:cubicBezTo>
                <a:cubicBezTo>
                  <a:pt x="79" y="141"/>
                  <a:pt x="80" y="140"/>
                  <a:pt x="80" y="140"/>
                </a:cubicBezTo>
                <a:cubicBezTo>
                  <a:pt x="80" y="140"/>
                  <a:pt x="82" y="138"/>
                  <a:pt x="82" y="137"/>
                </a:cubicBezTo>
                <a:cubicBezTo>
                  <a:pt x="82" y="136"/>
                  <a:pt x="81" y="136"/>
                  <a:pt x="80" y="136"/>
                </a:cubicBezTo>
                <a:cubicBezTo>
                  <a:pt x="80" y="136"/>
                  <a:pt x="77" y="135"/>
                  <a:pt x="76" y="134"/>
                </a:cubicBezTo>
                <a:cubicBezTo>
                  <a:pt x="75" y="134"/>
                  <a:pt x="73" y="133"/>
                  <a:pt x="71" y="133"/>
                </a:cubicBezTo>
                <a:cubicBezTo>
                  <a:pt x="69" y="132"/>
                  <a:pt x="70" y="132"/>
                  <a:pt x="71" y="130"/>
                </a:cubicBezTo>
                <a:cubicBezTo>
                  <a:pt x="71" y="129"/>
                  <a:pt x="69" y="129"/>
                  <a:pt x="69" y="128"/>
                </a:cubicBezTo>
                <a:cubicBezTo>
                  <a:pt x="69" y="128"/>
                  <a:pt x="68" y="129"/>
                  <a:pt x="67" y="130"/>
                </a:cubicBezTo>
                <a:cubicBezTo>
                  <a:pt x="66" y="130"/>
                  <a:pt x="65" y="129"/>
                  <a:pt x="64" y="129"/>
                </a:cubicBezTo>
                <a:cubicBezTo>
                  <a:pt x="64" y="129"/>
                  <a:pt x="61" y="129"/>
                  <a:pt x="61" y="129"/>
                </a:cubicBezTo>
                <a:cubicBezTo>
                  <a:pt x="61" y="129"/>
                  <a:pt x="61" y="128"/>
                  <a:pt x="61" y="127"/>
                </a:cubicBezTo>
                <a:cubicBezTo>
                  <a:pt x="61" y="126"/>
                  <a:pt x="60" y="126"/>
                  <a:pt x="60" y="126"/>
                </a:cubicBezTo>
                <a:cubicBezTo>
                  <a:pt x="60" y="126"/>
                  <a:pt x="58" y="126"/>
                  <a:pt x="58" y="125"/>
                </a:cubicBezTo>
                <a:cubicBezTo>
                  <a:pt x="57" y="125"/>
                  <a:pt x="58" y="125"/>
                  <a:pt x="58" y="124"/>
                </a:cubicBezTo>
                <a:cubicBezTo>
                  <a:pt x="58" y="123"/>
                  <a:pt x="58" y="124"/>
                  <a:pt x="57" y="124"/>
                </a:cubicBezTo>
                <a:cubicBezTo>
                  <a:pt x="56" y="124"/>
                  <a:pt x="56" y="121"/>
                  <a:pt x="56" y="121"/>
                </a:cubicBezTo>
                <a:cubicBezTo>
                  <a:pt x="56" y="121"/>
                  <a:pt x="55" y="119"/>
                  <a:pt x="55" y="118"/>
                </a:cubicBezTo>
                <a:cubicBezTo>
                  <a:pt x="54" y="116"/>
                  <a:pt x="54" y="118"/>
                  <a:pt x="54" y="118"/>
                </a:cubicBezTo>
                <a:cubicBezTo>
                  <a:pt x="52" y="121"/>
                  <a:pt x="52" y="121"/>
                  <a:pt x="52" y="121"/>
                </a:cubicBezTo>
                <a:cubicBezTo>
                  <a:pt x="52" y="121"/>
                  <a:pt x="51" y="121"/>
                  <a:pt x="48" y="120"/>
                </a:cubicBezTo>
                <a:cubicBezTo>
                  <a:pt x="46" y="119"/>
                  <a:pt x="47" y="119"/>
                  <a:pt x="47" y="119"/>
                </a:cubicBezTo>
                <a:cubicBezTo>
                  <a:pt x="49" y="117"/>
                  <a:pt x="49" y="117"/>
                  <a:pt x="49" y="117"/>
                </a:cubicBezTo>
                <a:cubicBezTo>
                  <a:pt x="49" y="117"/>
                  <a:pt x="47" y="116"/>
                  <a:pt x="46" y="116"/>
                </a:cubicBezTo>
                <a:cubicBezTo>
                  <a:pt x="45" y="115"/>
                  <a:pt x="45" y="115"/>
                  <a:pt x="44" y="117"/>
                </a:cubicBezTo>
                <a:cubicBezTo>
                  <a:pt x="43" y="118"/>
                  <a:pt x="43" y="118"/>
                  <a:pt x="42" y="119"/>
                </a:cubicBezTo>
                <a:cubicBezTo>
                  <a:pt x="41" y="120"/>
                  <a:pt x="41" y="120"/>
                  <a:pt x="39" y="120"/>
                </a:cubicBezTo>
                <a:cubicBezTo>
                  <a:pt x="38" y="120"/>
                  <a:pt x="38" y="119"/>
                  <a:pt x="37" y="119"/>
                </a:cubicBezTo>
                <a:cubicBezTo>
                  <a:pt x="37" y="118"/>
                  <a:pt x="37" y="118"/>
                  <a:pt x="36" y="117"/>
                </a:cubicBezTo>
                <a:cubicBezTo>
                  <a:pt x="36" y="116"/>
                  <a:pt x="35" y="116"/>
                  <a:pt x="35" y="116"/>
                </a:cubicBezTo>
                <a:cubicBezTo>
                  <a:pt x="35" y="116"/>
                  <a:pt x="33" y="117"/>
                  <a:pt x="33" y="118"/>
                </a:cubicBezTo>
                <a:cubicBezTo>
                  <a:pt x="32" y="118"/>
                  <a:pt x="33" y="119"/>
                  <a:pt x="33" y="120"/>
                </a:cubicBezTo>
                <a:cubicBezTo>
                  <a:pt x="34" y="121"/>
                  <a:pt x="33" y="122"/>
                  <a:pt x="33" y="122"/>
                </a:cubicBezTo>
                <a:cubicBezTo>
                  <a:pt x="33" y="122"/>
                  <a:pt x="31" y="122"/>
                  <a:pt x="30" y="122"/>
                </a:cubicBezTo>
                <a:cubicBezTo>
                  <a:pt x="29" y="122"/>
                  <a:pt x="28" y="122"/>
                  <a:pt x="27" y="121"/>
                </a:cubicBezTo>
                <a:cubicBezTo>
                  <a:pt x="25" y="120"/>
                  <a:pt x="26" y="122"/>
                  <a:pt x="26" y="123"/>
                </a:cubicBezTo>
                <a:cubicBezTo>
                  <a:pt x="26" y="123"/>
                  <a:pt x="24" y="125"/>
                  <a:pt x="24" y="125"/>
                </a:cubicBezTo>
                <a:cubicBezTo>
                  <a:pt x="24" y="125"/>
                  <a:pt x="24" y="125"/>
                  <a:pt x="24" y="125"/>
                </a:cubicBezTo>
                <a:cubicBezTo>
                  <a:pt x="22" y="125"/>
                  <a:pt x="20" y="124"/>
                  <a:pt x="20" y="124"/>
                </a:cubicBezTo>
                <a:cubicBezTo>
                  <a:pt x="19" y="125"/>
                  <a:pt x="19" y="125"/>
                  <a:pt x="19" y="125"/>
                </a:cubicBezTo>
                <a:cubicBezTo>
                  <a:pt x="16" y="124"/>
                  <a:pt x="16" y="124"/>
                  <a:pt x="16" y="124"/>
                </a:cubicBezTo>
                <a:cubicBezTo>
                  <a:pt x="15" y="124"/>
                  <a:pt x="15" y="124"/>
                  <a:pt x="15" y="124"/>
                </a:cubicBezTo>
                <a:cubicBezTo>
                  <a:pt x="14" y="121"/>
                  <a:pt x="14" y="121"/>
                  <a:pt x="14" y="121"/>
                </a:cubicBezTo>
                <a:cubicBezTo>
                  <a:pt x="13" y="121"/>
                  <a:pt x="13" y="121"/>
                  <a:pt x="13" y="121"/>
                </a:cubicBezTo>
                <a:cubicBezTo>
                  <a:pt x="9" y="119"/>
                  <a:pt x="9" y="119"/>
                  <a:pt x="9" y="119"/>
                </a:cubicBezTo>
                <a:cubicBezTo>
                  <a:pt x="8" y="118"/>
                  <a:pt x="8" y="118"/>
                  <a:pt x="8" y="118"/>
                </a:cubicBezTo>
                <a:cubicBezTo>
                  <a:pt x="6" y="119"/>
                  <a:pt x="6" y="119"/>
                  <a:pt x="6" y="119"/>
                </a:cubicBezTo>
                <a:cubicBezTo>
                  <a:pt x="5" y="120"/>
                  <a:pt x="5" y="120"/>
                  <a:pt x="5" y="120"/>
                </a:cubicBezTo>
                <a:cubicBezTo>
                  <a:pt x="5" y="120"/>
                  <a:pt x="3" y="121"/>
                  <a:pt x="2" y="121"/>
                </a:cubicBezTo>
                <a:cubicBezTo>
                  <a:pt x="2" y="120"/>
                  <a:pt x="0" y="116"/>
                  <a:pt x="0" y="116"/>
                </a:cubicBezTo>
                <a:cubicBezTo>
                  <a:pt x="1" y="113"/>
                  <a:pt x="1" y="113"/>
                  <a:pt x="1" y="113"/>
                </a:cubicBezTo>
                <a:cubicBezTo>
                  <a:pt x="1" y="113"/>
                  <a:pt x="4" y="112"/>
                  <a:pt x="4" y="112"/>
                </a:cubicBezTo>
                <a:cubicBezTo>
                  <a:pt x="4" y="112"/>
                  <a:pt x="6" y="112"/>
                  <a:pt x="6" y="112"/>
                </a:cubicBezTo>
                <a:cubicBezTo>
                  <a:pt x="6" y="112"/>
                  <a:pt x="7" y="112"/>
                  <a:pt x="7" y="113"/>
                </a:cubicBezTo>
                <a:cubicBezTo>
                  <a:pt x="8" y="113"/>
                  <a:pt x="10" y="115"/>
                  <a:pt x="11" y="115"/>
                </a:cubicBezTo>
                <a:cubicBezTo>
                  <a:pt x="11" y="115"/>
                  <a:pt x="13" y="116"/>
                  <a:pt x="13" y="116"/>
                </a:cubicBezTo>
                <a:cubicBezTo>
                  <a:pt x="14" y="116"/>
                  <a:pt x="16" y="117"/>
                  <a:pt x="16" y="117"/>
                </a:cubicBezTo>
                <a:cubicBezTo>
                  <a:pt x="16" y="117"/>
                  <a:pt x="18" y="117"/>
                  <a:pt x="18" y="117"/>
                </a:cubicBezTo>
                <a:cubicBezTo>
                  <a:pt x="18" y="117"/>
                  <a:pt x="20" y="116"/>
                  <a:pt x="20" y="116"/>
                </a:cubicBezTo>
                <a:cubicBezTo>
                  <a:pt x="20" y="116"/>
                  <a:pt x="20" y="116"/>
                  <a:pt x="20" y="116"/>
                </a:cubicBezTo>
                <a:cubicBezTo>
                  <a:pt x="21" y="115"/>
                  <a:pt x="21" y="114"/>
                  <a:pt x="21" y="114"/>
                </a:cubicBezTo>
                <a:cubicBezTo>
                  <a:pt x="21" y="114"/>
                  <a:pt x="22" y="114"/>
                  <a:pt x="22" y="114"/>
                </a:cubicBezTo>
                <a:cubicBezTo>
                  <a:pt x="22" y="115"/>
                  <a:pt x="23" y="116"/>
                  <a:pt x="23" y="116"/>
                </a:cubicBezTo>
                <a:cubicBezTo>
                  <a:pt x="23" y="116"/>
                  <a:pt x="24" y="117"/>
                  <a:pt x="24" y="117"/>
                </a:cubicBezTo>
                <a:cubicBezTo>
                  <a:pt x="25" y="118"/>
                  <a:pt x="26" y="118"/>
                  <a:pt x="26" y="118"/>
                </a:cubicBezTo>
                <a:cubicBezTo>
                  <a:pt x="26" y="118"/>
                  <a:pt x="27" y="117"/>
                  <a:pt x="27" y="117"/>
                </a:cubicBezTo>
                <a:cubicBezTo>
                  <a:pt x="27" y="117"/>
                  <a:pt x="28" y="118"/>
                  <a:pt x="28" y="117"/>
                </a:cubicBezTo>
                <a:cubicBezTo>
                  <a:pt x="28" y="117"/>
                  <a:pt x="29" y="117"/>
                  <a:pt x="29" y="117"/>
                </a:cubicBezTo>
                <a:cubicBezTo>
                  <a:pt x="29" y="117"/>
                  <a:pt x="30" y="116"/>
                  <a:pt x="29" y="116"/>
                </a:cubicBezTo>
                <a:cubicBezTo>
                  <a:pt x="29" y="116"/>
                  <a:pt x="29" y="115"/>
                  <a:pt x="29" y="116"/>
                </a:cubicBezTo>
                <a:cubicBezTo>
                  <a:pt x="28" y="116"/>
                  <a:pt x="28" y="116"/>
                  <a:pt x="27" y="116"/>
                </a:cubicBezTo>
                <a:cubicBezTo>
                  <a:pt x="26" y="116"/>
                  <a:pt x="24" y="115"/>
                  <a:pt x="24" y="115"/>
                </a:cubicBezTo>
                <a:cubicBezTo>
                  <a:pt x="24" y="114"/>
                  <a:pt x="23" y="114"/>
                  <a:pt x="23" y="113"/>
                </a:cubicBezTo>
                <a:cubicBezTo>
                  <a:pt x="22" y="113"/>
                  <a:pt x="22" y="112"/>
                  <a:pt x="21" y="112"/>
                </a:cubicBezTo>
                <a:cubicBezTo>
                  <a:pt x="20" y="112"/>
                  <a:pt x="20" y="112"/>
                  <a:pt x="20" y="112"/>
                </a:cubicBezTo>
                <a:cubicBezTo>
                  <a:pt x="20" y="112"/>
                  <a:pt x="19" y="113"/>
                  <a:pt x="19" y="114"/>
                </a:cubicBezTo>
                <a:cubicBezTo>
                  <a:pt x="19" y="114"/>
                  <a:pt x="20" y="115"/>
                  <a:pt x="18" y="114"/>
                </a:cubicBezTo>
                <a:cubicBezTo>
                  <a:pt x="16" y="114"/>
                  <a:pt x="14" y="114"/>
                  <a:pt x="14" y="114"/>
                </a:cubicBezTo>
                <a:cubicBezTo>
                  <a:pt x="11" y="111"/>
                  <a:pt x="11" y="111"/>
                  <a:pt x="11" y="111"/>
                </a:cubicBezTo>
                <a:cubicBezTo>
                  <a:pt x="11" y="111"/>
                  <a:pt x="10" y="111"/>
                  <a:pt x="9" y="111"/>
                </a:cubicBezTo>
                <a:cubicBezTo>
                  <a:pt x="9" y="111"/>
                  <a:pt x="7" y="110"/>
                  <a:pt x="7" y="109"/>
                </a:cubicBezTo>
                <a:cubicBezTo>
                  <a:pt x="7" y="109"/>
                  <a:pt x="6" y="108"/>
                  <a:pt x="6" y="107"/>
                </a:cubicBezTo>
                <a:cubicBezTo>
                  <a:pt x="6" y="107"/>
                  <a:pt x="5" y="107"/>
                  <a:pt x="5" y="106"/>
                </a:cubicBezTo>
                <a:cubicBezTo>
                  <a:pt x="5" y="106"/>
                  <a:pt x="4" y="105"/>
                  <a:pt x="4" y="105"/>
                </a:cubicBezTo>
                <a:cubicBezTo>
                  <a:pt x="4" y="105"/>
                  <a:pt x="4" y="104"/>
                  <a:pt x="5" y="103"/>
                </a:cubicBezTo>
                <a:cubicBezTo>
                  <a:pt x="7" y="103"/>
                  <a:pt x="7" y="103"/>
                  <a:pt x="8" y="103"/>
                </a:cubicBezTo>
                <a:cubicBezTo>
                  <a:pt x="9" y="103"/>
                  <a:pt x="8" y="103"/>
                  <a:pt x="10" y="103"/>
                </a:cubicBezTo>
                <a:cubicBezTo>
                  <a:pt x="12" y="103"/>
                  <a:pt x="11" y="103"/>
                  <a:pt x="12" y="103"/>
                </a:cubicBezTo>
                <a:cubicBezTo>
                  <a:pt x="13" y="103"/>
                  <a:pt x="15" y="103"/>
                  <a:pt x="15" y="103"/>
                </a:cubicBezTo>
                <a:cubicBezTo>
                  <a:pt x="15" y="103"/>
                  <a:pt x="13" y="102"/>
                  <a:pt x="16" y="103"/>
                </a:cubicBezTo>
                <a:cubicBezTo>
                  <a:pt x="16" y="103"/>
                  <a:pt x="20" y="104"/>
                  <a:pt x="19" y="106"/>
                </a:cubicBezTo>
                <a:cubicBezTo>
                  <a:pt x="19" y="106"/>
                  <a:pt x="18" y="107"/>
                  <a:pt x="18" y="107"/>
                </a:cubicBezTo>
                <a:cubicBezTo>
                  <a:pt x="18" y="107"/>
                  <a:pt x="20" y="108"/>
                  <a:pt x="20" y="108"/>
                </a:cubicBezTo>
                <a:cubicBezTo>
                  <a:pt x="20" y="108"/>
                  <a:pt x="21" y="107"/>
                  <a:pt x="21" y="107"/>
                </a:cubicBezTo>
                <a:cubicBezTo>
                  <a:pt x="22" y="108"/>
                  <a:pt x="22" y="108"/>
                  <a:pt x="22" y="108"/>
                </a:cubicBezTo>
                <a:cubicBezTo>
                  <a:pt x="24" y="110"/>
                  <a:pt x="24" y="110"/>
                  <a:pt x="24" y="110"/>
                </a:cubicBezTo>
                <a:cubicBezTo>
                  <a:pt x="24" y="110"/>
                  <a:pt x="26" y="110"/>
                  <a:pt x="26" y="110"/>
                </a:cubicBezTo>
                <a:cubicBezTo>
                  <a:pt x="25" y="111"/>
                  <a:pt x="24" y="109"/>
                  <a:pt x="25" y="111"/>
                </a:cubicBezTo>
                <a:cubicBezTo>
                  <a:pt x="26" y="113"/>
                  <a:pt x="27" y="114"/>
                  <a:pt x="27" y="114"/>
                </a:cubicBezTo>
                <a:cubicBezTo>
                  <a:pt x="28" y="114"/>
                  <a:pt x="28" y="114"/>
                  <a:pt x="28" y="114"/>
                </a:cubicBezTo>
                <a:cubicBezTo>
                  <a:pt x="28" y="114"/>
                  <a:pt x="28" y="113"/>
                  <a:pt x="29" y="113"/>
                </a:cubicBezTo>
                <a:cubicBezTo>
                  <a:pt x="29" y="114"/>
                  <a:pt x="31" y="114"/>
                  <a:pt x="32" y="114"/>
                </a:cubicBezTo>
                <a:cubicBezTo>
                  <a:pt x="32" y="114"/>
                  <a:pt x="32" y="113"/>
                  <a:pt x="31" y="111"/>
                </a:cubicBezTo>
                <a:cubicBezTo>
                  <a:pt x="30" y="110"/>
                  <a:pt x="29" y="109"/>
                  <a:pt x="29" y="109"/>
                </a:cubicBezTo>
                <a:cubicBezTo>
                  <a:pt x="28" y="109"/>
                  <a:pt x="29" y="110"/>
                  <a:pt x="27" y="109"/>
                </a:cubicBezTo>
                <a:cubicBezTo>
                  <a:pt x="25" y="108"/>
                  <a:pt x="25" y="109"/>
                  <a:pt x="24" y="108"/>
                </a:cubicBezTo>
                <a:cubicBezTo>
                  <a:pt x="23" y="106"/>
                  <a:pt x="22" y="106"/>
                  <a:pt x="22" y="105"/>
                </a:cubicBezTo>
                <a:cubicBezTo>
                  <a:pt x="22" y="105"/>
                  <a:pt x="23" y="105"/>
                  <a:pt x="24" y="104"/>
                </a:cubicBezTo>
                <a:cubicBezTo>
                  <a:pt x="25" y="104"/>
                  <a:pt x="23" y="103"/>
                  <a:pt x="25" y="104"/>
                </a:cubicBezTo>
                <a:cubicBezTo>
                  <a:pt x="28" y="105"/>
                  <a:pt x="28" y="105"/>
                  <a:pt x="29" y="105"/>
                </a:cubicBezTo>
                <a:cubicBezTo>
                  <a:pt x="29" y="105"/>
                  <a:pt x="31" y="105"/>
                  <a:pt x="29" y="104"/>
                </a:cubicBezTo>
                <a:cubicBezTo>
                  <a:pt x="27" y="104"/>
                  <a:pt x="26" y="103"/>
                  <a:pt x="26" y="103"/>
                </a:cubicBezTo>
                <a:cubicBezTo>
                  <a:pt x="24" y="103"/>
                  <a:pt x="24" y="103"/>
                  <a:pt x="24" y="103"/>
                </a:cubicBezTo>
                <a:cubicBezTo>
                  <a:pt x="24" y="103"/>
                  <a:pt x="24" y="103"/>
                  <a:pt x="23" y="103"/>
                </a:cubicBezTo>
                <a:cubicBezTo>
                  <a:pt x="22" y="103"/>
                  <a:pt x="22" y="104"/>
                  <a:pt x="22" y="103"/>
                </a:cubicBezTo>
                <a:cubicBezTo>
                  <a:pt x="21" y="103"/>
                  <a:pt x="20" y="103"/>
                  <a:pt x="20" y="102"/>
                </a:cubicBezTo>
                <a:cubicBezTo>
                  <a:pt x="19" y="102"/>
                  <a:pt x="18" y="101"/>
                  <a:pt x="18" y="101"/>
                </a:cubicBezTo>
                <a:cubicBezTo>
                  <a:pt x="18" y="100"/>
                  <a:pt x="17" y="99"/>
                  <a:pt x="17" y="99"/>
                </a:cubicBezTo>
                <a:cubicBezTo>
                  <a:pt x="17" y="99"/>
                  <a:pt x="17" y="99"/>
                  <a:pt x="17" y="99"/>
                </a:cubicBezTo>
                <a:cubicBezTo>
                  <a:pt x="16" y="99"/>
                  <a:pt x="15" y="99"/>
                  <a:pt x="14" y="99"/>
                </a:cubicBezTo>
                <a:cubicBezTo>
                  <a:pt x="14" y="99"/>
                  <a:pt x="13" y="99"/>
                  <a:pt x="13" y="99"/>
                </a:cubicBezTo>
                <a:cubicBezTo>
                  <a:pt x="13" y="98"/>
                  <a:pt x="13" y="98"/>
                  <a:pt x="13" y="97"/>
                </a:cubicBezTo>
                <a:cubicBezTo>
                  <a:pt x="13" y="97"/>
                  <a:pt x="13" y="96"/>
                  <a:pt x="14" y="96"/>
                </a:cubicBezTo>
                <a:cubicBezTo>
                  <a:pt x="15" y="96"/>
                  <a:pt x="16" y="96"/>
                  <a:pt x="17" y="96"/>
                </a:cubicBezTo>
                <a:cubicBezTo>
                  <a:pt x="18" y="96"/>
                  <a:pt x="19" y="96"/>
                  <a:pt x="20" y="96"/>
                </a:cubicBezTo>
                <a:cubicBezTo>
                  <a:pt x="20" y="96"/>
                  <a:pt x="21" y="97"/>
                  <a:pt x="21" y="97"/>
                </a:cubicBezTo>
                <a:cubicBezTo>
                  <a:pt x="22" y="98"/>
                  <a:pt x="23" y="98"/>
                  <a:pt x="23" y="98"/>
                </a:cubicBezTo>
                <a:cubicBezTo>
                  <a:pt x="23" y="99"/>
                  <a:pt x="23" y="99"/>
                  <a:pt x="24" y="99"/>
                </a:cubicBezTo>
                <a:cubicBezTo>
                  <a:pt x="24" y="100"/>
                  <a:pt x="25" y="100"/>
                  <a:pt x="25" y="100"/>
                </a:cubicBezTo>
                <a:cubicBezTo>
                  <a:pt x="26" y="102"/>
                  <a:pt x="26" y="102"/>
                  <a:pt x="26" y="102"/>
                </a:cubicBezTo>
                <a:cubicBezTo>
                  <a:pt x="26" y="102"/>
                  <a:pt x="26" y="102"/>
                  <a:pt x="26" y="102"/>
                </a:cubicBezTo>
                <a:cubicBezTo>
                  <a:pt x="28" y="103"/>
                  <a:pt x="28" y="103"/>
                  <a:pt x="28" y="103"/>
                </a:cubicBezTo>
                <a:cubicBezTo>
                  <a:pt x="28" y="103"/>
                  <a:pt x="31" y="104"/>
                  <a:pt x="31" y="104"/>
                </a:cubicBezTo>
                <a:cubicBezTo>
                  <a:pt x="31" y="104"/>
                  <a:pt x="31" y="104"/>
                  <a:pt x="32" y="104"/>
                </a:cubicBezTo>
                <a:cubicBezTo>
                  <a:pt x="33" y="104"/>
                  <a:pt x="33" y="103"/>
                  <a:pt x="33" y="103"/>
                </a:cubicBezTo>
                <a:cubicBezTo>
                  <a:pt x="33" y="103"/>
                  <a:pt x="34" y="103"/>
                  <a:pt x="34" y="103"/>
                </a:cubicBezTo>
                <a:cubicBezTo>
                  <a:pt x="34" y="103"/>
                  <a:pt x="37" y="101"/>
                  <a:pt x="37" y="101"/>
                </a:cubicBezTo>
                <a:cubicBezTo>
                  <a:pt x="37" y="102"/>
                  <a:pt x="38" y="102"/>
                  <a:pt x="39" y="102"/>
                </a:cubicBezTo>
                <a:cubicBezTo>
                  <a:pt x="39" y="102"/>
                  <a:pt x="42" y="104"/>
                  <a:pt x="42" y="104"/>
                </a:cubicBezTo>
                <a:cubicBezTo>
                  <a:pt x="42" y="103"/>
                  <a:pt x="42" y="102"/>
                  <a:pt x="42" y="102"/>
                </a:cubicBezTo>
                <a:cubicBezTo>
                  <a:pt x="42" y="102"/>
                  <a:pt x="43" y="101"/>
                  <a:pt x="43" y="101"/>
                </a:cubicBezTo>
                <a:cubicBezTo>
                  <a:pt x="47" y="101"/>
                  <a:pt x="47" y="101"/>
                  <a:pt x="47" y="101"/>
                </a:cubicBezTo>
                <a:cubicBezTo>
                  <a:pt x="47" y="101"/>
                  <a:pt x="48" y="100"/>
                  <a:pt x="48" y="100"/>
                </a:cubicBezTo>
                <a:cubicBezTo>
                  <a:pt x="47" y="100"/>
                  <a:pt x="46" y="100"/>
                  <a:pt x="46" y="100"/>
                </a:cubicBezTo>
                <a:cubicBezTo>
                  <a:pt x="44" y="101"/>
                  <a:pt x="44" y="101"/>
                  <a:pt x="44" y="101"/>
                </a:cubicBezTo>
                <a:cubicBezTo>
                  <a:pt x="42" y="101"/>
                  <a:pt x="42" y="101"/>
                  <a:pt x="42" y="101"/>
                </a:cubicBezTo>
                <a:cubicBezTo>
                  <a:pt x="42" y="101"/>
                  <a:pt x="41" y="102"/>
                  <a:pt x="41" y="102"/>
                </a:cubicBezTo>
                <a:cubicBezTo>
                  <a:pt x="40" y="102"/>
                  <a:pt x="39" y="101"/>
                  <a:pt x="39" y="101"/>
                </a:cubicBezTo>
                <a:cubicBezTo>
                  <a:pt x="38" y="100"/>
                  <a:pt x="36" y="99"/>
                  <a:pt x="36" y="99"/>
                </a:cubicBezTo>
                <a:cubicBezTo>
                  <a:pt x="35" y="99"/>
                  <a:pt x="36" y="99"/>
                  <a:pt x="34" y="98"/>
                </a:cubicBezTo>
                <a:cubicBezTo>
                  <a:pt x="32" y="97"/>
                  <a:pt x="31" y="96"/>
                  <a:pt x="31" y="96"/>
                </a:cubicBezTo>
                <a:cubicBezTo>
                  <a:pt x="30" y="95"/>
                  <a:pt x="30" y="95"/>
                  <a:pt x="30" y="95"/>
                </a:cubicBezTo>
                <a:cubicBezTo>
                  <a:pt x="30" y="95"/>
                  <a:pt x="30" y="94"/>
                  <a:pt x="29" y="94"/>
                </a:cubicBezTo>
                <a:cubicBezTo>
                  <a:pt x="28" y="93"/>
                  <a:pt x="25" y="92"/>
                  <a:pt x="25" y="92"/>
                </a:cubicBezTo>
                <a:cubicBezTo>
                  <a:pt x="25" y="92"/>
                  <a:pt x="25" y="91"/>
                  <a:pt x="25" y="91"/>
                </a:cubicBezTo>
                <a:cubicBezTo>
                  <a:pt x="25" y="91"/>
                  <a:pt x="25" y="88"/>
                  <a:pt x="25" y="88"/>
                </a:cubicBezTo>
                <a:cubicBezTo>
                  <a:pt x="25" y="87"/>
                  <a:pt x="24" y="85"/>
                  <a:pt x="24" y="85"/>
                </a:cubicBezTo>
                <a:cubicBezTo>
                  <a:pt x="24" y="85"/>
                  <a:pt x="26" y="84"/>
                  <a:pt x="26" y="84"/>
                </a:cubicBezTo>
                <a:cubicBezTo>
                  <a:pt x="27" y="84"/>
                  <a:pt x="28" y="85"/>
                  <a:pt x="28" y="85"/>
                </a:cubicBezTo>
                <a:cubicBezTo>
                  <a:pt x="29" y="84"/>
                  <a:pt x="29" y="84"/>
                  <a:pt x="29" y="84"/>
                </a:cubicBezTo>
                <a:cubicBezTo>
                  <a:pt x="37" y="73"/>
                  <a:pt x="37" y="73"/>
                  <a:pt x="37" y="73"/>
                </a:cubicBezTo>
                <a:cubicBezTo>
                  <a:pt x="44" y="63"/>
                  <a:pt x="44" y="63"/>
                  <a:pt x="44" y="63"/>
                </a:cubicBezTo>
                <a:cubicBezTo>
                  <a:pt x="47" y="48"/>
                  <a:pt x="47" y="48"/>
                  <a:pt x="47" y="48"/>
                </a:cubicBezTo>
                <a:cubicBezTo>
                  <a:pt x="49" y="41"/>
                  <a:pt x="49" y="41"/>
                  <a:pt x="49" y="41"/>
                </a:cubicBezTo>
                <a:cubicBezTo>
                  <a:pt x="51" y="35"/>
                  <a:pt x="51" y="35"/>
                  <a:pt x="51" y="35"/>
                </a:cubicBezTo>
                <a:cubicBezTo>
                  <a:pt x="51" y="35"/>
                  <a:pt x="51" y="34"/>
                  <a:pt x="52" y="35"/>
                </a:cubicBezTo>
                <a:cubicBezTo>
                  <a:pt x="52" y="35"/>
                  <a:pt x="53" y="37"/>
                  <a:pt x="53" y="37"/>
                </a:cubicBezTo>
                <a:cubicBezTo>
                  <a:pt x="54" y="38"/>
                  <a:pt x="54" y="38"/>
                  <a:pt x="54" y="38"/>
                </a:cubicBezTo>
                <a:cubicBezTo>
                  <a:pt x="55" y="38"/>
                  <a:pt x="55" y="38"/>
                  <a:pt x="55" y="38"/>
                </a:cubicBezTo>
                <a:cubicBezTo>
                  <a:pt x="55" y="38"/>
                  <a:pt x="57" y="37"/>
                  <a:pt x="58" y="37"/>
                </a:cubicBezTo>
                <a:cubicBezTo>
                  <a:pt x="58" y="37"/>
                  <a:pt x="62" y="39"/>
                  <a:pt x="62" y="39"/>
                </a:cubicBezTo>
                <a:cubicBezTo>
                  <a:pt x="62" y="39"/>
                  <a:pt x="62" y="41"/>
                  <a:pt x="62" y="42"/>
                </a:cubicBezTo>
                <a:cubicBezTo>
                  <a:pt x="62" y="42"/>
                  <a:pt x="64" y="44"/>
                  <a:pt x="63" y="45"/>
                </a:cubicBezTo>
                <a:cubicBezTo>
                  <a:pt x="63" y="45"/>
                  <a:pt x="62" y="47"/>
                  <a:pt x="62" y="47"/>
                </a:cubicBezTo>
                <a:cubicBezTo>
                  <a:pt x="62" y="47"/>
                  <a:pt x="63" y="48"/>
                  <a:pt x="63" y="48"/>
                </a:cubicBezTo>
                <a:cubicBezTo>
                  <a:pt x="64" y="48"/>
                  <a:pt x="64" y="48"/>
                  <a:pt x="65" y="48"/>
                </a:cubicBezTo>
                <a:cubicBezTo>
                  <a:pt x="66" y="48"/>
                  <a:pt x="67" y="49"/>
                  <a:pt x="67" y="49"/>
                </a:cubicBezTo>
                <a:cubicBezTo>
                  <a:pt x="67" y="49"/>
                  <a:pt x="67" y="50"/>
                  <a:pt x="67" y="50"/>
                </a:cubicBezTo>
                <a:cubicBezTo>
                  <a:pt x="67" y="50"/>
                  <a:pt x="67" y="52"/>
                  <a:pt x="67" y="52"/>
                </a:cubicBezTo>
                <a:cubicBezTo>
                  <a:pt x="67" y="53"/>
                  <a:pt x="65" y="53"/>
                  <a:pt x="65" y="53"/>
                </a:cubicBezTo>
                <a:cubicBezTo>
                  <a:pt x="65" y="53"/>
                  <a:pt x="65" y="54"/>
                  <a:pt x="65" y="54"/>
                </a:cubicBezTo>
                <a:cubicBezTo>
                  <a:pt x="64" y="55"/>
                  <a:pt x="63" y="56"/>
                  <a:pt x="62" y="56"/>
                </a:cubicBezTo>
                <a:cubicBezTo>
                  <a:pt x="62" y="56"/>
                  <a:pt x="60" y="54"/>
                  <a:pt x="60" y="54"/>
                </a:cubicBezTo>
                <a:cubicBezTo>
                  <a:pt x="60" y="54"/>
                  <a:pt x="59" y="55"/>
                  <a:pt x="59" y="55"/>
                </a:cubicBezTo>
                <a:cubicBezTo>
                  <a:pt x="60" y="57"/>
                  <a:pt x="60" y="57"/>
                  <a:pt x="60" y="57"/>
                </a:cubicBezTo>
                <a:cubicBezTo>
                  <a:pt x="61" y="60"/>
                  <a:pt x="61" y="60"/>
                  <a:pt x="61" y="60"/>
                </a:cubicBezTo>
                <a:cubicBezTo>
                  <a:pt x="60" y="61"/>
                  <a:pt x="60" y="61"/>
                  <a:pt x="60" y="61"/>
                </a:cubicBezTo>
                <a:cubicBezTo>
                  <a:pt x="61" y="64"/>
                  <a:pt x="61" y="64"/>
                  <a:pt x="61" y="64"/>
                </a:cubicBezTo>
                <a:cubicBezTo>
                  <a:pt x="61" y="66"/>
                  <a:pt x="61" y="66"/>
                  <a:pt x="61" y="66"/>
                </a:cubicBezTo>
                <a:cubicBezTo>
                  <a:pt x="59" y="67"/>
                  <a:pt x="59" y="67"/>
                  <a:pt x="59" y="67"/>
                </a:cubicBezTo>
                <a:cubicBezTo>
                  <a:pt x="59" y="67"/>
                  <a:pt x="58" y="68"/>
                  <a:pt x="57" y="68"/>
                </a:cubicBezTo>
                <a:cubicBezTo>
                  <a:pt x="57" y="68"/>
                  <a:pt x="56" y="67"/>
                  <a:pt x="56" y="68"/>
                </a:cubicBezTo>
                <a:cubicBezTo>
                  <a:pt x="57" y="69"/>
                  <a:pt x="57" y="70"/>
                  <a:pt x="58" y="70"/>
                </a:cubicBezTo>
                <a:cubicBezTo>
                  <a:pt x="59" y="70"/>
                  <a:pt x="61" y="70"/>
                  <a:pt x="61" y="70"/>
                </a:cubicBezTo>
                <a:cubicBezTo>
                  <a:pt x="63" y="73"/>
                  <a:pt x="63" y="73"/>
                  <a:pt x="63" y="73"/>
                </a:cubicBezTo>
                <a:cubicBezTo>
                  <a:pt x="63" y="73"/>
                  <a:pt x="64" y="73"/>
                  <a:pt x="65" y="73"/>
                </a:cubicBezTo>
                <a:cubicBezTo>
                  <a:pt x="65" y="73"/>
                  <a:pt x="67" y="74"/>
                  <a:pt x="67" y="74"/>
                </a:cubicBezTo>
                <a:cubicBezTo>
                  <a:pt x="67" y="74"/>
                  <a:pt x="67" y="74"/>
                  <a:pt x="68" y="75"/>
                </a:cubicBezTo>
                <a:cubicBezTo>
                  <a:pt x="69" y="75"/>
                  <a:pt x="71" y="76"/>
                  <a:pt x="71" y="76"/>
                </a:cubicBezTo>
                <a:cubicBezTo>
                  <a:pt x="71" y="76"/>
                  <a:pt x="71" y="75"/>
                  <a:pt x="70" y="75"/>
                </a:cubicBezTo>
                <a:cubicBezTo>
                  <a:pt x="70" y="75"/>
                  <a:pt x="69" y="72"/>
                  <a:pt x="67" y="72"/>
                </a:cubicBezTo>
                <a:cubicBezTo>
                  <a:pt x="66" y="71"/>
                  <a:pt x="65" y="71"/>
                  <a:pt x="64" y="71"/>
                </a:cubicBezTo>
                <a:cubicBezTo>
                  <a:pt x="63" y="71"/>
                  <a:pt x="61" y="70"/>
                  <a:pt x="61" y="70"/>
                </a:cubicBezTo>
                <a:cubicBezTo>
                  <a:pt x="61" y="69"/>
                  <a:pt x="60" y="68"/>
                  <a:pt x="61" y="68"/>
                </a:cubicBezTo>
                <a:cubicBezTo>
                  <a:pt x="61" y="67"/>
                  <a:pt x="61" y="66"/>
                  <a:pt x="63" y="66"/>
                </a:cubicBezTo>
                <a:cubicBezTo>
                  <a:pt x="64" y="66"/>
                  <a:pt x="65" y="67"/>
                  <a:pt x="66" y="66"/>
                </a:cubicBezTo>
                <a:cubicBezTo>
                  <a:pt x="67" y="66"/>
                  <a:pt x="69" y="63"/>
                  <a:pt x="69" y="63"/>
                </a:cubicBezTo>
                <a:cubicBezTo>
                  <a:pt x="71" y="61"/>
                  <a:pt x="71" y="61"/>
                  <a:pt x="71" y="61"/>
                </a:cubicBezTo>
                <a:cubicBezTo>
                  <a:pt x="74" y="60"/>
                  <a:pt x="74" y="60"/>
                  <a:pt x="74" y="60"/>
                </a:cubicBezTo>
                <a:cubicBezTo>
                  <a:pt x="74" y="60"/>
                  <a:pt x="78" y="58"/>
                  <a:pt x="78" y="58"/>
                </a:cubicBezTo>
                <a:cubicBezTo>
                  <a:pt x="78" y="58"/>
                  <a:pt x="79" y="58"/>
                  <a:pt x="80" y="59"/>
                </a:cubicBezTo>
                <a:cubicBezTo>
                  <a:pt x="81" y="60"/>
                  <a:pt x="81" y="60"/>
                  <a:pt x="81" y="60"/>
                </a:cubicBezTo>
                <a:cubicBezTo>
                  <a:pt x="82" y="60"/>
                  <a:pt x="84" y="61"/>
                  <a:pt x="84" y="61"/>
                </a:cubicBezTo>
                <a:cubicBezTo>
                  <a:pt x="84" y="61"/>
                  <a:pt x="84" y="61"/>
                  <a:pt x="85" y="62"/>
                </a:cubicBezTo>
                <a:cubicBezTo>
                  <a:pt x="85" y="62"/>
                  <a:pt x="86" y="63"/>
                  <a:pt x="85" y="65"/>
                </a:cubicBezTo>
                <a:cubicBezTo>
                  <a:pt x="85" y="66"/>
                  <a:pt x="85" y="67"/>
                  <a:pt x="85" y="67"/>
                </a:cubicBezTo>
                <a:cubicBezTo>
                  <a:pt x="85" y="67"/>
                  <a:pt x="86" y="66"/>
                  <a:pt x="86" y="65"/>
                </a:cubicBezTo>
                <a:cubicBezTo>
                  <a:pt x="86" y="63"/>
                  <a:pt x="86" y="62"/>
                  <a:pt x="86" y="61"/>
                </a:cubicBezTo>
                <a:cubicBezTo>
                  <a:pt x="86" y="60"/>
                  <a:pt x="85" y="59"/>
                  <a:pt x="85" y="59"/>
                </a:cubicBezTo>
                <a:cubicBezTo>
                  <a:pt x="85" y="59"/>
                  <a:pt x="83" y="60"/>
                  <a:pt x="81" y="59"/>
                </a:cubicBezTo>
                <a:cubicBezTo>
                  <a:pt x="80" y="58"/>
                  <a:pt x="80" y="57"/>
                  <a:pt x="79" y="57"/>
                </a:cubicBezTo>
                <a:cubicBezTo>
                  <a:pt x="79" y="57"/>
                  <a:pt x="78" y="56"/>
                  <a:pt x="77" y="56"/>
                </a:cubicBezTo>
                <a:cubicBezTo>
                  <a:pt x="77" y="56"/>
                  <a:pt x="77" y="55"/>
                  <a:pt x="77" y="54"/>
                </a:cubicBezTo>
                <a:cubicBezTo>
                  <a:pt x="77" y="53"/>
                  <a:pt x="77" y="52"/>
                  <a:pt x="77" y="51"/>
                </a:cubicBezTo>
                <a:cubicBezTo>
                  <a:pt x="77" y="51"/>
                  <a:pt x="76" y="50"/>
                  <a:pt x="77" y="49"/>
                </a:cubicBezTo>
                <a:cubicBezTo>
                  <a:pt x="78" y="48"/>
                  <a:pt x="78" y="48"/>
                  <a:pt x="79" y="48"/>
                </a:cubicBezTo>
                <a:cubicBezTo>
                  <a:pt x="79" y="47"/>
                  <a:pt x="81" y="46"/>
                  <a:pt x="80" y="46"/>
                </a:cubicBezTo>
                <a:cubicBezTo>
                  <a:pt x="80" y="45"/>
                  <a:pt x="79" y="45"/>
                  <a:pt x="78" y="45"/>
                </a:cubicBezTo>
                <a:cubicBezTo>
                  <a:pt x="77" y="45"/>
                  <a:pt x="78" y="46"/>
                  <a:pt x="77" y="46"/>
                </a:cubicBezTo>
                <a:cubicBezTo>
                  <a:pt x="75" y="46"/>
                  <a:pt x="75" y="45"/>
                  <a:pt x="74" y="44"/>
                </a:cubicBezTo>
                <a:cubicBezTo>
                  <a:pt x="74" y="43"/>
                  <a:pt x="74" y="43"/>
                  <a:pt x="73" y="44"/>
                </a:cubicBezTo>
                <a:cubicBezTo>
                  <a:pt x="72" y="44"/>
                  <a:pt x="71" y="43"/>
                  <a:pt x="71" y="43"/>
                </a:cubicBezTo>
                <a:cubicBezTo>
                  <a:pt x="71" y="43"/>
                  <a:pt x="70" y="42"/>
                  <a:pt x="71" y="41"/>
                </a:cubicBezTo>
                <a:cubicBezTo>
                  <a:pt x="71" y="41"/>
                  <a:pt x="72" y="39"/>
                  <a:pt x="72" y="39"/>
                </a:cubicBezTo>
                <a:cubicBezTo>
                  <a:pt x="72" y="39"/>
                  <a:pt x="72" y="36"/>
                  <a:pt x="72" y="36"/>
                </a:cubicBezTo>
                <a:cubicBezTo>
                  <a:pt x="72" y="35"/>
                  <a:pt x="72" y="35"/>
                  <a:pt x="72" y="35"/>
                </a:cubicBezTo>
                <a:close/>
                <a:moveTo>
                  <a:pt x="127" y="1"/>
                </a:moveTo>
                <a:cubicBezTo>
                  <a:pt x="127" y="1"/>
                  <a:pt x="127" y="1"/>
                  <a:pt x="127" y="1"/>
                </a:cubicBezTo>
                <a:cubicBezTo>
                  <a:pt x="127" y="1"/>
                  <a:pt x="127" y="0"/>
                  <a:pt x="128" y="0"/>
                </a:cubicBezTo>
                <a:cubicBezTo>
                  <a:pt x="129" y="0"/>
                  <a:pt x="129" y="0"/>
                  <a:pt x="130" y="0"/>
                </a:cubicBezTo>
                <a:cubicBezTo>
                  <a:pt x="130" y="0"/>
                  <a:pt x="132" y="0"/>
                  <a:pt x="132" y="0"/>
                </a:cubicBezTo>
                <a:cubicBezTo>
                  <a:pt x="132" y="0"/>
                  <a:pt x="133" y="0"/>
                  <a:pt x="134" y="0"/>
                </a:cubicBezTo>
                <a:cubicBezTo>
                  <a:pt x="134" y="0"/>
                  <a:pt x="135" y="0"/>
                  <a:pt x="135" y="0"/>
                </a:cubicBezTo>
                <a:cubicBezTo>
                  <a:pt x="136" y="0"/>
                  <a:pt x="135" y="1"/>
                  <a:pt x="135" y="1"/>
                </a:cubicBezTo>
                <a:cubicBezTo>
                  <a:pt x="133" y="1"/>
                  <a:pt x="133" y="1"/>
                  <a:pt x="133" y="1"/>
                </a:cubicBezTo>
                <a:cubicBezTo>
                  <a:pt x="133" y="1"/>
                  <a:pt x="132" y="1"/>
                  <a:pt x="131" y="1"/>
                </a:cubicBezTo>
                <a:cubicBezTo>
                  <a:pt x="131" y="2"/>
                  <a:pt x="130" y="2"/>
                  <a:pt x="130" y="2"/>
                </a:cubicBezTo>
                <a:cubicBezTo>
                  <a:pt x="130" y="2"/>
                  <a:pt x="129" y="2"/>
                  <a:pt x="129" y="2"/>
                </a:cubicBezTo>
                <a:cubicBezTo>
                  <a:pt x="128" y="2"/>
                  <a:pt x="128" y="1"/>
                  <a:pt x="128" y="2"/>
                </a:cubicBezTo>
                <a:cubicBezTo>
                  <a:pt x="127" y="2"/>
                  <a:pt x="127" y="1"/>
                  <a:pt x="127" y="1"/>
                </a:cubicBezTo>
                <a:close/>
                <a:moveTo>
                  <a:pt x="118" y="6"/>
                </a:moveTo>
                <a:cubicBezTo>
                  <a:pt x="118" y="6"/>
                  <a:pt x="118" y="6"/>
                  <a:pt x="118" y="6"/>
                </a:cubicBezTo>
                <a:cubicBezTo>
                  <a:pt x="118" y="6"/>
                  <a:pt x="118" y="5"/>
                  <a:pt x="119" y="5"/>
                </a:cubicBezTo>
                <a:cubicBezTo>
                  <a:pt x="119" y="5"/>
                  <a:pt x="119" y="4"/>
                  <a:pt x="120" y="5"/>
                </a:cubicBezTo>
                <a:cubicBezTo>
                  <a:pt x="120" y="5"/>
                  <a:pt x="120" y="7"/>
                  <a:pt x="120" y="7"/>
                </a:cubicBezTo>
                <a:cubicBezTo>
                  <a:pt x="119" y="7"/>
                  <a:pt x="119" y="7"/>
                  <a:pt x="118" y="7"/>
                </a:cubicBezTo>
                <a:cubicBezTo>
                  <a:pt x="118" y="7"/>
                  <a:pt x="118" y="6"/>
                  <a:pt x="118" y="6"/>
                </a:cubicBezTo>
                <a:close/>
                <a:moveTo>
                  <a:pt x="112" y="9"/>
                </a:moveTo>
                <a:cubicBezTo>
                  <a:pt x="112" y="9"/>
                  <a:pt x="112" y="9"/>
                  <a:pt x="112" y="9"/>
                </a:cubicBezTo>
                <a:cubicBezTo>
                  <a:pt x="112" y="9"/>
                  <a:pt x="111" y="8"/>
                  <a:pt x="111" y="8"/>
                </a:cubicBezTo>
                <a:cubicBezTo>
                  <a:pt x="111" y="8"/>
                  <a:pt x="111" y="7"/>
                  <a:pt x="112" y="7"/>
                </a:cubicBezTo>
                <a:cubicBezTo>
                  <a:pt x="112" y="7"/>
                  <a:pt x="113" y="7"/>
                  <a:pt x="113" y="7"/>
                </a:cubicBezTo>
                <a:cubicBezTo>
                  <a:pt x="114" y="7"/>
                  <a:pt x="114" y="7"/>
                  <a:pt x="114" y="7"/>
                </a:cubicBezTo>
                <a:cubicBezTo>
                  <a:pt x="114" y="7"/>
                  <a:pt x="115" y="6"/>
                  <a:pt x="115" y="6"/>
                </a:cubicBezTo>
                <a:cubicBezTo>
                  <a:pt x="115" y="6"/>
                  <a:pt x="116" y="8"/>
                  <a:pt x="116" y="8"/>
                </a:cubicBezTo>
                <a:cubicBezTo>
                  <a:pt x="116" y="8"/>
                  <a:pt x="116" y="8"/>
                  <a:pt x="115" y="8"/>
                </a:cubicBezTo>
                <a:cubicBezTo>
                  <a:pt x="115" y="8"/>
                  <a:pt x="114" y="9"/>
                  <a:pt x="114" y="9"/>
                </a:cubicBezTo>
                <a:cubicBezTo>
                  <a:pt x="113" y="10"/>
                  <a:pt x="113" y="10"/>
                  <a:pt x="113" y="10"/>
                </a:cubicBezTo>
                <a:cubicBezTo>
                  <a:pt x="112" y="9"/>
                  <a:pt x="112" y="9"/>
                  <a:pt x="112" y="9"/>
                </a:cubicBezTo>
                <a:close/>
                <a:moveTo>
                  <a:pt x="108" y="12"/>
                </a:moveTo>
                <a:cubicBezTo>
                  <a:pt x="108" y="12"/>
                  <a:pt x="108" y="12"/>
                  <a:pt x="108" y="12"/>
                </a:cubicBezTo>
                <a:cubicBezTo>
                  <a:pt x="108" y="11"/>
                  <a:pt x="107" y="11"/>
                  <a:pt x="107" y="11"/>
                </a:cubicBezTo>
                <a:cubicBezTo>
                  <a:pt x="107" y="11"/>
                  <a:pt x="106" y="10"/>
                  <a:pt x="106" y="10"/>
                </a:cubicBezTo>
                <a:cubicBezTo>
                  <a:pt x="106" y="10"/>
                  <a:pt x="106" y="9"/>
                  <a:pt x="107" y="9"/>
                </a:cubicBezTo>
                <a:cubicBezTo>
                  <a:pt x="107" y="9"/>
                  <a:pt x="107" y="9"/>
                  <a:pt x="107" y="10"/>
                </a:cubicBezTo>
                <a:cubicBezTo>
                  <a:pt x="108" y="10"/>
                  <a:pt x="108" y="11"/>
                  <a:pt x="108" y="11"/>
                </a:cubicBezTo>
                <a:cubicBezTo>
                  <a:pt x="108" y="12"/>
                  <a:pt x="108" y="12"/>
                  <a:pt x="108" y="12"/>
                </a:cubicBezTo>
                <a:close/>
                <a:moveTo>
                  <a:pt x="96" y="12"/>
                </a:moveTo>
                <a:cubicBezTo>
                  <a:pt x="96" y="12"/>
                  <a:pt x="96" y="12"/>
                  <a:pt x="96" y="12"/>
                </a:cubicBezTo>
                <a:cubicBezTo>
                  <a:pt x="96" y="12"/>
                  <a:pt x="96" y="12"/>
                  <a:pt x="97" y="12"/>
                </a:cubicBezTo>
                <a:cubicBezTo>
                  <a:pt x="98" y="11"/>
                  <a:pt x="98" y="10"/>
                  <a:pt x="99" y="11"/>
                </a:cubicBezTo>
                <a:cubicBezTo>
                  <a:pt x="100" y="11"/>
                  <a:pt x="102" y="12"/>
                  <a:pt x="102" y="12"/>
                </a:cubicBezTo>
                <a:cubicBezTo>
                  <a:pt x="102" y="12"/>
                  <a:pt x="102" y="11"/>
                  <a:pt x="102" y="11"/>
                </a:cubicBezTo>
                <a:cubicBezTo>
                  <a:pt x="103" y="11"/>
                  <a:pt x="103" y="12"/>
                  <a:pt x="103" y="12"/>
                </a:cubicBezTo>
                <a:cubicBezTo>
                  <a:pt x="103" y="12"/>
                  <a:pt x="102" y="12"/>
                  <a:pt x="102" y="12"/>
                </a:cubicBezTo>
                <a:cubicBezTo>
                  <a:pt x="101" y="13"/>
                  <a:pt x="101" y="13"/>
                  <a:pt x="100" y="13"/>
                </a:cubicBezTo>
                <a:cubicBezTo>
                  <a:pt x="99" y="13"/>
                  <a:pt x="99" y="12"/>
                  <a:pt x="98" y="13"/>
                </a:cubicBezTo>
                <a:cubicBezTo>
                  <a:pt x="98" y="13"/>
                  <a:pt x="98" y="14"/>
                  <a:pt x="97" y="14"/>
                </a:cubicBezTo>
                <a:cubicBezTo>
                  <a:pt x="97" y="14"/>
                  <a:pt x="96" y="14"/>
                  <a:pt x="96" y="14"/>
                </a:cubicBezTo>
                <a:cubicBezTo>
                  <a:pt x="96" y="13"/>
                  <a:pt x="96" y="12"/>
                  <a:pt x="96" y="12"/>
                </a:cubicBezTo>
                <a:close/>
                <a:moveTo>
                  <a:pt x="93" y="13"/>
                </a:moveTo>
                <a:cubicBezTo>
                  <a:pt x="93" y="13"/>
                  <a:pt x="93" y="13"/>
                  <a:pt x="93" y="13"/>
                </a:cubicBezTo>
                <a:cubicBezTo>
                  <a:pt x="93" y="13"/>
                  <a:pt x="93" y="12"/>
                  <a:pt x="94" y="13"/>
                </a:cubicBezTo>
                <a:cubicBezTo>
                  <a:pt x="94" y="13"/>
                  <a:pt x="94" y="12"/>
                  <a:pt x="94" y="13"/>
                </a:cubicBezTo>
                <a:cubicBezTo>
                  <a:pt x="95" y="14"/>
                  <a:pt x="95" y="15"/>
                  <a:pt x="94" y="15"/>
                </a:cubicBezTo>
                <a:cubicBezTo>
                  <a:pt x="93" y="14"/>
                  <a:pt x="93" y="13"/>
                  <a:pt x="93" y="13"/>
                </a:cubicBezTo>
                <a:close/>
                <a:moveTo>
                  <a:pt x="81" y="13"/>
                </a:moveTo>
                <a:cubicBezTo>
                  <a:pt x="81" y="13"/>
                  <a:pt x="81" y="13"/>
                  <a:pt x="81" y="13"/>
                </a:cubicBezTo>
                <a:cubicBezTo>
                  <a:pt x="81" y="13"/>
                  <a:pt x="81" y="12"/>
                  <a:pt x="82" y="12"/>
                </a:cubicBezTo>
                <a:cubicBezTo>
                  <a:pt x="82" y="12"/>
                  <a:pt x="82" y="12"/>
                  <a:pt x="83" y="12"/>
                </a:cubicBezTo>
                <a:cubicBezTo>
                  <a:pt x="83" y="13"/>
                  <a:pt x="84" y="13"/>
                  <a:pt x="84" y="13"/>
                </a:cubicBezTo>
                <a:cubicBezTo>
                  <a:pt x="85" y="13"/>
                  <a:pt x="85" y="13"/>
                  <a:pt x="85" y="13"/>
                </a:cubicBezTo>
                <a:cubicBezTo>
                  <a:pt x="86" y="13"/>
                  <a:pt x="86" y="12"/>
                  <a:pt x="87" y="13"/>
                </a:cubicBezTo>
                <a:cubicBezTo>
                  <a:pt x="88" y="13"/>
                  <a:pt x="88" y="13"/>
                  <a:pt x="89" y="13"/>
                </a:cubicBezTo>
                <a:cubicBezTo>
                  <a:pt x="89" y="13"/>
                  <a:pt x="91" y="13"/>
                  <a:pt x="91" y="13"/>
                </a:cubicBezTo>
                <a:cubicBezTo>
                  <a:pt x="91" y="13"/>
                  <a:pt x="91" y="14"/>
                  <a:pt x="91" y="14"/>
                </a:cubicBezTo>
                <a:cubicBezTo>
                  <a:pt x="90" y="14"/>
                  <a:pt x="90" y="14"/>
                  <a:pt x="89" y="14"/>
                </a:cubicBezTo>
                <a:cubicBezTo>
                  <a:pt x="89" y="14"/>
                  <a:pt x="90" y="14"/>
                  <a:pt x="88" y="14"/>
                </a:cubicBezTo>
                <a:cubicBezTo>
                  <a:pt x="87" y="14"/>
                  <a:pt x="87" y="14"/>
                  <a:pt x="86" y="14"/>
                </a:cubicBezTo>
                <a:cubicBezTo>
                  <a:pt x="86" y="14"/>
                  <a:pt x="86" y="14"/>
                  <a:pt x="85" y="14"/>
                </a:cubicBezTo>
                <a:cubicBezTo>
                  <a:pt x="85" y="14"/>
                  <a:pt x="85" y="14"/>
                  <a:pt x="85" y="14"/>
                </a:cubicBezTo>
                <a:cubicBezTo>
                  <a:pt x="84" y="14"/>
                  <a:pt x="87" y="13"/>
                  <a:pt x="84" y="14"/>
                </a:cubicBezTo>
                <a:cubicBezTo>
                  <a:pt x="81" y="15"/>
                  <a:pt x="81" y="15"/>
                  <a:pt x="81" y="15"/>
                </a:cubicBezTo>
                <a:cubicBezTo>
                  <a:pt x="81" y="15"/>
                  <a:pt x="81" y="14"/>
                  <a:pt x="81" y="14"/>
                </a:cubicBezTo>
                <a:cubicBezTo>
                  <a:pt x="81" y="14"/>
                  <a:pt x="81" y="13"/>
                  <a:pt x="81" y="13"/>
                </a:cubicBezTo>
                <a:close/>
                <a:moveTo>
                  <a:pt x="68" y="16"/>
                </a:moveTo>
                <a:cubicBezTo>
                  <a:pt x="68" y="16"/>
                  <a:pt x="68" y="16"/>
                  <a:pt x="68" y="16"/>
                </a:cubicBezTo>
                <a:cubicBezTo>
                  <a:pt x="69" y="16"/>
                  <a:pt x="69" y="16"/>
                  <a:pt x="69" y="16"/>
                </a:cubicBezTo>
                <a:cubicBezTo>
                  <a:pt x="69" y="16"/>
                  <a:pt x="71" y="16"/>
                  <a:pt x="71" y="15"/>
                </a:cubicBezTo>
                <a:cubicBezTo>
                  <a:pt x="72" y="15"/>
                  <a:pt x="72" y="15"/>
                  <a:pt x="72" y="15"/>
                </a:cubicBezTo>
                <a:cubicBezTo>
                  <a:pt x="72" y="15"/>
                  <a:pt x="74" y="14"/>
                  <a:pt x="74" y="14"/>
                </a:cubicBezTo>
                <a:cubicBezTo>
                  <a:pt x="75" y="14"/>
                  <a:pt x="76" y="13"/>
                  <a:pt x="76" y="13"/>
                </a:cubicBezTo>
                <a:cubicBezTo>
                  <a:pt x="76" y="13"/>
                  <a:pt x="78" y="14"/>
                  <a:pt x="78" y="14"/>
                </a:cubicBezTo>
                <a:cubicBezTo>
                  <a:pt x="79" y="14"/>
                  <a:pt x="79" y="13"/>
                  <a:pt x="79" y="13"/>
                </a:cubicBezTo>
                <a:cubicBezTo>
                  <a:pt x="77" y="12"/>
                  <a:pt x="77" y="12"/>
                  <a:pt x="77" y="12"/>
                </a:cubicBezTo>
                <a:cubicBezTo>
                  <a:pt x="73" y="13"/>
                  <a:pt x="73" y="13"/>
                  <a:pt x="73" y="13"/>
                </a:cubicBezTo>
                <a:cubicBezTo>
                  <a:pt x="73" y="13"/>
                  <a:pt x="70" y="14"/>
                  <a:pt x="69" y="14"/>
                </a:cubicBezTo>
                <a:cubicBezTo>
                  <a:pt x="68" y="13"/>
                  <a:pt x="67" y="14"/>
                  <a:pt x="67" y="14"/>
                </a:cubicBezTo>
                <a:cubicBezTo>
                  <a:pt x="66" y="15"/>
                  <a:pt x="66" y="15"/>
                  <a:pt x="66" y="15"/>
                </a:cubicBezTo>
                <a:cubicBezTo>
                  <a:pt x="66" y="15"/>
                  <a:pt x="67" y="16"/>
                  <a:pt x="67" y="16"/>
                </a:cubicBezTo>
                <a:cubicBezTo>
                  <a:pt x="67" y="17"/>
                  <a:pt x="68" y="16"/>
                  <a:pt x="68" y="16"/>
                </a:cubicBezTo>
                <a:close/>
                <a:moveTo>
                  <a:pt x="56" y="22"/>
                </a:moveTo>
                <a:cubicBezTo>
                  <a:pt x="56" y="22"/>
                  <a:pt x="56" y="22"/>
                  <a:pt x="56" y="22"/>
                </a:cubicBezTo>
                <a:cubicBezTo>
                  <a:pt x="56" y="22"/>
                  <a:pt x="56" y="22"/>
                  <a:pt x="56" y="22"/>
                </a:cubicBezTo>
                <a:cubicBezTo>
                  <a:pt x="57" y="23"/>
                  <a:pt x="57" y="23"/>
                  <a:pt x="57" y="23"/>
                </a:cubicBezTo>
                <a:cubicBezTo>
                  <a:pt x="57" y="23"/>
                  <a:pt x="58" y="22"/>
                  <a:pt x="58" y="22"/>
                </a:cubicBezTo>
                <a:cubicBezTo>
                  <a:pt x="58" y="21"/>
                  <a:pt x="59" y="21"/>
                  <a:pt x="59" y="21"/>
                </a:cubicBezTo>
                <a:cubicBezTo>
                  <a:pt x="59" y="21"/>
                  <a:pt x="60" y="20"/>
                  <a:pt x="61" y="20"/>
                </a:cubicBezTo>
                <a:cubicBezTo>
                  <a:pt x="61" y="20"/>
                  <a:pt x="63" y="19"/>
                  <a:pt x="63" y="19"/>
                </a:cubicBezTo>
                <a:cubicBezTo>
                  <a:pt x="63" y="18"/>
                  <a:pt x="63" y="18"/>
                  <a:pt x="63" y="18"/>
                </a:cubicBezTo>
                <a:cubicBezTo>
                  <a:pt x="63" y="18"/>
                  <a:pt x="60" y="18"/>
                  <a:pt x="60" y="18"/>
                </a:cubicBezTo>
                <a:cubicBezTo>
                  <a:pt x="60" y="18"/>
                  <a:pt x="58" y="20"/>
                  <a:pt x="58" y="20"/>
                </a:cubicBezTo>
                <a:cubicBezTo>
                  <a:pt x="58" y="20"/>
                  <a:pt x="56" y="22"/>
                  <a:pt x="56" y="22"/>
                </a:cubicBezTo>
                <a:close/>
                <a:moveTo>
                  <a:pt x="55" y="32"/>
                </a:moveTo>
                <a:cubicBezTo>
                  <a:pt x="55" y="32"/>
                  <a:pt x="55" y="32"/>
                  <a:pt x="55" y="32"/>
                </a:cubicBezTo>
                <a:cubicBezTo>
                  <a:pt x="55" y="32"/>
                  <a:pt x="57" y="30"/>
                  <a:pt x="57" y="29"/>
                </a:cubicBezTo>
                <a:cubicBezTo>
                  <a:pt x="57" y="29"/>
                  <a:pt x="57" y="27"/>
                  <a:pt x="57" y="27"/>
                </a:cubicBezTo>
                <a:cubicBezTo>
                  <a:pt x="57" y="25"/>
                  <a:pt x="57" y="25"/>
                  <a:pt x="57" y="25"/>
                </a:cubicBezTo>
                <a:cubicBezTo>
                  <a:pt x="55" y="23"/>
                  <a:pt x="55" y="23"/>
                  <a:pt x="55" y="23"/>
                </a:cubicBezTo>
                <a:cubicBezTo>
                  <a:pt x="55" y="23"/>
                  <a:pt x="54" y="25"/>
                  <a:pt x="54" y="25"/>
                </a:cubicBezTo>
                <a:cubicBezTo>
                  <a:pt x="54" y="26"/>
                  <a:pt x="53" y="26"/>
                  <a:pt x="52" y="27"/>
                </a:cubicBezTo>
                <a:cubicBezTo>
                  <a:pt x="51" y="28"/>
                  <a:pt x="51" y="29"/>
                  <a:pt x="51" y="30"/>
                </a:cubicBezTo>
                <a:cubicBezTo>
                  <a:pt x="51" y="30"/>
                  <a:pt x="50" y="31"/>
                  <a:pt x="50" y="32"/>
                </a:cubicBezTo>
                <a:cubicBezTo>
                  <a:pt x="50" y="33"/>
                  <a:pt x="51" y="33"/>
                  <a:pt x="52" y="33"/>
                </a:cubicBezTo>
                <a:cubicBezTo>
                  <a:pt x="53" y="33"/>
                  <a:pt x="52" y="33"/>
                  <a:pt x="52" y="33"/>
                </a:cubicBezTo>
                <a:cubicBezTo>
                  <a:pt x="55" y="32"/>
                  <a:pt x="55" y="32"/>
                  <a:pt x="55" y="32"/>
                </a:cubicBezTo>
                <a:close/>
                <a:moveTo>
                  <a:pt x="21" y="94"/>
                </a:moveTo>
                <a:cubicBezTo>
                  <a:pt x="21" y="94"/>
                  <a:pt x="21" y="94"/>
                  <a:pt x="21" y="94"/>
                </a:cubicBezTo>
                <a:cubicBezTo>
                  <a:pt x="21" y="94"/>
                  <a:pt x="21" y="94"/>
                  <a:pt x="22" y="94"/>
                </a:cubicBezTo>
                <a:cubicBezTo>
                  <a:pt x="22" y="94"/>
                  <a:pt x="22" y="93"/>
                  <a:pt x="22" y="93"/>
                </a:cubicBezTo>
                <a:cubicBezTo>
                  <a:pt x="23" y="93"/>
                  <a:pt x="23" y="94"/>
                  <a:pt x="23" y="94"/>
                </a:cubicBezTo>
                <a:cubicBezTo>
                  <a:pt x="24" y="94"/>
                  <a:pt x="24" y="95"/>
                  <a:pt x="24" y="95"/>
                </a:cubicBezTo>
                <a:cubicBezTo>
                  <a:pt x="25" y="97"/>
                  <a:pt x="25" y="97"/>
                  <a:pt x="25" y="97"/>
                </a:cubicBezTo>
                <a:cubicBezTo>
                  <a:pt x="25" y="97"/>
                  <a:pt x="25" y="98"/>
                  <a:pt x="25" y="98"/>
                </a:cubicBezTo>
                <a:cubicBezTo>
                  <a:pt x="25" y="99"/>
                  <a:pt x="25" y="99"/>
                  <a:pt x="25" y="99"/>
                </a:cubicBezTo>
                <a:cubicBezTo>
                  <a:pt x="25" y="99"/>
                  <a:pt x="26" y="99"/>
                  <a:pt x="27" y="99"/>
                </a:cubicBezTo>
                <a:cubicBezTo>
                  <a:pt x="27" y="99"/>
                  <a:pt x="27" y="100"/>
                  <a:pt x="28" y="100"/>
                </a:cubicBezTo>
                <a:cubicBezTo>
                  <a:pt x="29" y="101"/>
                  <a:pt x="29" y="101"/>
                  <a:pt x="29" y="101"/>
                </a:cubicBezTo>
                <a:cubicBezTo>
                  <a:pt x="30" y="102"/>
                  <a:pt x="30" y="102"/>
                  <a:pt x="31" y="103"/>
                </a:cubicBezTo>
                <a:cubicBezTo>
                  <a:pt x="32" y="103"/>
                  <a:pt x="32" y="103"/>
                  <a:pt x="33" y="103"/>
                </a:cubicBezTo>
                <a:cubicBezTo>
                  <a:pt x="33" y="102"/>
                  <a:pt x="33" y="102"/>
                  <a:pt x="34" y="102"/>
                </a:cubicBezTo>
                <a:cubicBezTo>
                  <a:pt x="34" y="102"/>
                  <a:pt x="34" y="102"/>
                  <a:pt x="35" y="102"/>
                </a:cubicBezTo>
                <a:cubicBezTo>
                  <a:pt x="35" y="101"/>
                  <a:pt x="34" y="101"/>
                  <a:pt x="34" y="101"/>
                </a:cubicBezTo>
                <a:cubicBezTo>
                  <a:pt x="34" y="101"/>
                  <a:pt x="33" y="100"/>
                  <a:pt x="32" y="99"/>
                </a:cubicBezTo>
                <a:cubicBezTo>
                  <a:pt x="32" y="99"/>
                  <a:pt x="32" y="99"/>
                  <a:pt x="32" y="98"/>
                </a:cubicBezTo>
                <a:cubicBezTo>
                  <a:pt x="32" y="98"/>
                  <a:pt x="32" y="98"/>
                  <a:pt x="31" y="97"/>
                </a:cubicBezTo>
                <a:cubicBezTo>
                  <a:pt x="30" y="97"/>
                  <a:pt x="30" y="97"/>
                  <a:pt x="30" y="97"/>
                </a:cubicBezTo>
                <a:cubicBezTo>
                  <a:pt x="29" y="96"/>
                  <a:pt x="29" y="95"/>
                  <a:pt x="29" y="95"/>
                </a:cubicBezTo>
                <a:cubicBezTo>
                  <a:pt x="29" y="95"/>
                  <a:pt x="27" y="95"/>
                  <a:pt x="27" y="94"/>
                </a:cubicBezTo>
                <a:cubicBezTo>
                  <a:pt x="27" y="94"/>
                  <a:pt x="26" y="94"/>
                  <a:pt x="26" y="94"/>
                </a:cubicBezTo>
                <a:cubicBezTo>
                  <a:pt x="26" y="94"/>
                  <a:pt x="24" y="93"/>
                  <a:pt x="24" y="92"/>
                </a:cubicBezTo>
                <a:cubicBezTo>
                  <a:pt x="24" y="92"/>
                  <a:pt x="24" y="91"/>
                  <a:pt x="24" y="91"/>
                </a:cubicBezTo>
                <a:cubicBezTo>
                  <a:pt x="24" y="91"/>
                  <a:pt x="23" y="91"/>
                  <a:pt x="22" y="91"/>
                </a:cubicBezTo>
                <a:cubicBezTo>
                  <a:pt x="21" y="92"/>
                  <a:pt x="20" y="92"/>
                  <a:pt x="20" y="92"/>
                </a:cubicBezTo>
                <a:cubicBezTo>
                  <a:pt x="19" y="92"/>
                  <a:pt x="19" y="93"/>
                  <a:pt x="19" y="93"/>
                </a:cubicBezTo>
                <a:cubicBezTo>
                  <a:pt x="19" y="93"/>
                  <a:pt x="19" y="94"/>
                  <a:pt x="20" y="94"/>
                </a:cubicBezTo>
                <a:cubicBezTo>
                  <a:pt x="20" y="95"/>
                  <a:pt x="21" y="94"/>
                  <a:pt x="21" y="94"/>
                </a:cubicBezTo>
                <a:close/>
                <a:moveTo>
                  <a:pt x="71" y="75"/>
                </a:moveTo>
                <a:cubicBezTo>
                  <a:pt x="71" y="75"/>
                  <a:pt x="71" y="75"/>
                  <a:pt x="71" y="75"/>
                </a:cubicBezTo>
                <a:cubicBezTo>
                  <a:pt x="71" y="76"/>
                  <a:pt x="71" y="76"/>
                  <a:pt x="71" y="76"/>
                </a:cubicBezTo>
                <a:cubicBezTo>
                  <a:pt x="71" y="76"/>
                  <a:pt x="71" y="76"/>
                  <a:pt x="72" y="76"/>
                </a:cubicBezTo>
                <a:cubicBezTo>
                  <a:pt x="72" y="75"/>
                  <a:pt x="72" y="76"/>
                  <a:pt x="73" y="76"/>
                </a:cubicBezTo>
                <a:cubicBezTo>
                  <a:pt x="73" y="76"/>
                  <a:pt x="73" y="76"/>
                  <a:pt x="73" y="76"/>
                </a:cubicBezTo>
                <a:cubicBezTo>
                  <a:pt x="74" y="76"/>
                  <a:pt x="75" y="74"/>
                  <a:pt x="75" y="74"/>
                </a:cubicBezTo>
                <a:cubicBezTo>
                  <a:pt x="75" y="74"/>
                  <a:pt x="75" y="74"/>
                  <a:pt x="76" y="74"/>
                </a:cubicBezTo>
                <a:cubicBezTo>
                  <a:pt x="76" y="74"/>
                  <a:pt x="77" y="74"/>
                  <a:pt x="77" y="73"/>
                </a:cubicBezTo>
                <a:cubicBezTo>
                  <a:pt x="77" y="73"/>
                  <a:pt x="77" y="73"/>
                  <a:pt x="78" y="73"/>
                </a:cubicBezTo>
                <a:cubicBezTo>
                  <a:pt x="78" y="72"/>
                  <a:pt x="78" y="72"/>
                  <a:pt x="78" y="72"/>
                </a:cubicBezTo>
                <a:cubicBezTo>
                  <a:pt x="79" y="71"/>
                  <a:pt x="80" y="71"/>
                  <a:pt x="80" y="71"/>
                </a:cubicBezTo>
                <a:cubicBezTo>
                  <a:pt x="81" y="70"/>
                  <a:pt x="81" y="70"/>
                  <a:pt x="81" y="69"/>
                </a:cubicBezTo>
                <a:cubicBezTo>
                  <a:pt x="81" y="69"/>
                  <a:pt x="80" y="69"/>
                  <a:pt x="80" y="70"/>
                </a:cubicBezTo>
                <a:cubicBezTo>
                  <a:pt x="79" y="70"/>
                  <a:pt x="78" y="70"/>
                  <a:pt x="78" y="70"/>
                </a:cubicBezTo>
                <a:cubicBezTo>
                  <a:pt x="78" y="71"/>
                  <a:pt x="77" y="71"/>
                  <a:pt x="77" y="71"/>
                </a:cubicBezTo>
                <a:cubicBezTo>
                  <a:pt x="76" y="71"/>
                  <a:pt x="75" y="72"/>
                  <a:pt x="74" y="72"/>
                </a:cubicBezTo>
                <a:cubicBezTo>
                  <a:pt x="74" y="72"/>
                  <a:pt x="74" y="73"/>
                  <a:pt x="73" y="74"/>
                </a:cubicBezTo>
                <a:cubicBezTo>
                  <a:pt x="73" y="74"/>
                  <a:pt x="73" y="74"/>
                  <a:pt x="73" y="75"/>
                </a:cubicBezTo>
                <a:cubicBezTo>
                  <a:pt x="72" y="75"/>
                  <a:pt x="71" y="75"/>
                  <a:pt x="71" y="75"/>
                </a:cubicBezTo>
                <a:close/>
              </a:path>
            </a:pathLst>
          </a:custGeom>
          <a:solidFill>
            <a:srgbClr val="D8D8D8"/>
          </a:solidFill>
          <a:ln w="9525" cap="rnd" cmpd="sng">
            <a:solidFill>
              <a:srgbClr val="F2F2F2"/>
            </a:solidFill>
            <a:prstDash val="solid"/>
            <a:round/>
            <a:headEnd type="none" w="sm" len="sm"/>
            <a:tailEnd type="none" w="sm" len="sm"/>
          </a:ln>
        </p:spPr>
        <p:txBody>
          <a:bodyPr spcFirstLastPara="1" wrap="square" lIns="49325" tIns="24650" rIns="49325" bIns="24650" anchor="t"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dk1"/>
              </a:solidFill>
              <a:latin typeface="Montserrat"/>
              <a:ea typeface="Montserrat"/>
              <a:cs typeface="Montserrat"/>
              <a:sym typeface="Montserrat"/>
            </a:endParaRPr>
          </a:p>
        </p:txBody>
      </p:sp>
      <p:sp>
        <p:nvSpPr>
          <p:cNvPr id="329" name="Google Shape;329;p10"/>
          <p:cNvSpPr/>
          <p:nvPr/>
        </p:nvSpPr>
        <p:spPr>
          <a:xfrm>
            <a:off x="3802417" y="7003506"/>
            <a:ext cx="695103" cy="477472"/>
          </a:xfrm>
          <a:custGeom>
            <a:avLst/>
            <a:gdLst/>
            <a:ahLst/>
            <a:cxnLst/>
            <a:rect l="l" t="t" r="r" b="b"/>
            <a:pathLst>
              <a:path w="240" h="170" extrusionOk="0">
                <a:moveTo>
                  <a:pt x="28" y="61"/>
                </a:moveTo>
                <a:cubicBezTo>
                  <a:pt x="28" y="61"/>
                  <a:pt x="28" y="61"/>
                  <a:pt x="28" y="61"/>
                </a:cubicBezTo>
                <a:cubicBezTo>
                  <a:pt x="28" y="61"/>
                  <a:pt x="28" y="61"/>
                  <a:pt x="28" y="61"/>
                </a:cubicBezTo>
                <a:cubicBezTo>
                  <a:pt x="28" y="60"/>
                  <a:pt x="28" y="60"/>
                  <a:pt x="28" y="60"/>
                </a:cubicBezTo>
                <a:cubicBezTo>
                  <a:pt x="28" y="58"/>
                  <a:pt x="28" y="58"/>
                  <a:pt x="28" y="58"/>
                </a:cubicBezTo>
                <a:cubicBezTo>
                  <a:pt x="31" y="54"/>
                  <a:pt x="31" y="54"/>
                  <a:pt x="31" y="54"/>
                </a:cubicBezTo>
                <a:cubicBezTo>
                  <a:pt x="31" y="49"/>
                  <a:pt x="31" y="49"/>
                  <a:pt x="31" y="49"/>
                </a:cubicBezTo>
                <a:cubicBezTo>
                  <a:pt x="39" y="50"/>
                  <a:pt x="39" y="50"/>
                  <a:pt x="39" y="50"/>
                </a:cubicBezTo>
                <a:cubicBezTo>
                  <a:pt x="44" y="55"/>
                  <a:pt x="44" y="55"/>
                  <a:pt x="44" y="55"/>
                </a:cubicBezTo>
                <a:cubicBezTo>
                  <a:pt x="51" y="59"/>
                  <a:pt x="51" y="59"/>
                  <a:pt x="51" y="59"/>
                </a:cubicBezTo>
                <a:cubicBezTo>
                  <a:pt x="55" y="61"/>
                  <a:pt x="55" y="61"/>
                  <a:pt x="55" y="61"/>
                </a:cubicBezTo>
                <a:cubicBezTo>
                  <a:pt x="64" y="59"/>
                  <a:pt x="64" y="59"/>
                  <a:pt x="64" y="59"/>
                </a:cubicBezTo>
                <a:cubicBezTo>
                  <a:pt x="81" y="58"/>
                  <a:pt x="81" y="58"/>
                  <a:pt x="81" y="58"/>
                </a:cubicBezTo>
                <a:cubicBezTo>
                  <a:pt x="81" y="58"/>
                  <a:pt x="90" y="57"/>
                  <a:pt x="91" y="56"/>
                </a:cubicBezTo>
                <a:cubicBezTo>
                  <a:pt x="92" y="55"/>
                  <a:pt x="98" y="54"/>
                  <a:pt x="96" y="52"/>
                </a:cubicBezTo>
                <a:cubicBezTo>
                  <a:pt x="94" y="51"/>
                  <a:pt x="90" y="48"/>
                  <a:pt x="90" y="48"/>
                </a:cubicBezTo>
                <a:cubicBezTo>
                  <a:pt x="90" y="46"/>
                  <a:pt x="90" y="46"/>
                  <a:pt x="90" y="46"/>
                </a:cubicBezTo>
                <a:cubicBezTo>
                  <a:pt x="95" y="41"/>
                  <a:pt x="95" y="41"/>
                  <a:pt x="95" y="41"/>
                </a:cubicBezTo>
                <a:cubicBezTo>
                  <a:pt x="104" y="38"/>
                  <a:pt x="104" y="38"/>
                  <a:pt x="104" y="38"/>
                </a:cubicBezTo>
                <a:cubicBezTo>
                  <a:pt x="111" y="37"/>
                  <a:pt x="111" y="37"/>
                  <a:pt x="111" y="37"/>
                </a:cubicBezTo>
                <a:cubicBezTo>
                  <a:pt x="115" y="36"/>
                  <a:pt x="115" y="36"/>
                  <a:pt x="115" y="36"/>
                </a:cubicBezTo>
                <a:cubicBezTo>
                  <a:pt x="117" y="30"/>
                  <a:pt x="117" y="30"/>
                  <a:pt x="117" y="30"/>
                </a:cubicBezTo>
                <a:cubicBezTo>
                  <a:pt x="123" y="29"/>
                  <a:pt x="123" y="29"/>
                  <a:pt x="123" y="29"/>
                </a:cubicBezTo>
                <a:cubicBezTo>
                  <a:pt x="127" y="30"/>
                  <a:pt x="127" y="30"/>
                  <a:pt x="127" y="30"/>
                </a:cubicBezTo>
                <a:cubicBezTo>
                  <a:pt x="133" y="30"/>
                  <a:pt x="133" y="30"/>
                  <a:pt x="133" y="30"/>
                </a:cubicBezTo>
                <a:cubicBezTo>
                  <a:pt x="136" y="26"/>
                  <a:pt x="136" y="26"/>
                  <a:pt x="136" y="26"/>
                </a:cubicBezTo>
                <a:cubicBezTo>
                  <a:pt x="139" y="24"/>
                  <a:pt x="139" y="24"/>
                  <a:pt x="139" y="24"/>
                </a:cubicBezTo>
                <a:cubicBezTo>
                  <a:pt x="143" y="22"/>
                  <a:pt x="143" y="22"/>
                  <a:pt x="143" y="22"/>
                </a:cubicBezTo>
                <a:cubicBezTo>
                  <a:pt x="146" y="16"/>
                  <a:pt x="146" y="16"/>
                  <a:pt x="146" y="16"/>
                </a:cubicBezTo>
                <a:cubicBezTo>
                  <a:pt x="148" y="9"/>
                  <a:pt x="148" y="9"/>
                  <a:pt x="148" y="9"/>
                </a:cubicBezTo>
                <a:cubicBezTo>
                  <a:pt x="149" y="6"/>
                  <a:pt x="149" y="6"/>
                  <a:pt x="149" y="6"/>
                </a:cubicBezTo>
                <a:cubicBezTo>
                  <a:pt x="163" y="2"/>
                  <a:pt x="163" y="2"/>
                  <a:pt x="163" y="2"/>
                </a:cubicBezTo>
                <a:cubicBezTo>
                  <a:pt x="168" y="5"/>
                  <a:pt x="168" y="5"/>
                  <a:pt x="168" y="5"/>
                </a:cubicBezTo>
                <a:cubicBezTo>
                  <a:pt x="175" y="4"/>
                  <a:pt x="175" y="4"/>
                  <a:pt x="175" y="4"/>
                </a:cubicBezTo>
                <a:cubicBezTo>
                  <a:pt x="180" y="0"/>
                  <a:pt x="180" y="0"/>
                  <a:pt x="180" y="0"/>
                </a:cubicBezTo>
                <a:cubicBezTo>
                  <a:pt x="186" y="1"/>
                  <a:pt x="186" y="1"/>
                  <a:pt x="186" y="1"/>
                </a:cubicBezTo>
                <a:cubicBezTo>
                  <a:pt x="194" y="9"/>
                  <a:pt x="194" y="9"/>
                  <a:pt x="194" y="9"/>
                </a:cubicBezTo>
                <a:cubicBezTo>
                  <a:pt x="202" y="9"/>
                  <a:pt x="202" y="9"/>
                  <a:pt x="202" y="9"/>
                </a:cubicBezTo>
                <a:cubicBezTo>
                  <a:pt x="207" y="6"/>
                  <a:pt x="207" y="6"/>
                  <a:pt x="207" y="6"/>
                </a:cubicBezTo>
                <a:cubicBezTo>
                  <a:pt x="212" y="4"/>
                  <a:pt x="212" y="4"/>
                  <a:pt x="212" y="4"/>
                </a:cubicBezTo>
                <a:cubicBezTo>
                  <a:pt x="215" y="7"/>
                  <a:pt x="215" y="7"/>
                  <a:pt x="215" y="7"/>
                </a:cubicBezTo>
                <a:cubicBezTo>
                  <a:pt x="218" y="11"/>
                  <a:pt x="218" y="11"/>
                  <a:pt x="218" y="11"/>
                </a:cubicBezTo>
                <a:cubicBezTo>
                  <a:pt x="223" y="10"/>
                  <a:pt x="223" y="10"/>
                  <a:pt x="223" y="10"/>
                </a:cubicBezTo>
                <a:cubicBezTo>
                  <a:pt x="226" y="14"/>
                  <a:pt x="226" y="14"/>
                  <a:pt x="226" y="14"/>
                </a:cubicBezTo>
                <a:cubicBezTo>
                  <a:pt x="229" y="17"/>
                  <a:pt x="229" y="17"/>
                  <a:pt x="229" y="17"/>
                </a:cubicBezTo>
                <a:cubicBezTo>
                  <a:pt x="234" y="16"/>
                  <a:pt x="234" y="16"/>
                  <a:pt x="234" y="16"/>
                </a:cubicBezTo>
                <a:cubicBezTo>
                  <a:pt x="239" y="19"/>
                  <a:pt x="239" y="19"/>
                  <a:pt x="239" y="19"/>
                </a:cubicBezTo>
                <a:cubicBezTo>
                  <a:pt x="238" y="23"/>
                  <a:pt x="238" y="23"/>
                  <a:pt x="238" y="23"/>
                </a:cubicBezTo>
                <a:cubicBezTo>
                  <a:pt x="240" y="28"/>
                  <a:pt x="240" y="28"/>
                  <a:pt x="240" y="28"/>
                </a:cubicBezTo>
                <a:cubicBezTo>
                  <a:pt x="237" y="31"/>
                  <a:pt x="237" y="31"/>
                  <a:pt x="237" y="31"/>
                </a:cubicBezTo>
                <a:cubicBezTo>
                  <a:pt x="237" y="31"/>
                  <a:pt x="236" y="33"/>
                  <a:pt x="234" y="33"/>
                </a:cubicBezTo>
                <a:cubicBezTo>
                  <a:pt x="233" y="34"/>
                  <a:pt x="231" y="35"/>
                  <a:pt x="231" y="35"/>
                </a:cubicBezTo>
                <a:cubicBezTo>
                  <a:pt x="228" y="38"/>
                  <a:pt x="228" y="38"/>
                  <a:pt x="228" y="38"/>
                </a:cubicBezTo>
                <a:cubicBezTo>
                  <a:pt x="224" y="39"/>
                  <a:pt x="224" y="39"/>
                  <a:pt x="224" y="39"/>
                </a:cubicBezTo>
                <a:cubicBezTo>
                  <a:pt x="221" y="40"/>
                  <a:pt x="221" y="40"/>
                  <a:pt x="221" y="40"/>
                </a:cubicBezTo>
                <a:cubicBezTo>
                  <a:pt x="219" y="42"/>
                  <a:pt x="219" y="42"/>
                  <a:pt x="219" y="42"/>
                </a:cubicBezTo>
                <a:cubicBezTo>
                  <a:pt x="217" y="48"/>
                  <a:pt x="217" y="48"/>
                  <a:pt x="217" y="48"/>
                </a:cubicBezTo>
                <a:cubicBezTo>
                  <a:pt x="214" y="51"/>
                  <a:pt x="214" y="51"/>
                  <a:pt x="214" y="51"/>
                </a:cubicBezTo>
                <a:cubicBezTo>
                  <a:pt x="213" y="56"/>
                  <a:pt x="213" y="56"/>
                  <a:pt x="213" y="56"/>
                </a:cubicBezTo>
                <a:cubicBezTo>
                  <a:pt x="213" y="56"/>
                  <a:pt x="215" y="61"/>
                  <a:pt x="213" y="62"/>
                </a:cubicBezTo>
                <a:cubicBezTo>
                  <a:pt x="212" y="62"/>
                  <a:pt x="211" y="63"/>
                  <a:pt x="211" y="63"/>
                </a:cubicBezTo>
                <a:cubicBezTo>
                  <a:pt x="210" y="71"/>
                  <a:pt x="210" y="71"/>
                  <a:pt x="210" y="71"/>
                </a:cubicBezTo>
                <a:cubicBezTo>
                  <a:pt x="206" y="75"/>
                  <a:pt x="206" y="75"/>
                  <a:pt x="206" y="75"/>
                </a:cubicBezTo>
                <a:cubicBezTo>
                  <a:pt x="205" y="83"/>
                  <a:pt x="205" y="83"/>
                  <a:pt x="205" y="83"/>
                </a:cubicBezTo>
                <a:cubicBezTo>
                  <a:pt x="205" y="83"/>
                  <a:pt x="207" y="87"/>
                  <a:pt x="204" y="87"/>
                </a:cubicBezTo>
                <a:cubicBezTo>
                  <a:pt x="202" y="88"/>
                  <a:pt x="201" y="90"/>
                  <a:pt x="201" y="90"/>
                </a:cubicBezTo>
                <a:cubicBezTo>
                  <a:pt x="201" y="97"/>
                  <a:pt x="201" y="97"/>
                  <a:pt x="201" y="97"/>
                </a:cubicBezTo>
                <a:cubicBezTo>
                  <a:pt x="198" y="102"/>
                  <a:pt x="198" y="102"/>
                  <a:pt x="198" y="102"/>
                </a:cubicBezTo>
                <a:cubicBezTo>
                  <a:pt x="199" y="106"/>
                  <a:pt x="199" y="106"/>
                  <a:pt x="199" y="106"/>
                </a:cubicBezTo>
                <a:cubicBezTo>
                  <a:pt x="197" y="109"/>
                  <a:pt x="197" y="109"/>
                  <a:pt x="197" y="109"/>
                </a:cubicBezTo>
                <a:cubicBezTo>
                  <a:pt x="198" y="114"/>
                  <a:pt x="198" y="114"/>
                  <a:pt x="198" y="114"/>
                </a:cubicBezTo>
                <a:cubicBezTo>
                  <a:pt x="196" y="117"/>
                  <a:pt x="196" y="117"/>
                  <a:pt x="196" y="117"/>
                </a:cubicBezTo>
                <a:cubicBezTo>
                  <a:pt x="195" y="118"/>
                  <a:pt x="195" y="118"/>
                  <a:pt x="195" y="118"/>
                </a:cubicBezTo>
                <a:cubicBezTo>
                  <a:pt x="194" y="121"/>
                  <a:pt x="194" y="121"/>
                  <a:pt x="194" y="121"/>
                </a:cubicBezTo>
                <a:cubicBezTo>
                  <a:pt x="192" y="126"/>
                  <a:pt x="192" y="126"/>
                  <a:pt x="192" y="126"/>
                </a:cubicBezTo>
                <a:cubicBezTo>
                  <a:pt x="184" y="133"/>
                  <a:pt x="184" y="133"/>
                  <a:pt x="184" y="133"/>
                </a:cubicBezTo>
                <a:cubicBezTo>
                  <a:pt x="180" y="132"/>
                  <a:pt x="180" y="132"/>
                  <a:pt x="180" y="132"/>
                </a:cubicBezTo>
                <a:cubicBezTo>
                  <a:pt x="177" y="135"/>
                  <a:pt x="177" y="135"/>
                  <a:pt x="177" y="135"/>
                </a:cubicBezTo>
                <a:cubicBezTo>
                  <a:pt x="177" y="135"/>
                  <a:pt x="178" y="135"/>
                  <a:pt x="176" y="137"/>
                </a:cubicBezTo>
                <a:cubicBezTo>
                  <a:pt x="174" y="138"/>
                  <a:pt x="170" y="139"/>
                  <a:pt x="170" y="139"/>
                </a:cubicBezTo>
                <a:cubicBezTo>
                  <a:pt x="168" y="139"/>
                  <a:pt x="168" y="139"/>
                  <a:pt x="168" y="139"/>
                </a:cubicBezTo>
                <a:cubicBezTo>
                  <a:pt x="161" y="139"/>
                  <a:pt x="161" y="139"/>
                  <a:pt x="161" y="139"/>
                </a:cubicBezTo>
                <a:cubicBezTo>
                  <a:pt x="161" y="139"/>
                  <a:pt x="160" y="138"/>
                  <a:pt x="159" y="139"/>
                </a:cubicBezTo>
                <a:cubicBezTo>
                  <a:pt x="158" y="139"/>
                  <a:pt x="153" y="139"/>
                  <a:pt x="153" y="139"/>
                </a:cubicBezTo>
                <a:cubicBezTo>
                  <a:pt x="153" y="139"/>
                  <a:pt x="151" y="138"/>
                  <a:pt x="150" y="138"/>
                </a:cubicBezTo>
                <a:cubicBezTo>
                  <a:pt x="149" y="138"/>
                  <a:pt x="143" y="139"/>
                  <a:pt x="143" y="139"/>
                </a:cubicBezTo>
                <a:cubicBezTo>
                  <a:pt x="139" y="141"/>
                  <a:pt x="139" y="141"/>
                  <a:pt x="139" y="141"/>
                </a:cubicBezTo>
                <a:cubicBezTo>
                  <a:pt x="139" y="141"/>
                  <a:pt x="138" y="139"/>
                  <a:pt x="137" y="140"/>
                </a:cubicBezTo>
                <a:cubicBezTo>
                  <a:pt x="135" y="140"/>
                  <a:pt x="130" y="142"/>
                  <a:pt x="130" y="142"/>
                </a:cubicBezTo>
                <a:cubicBezTo>
                  <a:pt x="130" y="142"/>
                  <a:pt x="132" y="144"/>
                  <a:pt x="130" y="144"/>
                </a:cubicBezTo>
                <a:cubicBezTo>
                  <a:pt x="129" y="144"/>
                  <a:pt x="126" y="148"/>
                  <a:pt x="126" y="148"/>
                </a:cubicBezTo>
                <a:cubicBezTo>
                  <a:pt x="124" y="149"/>
                  <a:pt x="124" y="149"/>
                  <a:pt x="124" y="149"/>
                </a:cubicBezTo>
                <a:cubicBezTo>
                  <a:pt x="123" y="152"/>
                  <a:pt x="123" y="152"/>
                  <a:pt x="123" y="152"/>
                </a:cubicBezTo>
                <a:cubicBezTo>
                  <a:pt x="123" y="152"/>
                  <a:pt x="122" y="152"/>
                  <a:pt x="120" y="152"/>
                </a:cubicBezTo>
                <a:cubicBezTo>
                  <a:pt x="119" y="152"/>
                  <a:pt x="116" y="153"/>
                  <a:pt x="116" y="153"/>
                </a:cubicBezTo>
                <a:cubicBezTo>
                  <a:pt x="115" y="152"/>
                  <a:pt x="115" y="152"/>
                  <a:pt x="115" y="152"/>
                </a:cubicBezTo>
                <a:cubicBezTo>
                  <a:pt x="111" y="158"/>
                  <a:pt x="111" y="158"/>
                  <a:pt x="111" y="158"/>
                </a:cubicBezTo>
                <a:cubicBezTo>
                  <a:pt x="107" y="160"/>
                  <a:pt x="107" y="160"/>
                  <a:pt x="107" y="160"/>
                </a:cubicBezTo>
                <a:cubicBezTo>
                  <a:pt x="105" y="159"/>
                  <a:pt x="105" y="159"/>
                  <a:pt x="105" y="159"/>
                </a:cubicBezTo>
                <a:cubicBezTo>
                  <a:pt x="103" y="164"/>
                  <a:pt x="103" y="164"/>
                  <a:pt x="103" y="164"/>
                </a:cubicBezTo>
                <a:cubicBezTo>
                  <a:pt x="103" y="164"/>
                  <a:pt x="100" y="165"/>
                  <a:pt x="100" y="166"/>
                </a:cubicBezTo>
                <a:cubicBezTo>
                  <a:pt x="99" y="167"/>
                  <a:pt x="94" y="167"/>
                  <a:pt x="94" y="167"/>
                </a:cubicBezTo>
                <a:cubicBezTo>
                  <a:pt x="90" y="167"/>
                  <a:pt x="90" y="167"/>
                  <a:pt x="90" y="167"/>
                </a:cubicBezTo>
                <a:cubicBezTo>
                  <a:pt x="83" y="169"/>
                  <a:pt x="83" y="169"/>
                  <a:pt x="83" y="169"/>
                </a:cubicBezTo>
                <a:cubicBezTo>
                  <a:pt x="83" y="169"/>
                  <a:pt x="81" y="170"/>
                  <a:pt x="80" y="170"/>
                </a:cubicBezTo>
                <a:cubicBezTo>
                  <a:pt x="79" y="170"/>
                  <a:pt x="74" y="169"/>
                  <a:pt x="74" y="169"/>
                </a:cubicBezTo>
                <a:cubicBezTo>
                  <a:pt x="71" y="170"/>
                  <a:pt x="71" y="170"/>
                  <a:pt x="71" y="170"/>
                </a:cubicBezTo>
                <a:cubicBezTo>
                  <a:pt x="64" y="168"/>
                  <a:pt x="64" y="168"/>
                  <a:pt x="64" y="168"/>
                </a:cubicBezTo>
                <a:cubicBezTo>
                  <a:pt x="62" y="165"/>
                  <a:pt x="62" y="165"/>
                  <a:pt x="62" y="165"/>
                </a:cubicBezTo>
                <a:cubicBezTo>
                  <a:pt x="56" y="164"/>
                  <a:pt x="56" y="164"/>
                  <a:pt x="56" y="164"/>
                </a:cubicBezTo>
                <a:cubicBezTo>
                  <a:pt x="55" y="162"/>
                  <a:pt x="55" y="162"/>
                  <a:pt x="55" y="162"/>
                </a:cubicBezTo>
                <a:cubicBezTo>
                  <a:pt x="51" y="162"/>
                  <a:pt x="51" y="162"/>
                  <a:pt x="51" y="162"/>
                </a:cubicBezTo>
                <a:cubicBezTo>
                  <a:pt x="47" y="158"/>
                  <a:pt x="47" y="158"/>
                  <a:pt x="47" y="158"/>
                </a:cubicBezTo>
                <a:cubicBezTo>
                  <a:pt x="42" y="152"/>
                  <a:pt x="42" y="152"/>
                  <a:pt x="42" y="152"/>
                </a:cubicBezTo>
                <a:cubicBezTo>
                  <a:pt x="32" y="149"/>
                  <a:pt x="32" y="149"/>
                  <a:pt x="32" y="149"/>
                </a:cubicBezTo>
                <a:cubicBezTo>
                  <a:pt x="29" y="145"/>
                  <a:pt x="29" y="145"/>
                  <a:pt x="29" y="145"/>
                </a:cubicBezTo>
                <a:cubicBezTo>
                  <a:pt x="26" y="143"/>
                  <a:pt x="26" y="143"/>
                  <a:pt x="26" y="143"/>
                </a:cubicBezTo>
                <a:cubicBezTo>
                  <a:pt x="22" y="140"/>
                  <a:pt x="22" y="140"/>
                  <a:pt x="22" y="140"/>
                </a:cubicBezTo>
                <a:cubicBezTo>
                  <a:pt x="18" y="137"/>
                  <a:pt x="18" y="137"/>
                  <a:pt x="18" y="137"/>
                </a:cubicBezTo>
                <a:cubicBezTo>
                  <a:pt x="16" y="135"/>
                  <a:pt x="16" y="135"/>
                  <a:pt x="16" y="135"/>
                </a:cubicBezTo>
                <a:cubicBezTo>
                  <a:pt x="10" y="127"/>
                  <a:pt x="10" y="127"/>
                  <a:pt x="10" y="127"/>
                </a:cubicBezTo>
                <a:cubicBezTo>
                  <a:pt x="10" y="125"/>
                  <a:pt x="10" y="125"/>
                  <a:pt x="10" y="125"/>
                </a:cubicBezTo>
                <a:cubicBezTo>
                  <a:pt x="7" y="121"/>
                  <a:pt x="7" y="121"/>
                  <a:pt x="7" y="121"/>
                </a:cubicBezTo>
                <a:cubicBezTo>
                  <a:pt x="6" y="117"/>
                  <a:pt x="6" y="117"/>
                  <a:pt x="6" y="117"/>
                </a:cubicBezTo>
                <a:cubicBezTo>
                  <a:pt x="4" y="115"/>
                  <a:pt x="4" y="115"/>
                  <a:pt x="4" y="115"/>
                </a:cubicBezTo>
                <a:cubicBezTo>
                  <a:pt x="0" y="117"/>
                  <a:pt x="0" y="117"/>
                  <a:pt x="0" y="117"/>
                </a:cubicBezTo>
                <a:cubicBezTo>
                  <a:pt x="0" y="117"/>
                  <a:pt x="0" y="117"/>
                  <a:pt x="0" y="117"/>
                </a:cubicBezTo>
                <a:cubicBezTo>
                  <a:pt x="0" y="116"/>
                  <a:pt x="0" y="116"/>
                  <a:pt x="0" y="116"/>
                </a:cubicBezTo>
                <a:cubicBezTo>
                  <a:pt x="3" y="109"/>
                  <a:pt x="3" y="109"/>
                  <a:pt x="3" y="109"/>
                </a:cubicBezTo>
                <a:cubicBezTo>
                  <a:pt x="6" y="108"/>
                  <a:pt x="6" y="108"/>
                  <a:pt x="6" y="108"/>
                </a:cubicBezTo>
                <a:cubicBezTo>
                  <a:pt x="9" y="103"/>
                  <a:pt x="9" y="103"/>
                  <a:pt x="9" y="103"/>
                </a:cubicBezTo>
                <a:cubicBezTo>
                  <a:pt x="8" y="97"/>
                  <a:pt x="8" y="97"/>
                  <a:pt x="8" y="97"/>
                </a:cubicBezTo>
                <a:cubicBezTo>
                  <a:pt x="8" y="95"/>
                  <a:pt x="8" y="95"/>
                  <a:pt x="8" y="95"/>
                </a:cubicBezTo>
                <a:cubicBezTo>
                  <a:pt x="5" y="89"/>
                  <a:pt x="5" y="89"/>
                  <a:pt x="5" y="89"/>
                </a:cubicBezTo>
                <a:cubicBezTo>
                  <a:pt x="5" y="89"/>
                  <a:pt x="6" y="88"/>
                  <a:pt x="7" y="88"/>
                </a:cubicBezTo>
                <a:cubicBezTo>
                  <a:pt x="8" y="88"/>
                  <a:pt x="11" y="86"/>
                  <a:pt x="11" y="86"/>
                </a:cubicBezTo>
                <a:cubicBezTo>
                  <a:pt x="17" y="82"/>
                  <a:pt x="17" y="82"/>
                  <a:pt x="17" y="82"/>
                </a:cubicBezTo>
                <a:cubicBezTo>
                  <a:pt x="12" y="74"/>
                  <a:pt x="12" y="74"/>
                  <a:pt x="12" y="74"/>
                </a:cubicBezTo>
                <a:cubicBezTo>
                  <a:pt x="10" y="74"/>
                  <a:pt x="10" y="74"/>
                  <a:pt x="10" y="74"/>
                </a:cubicBezTo>
                <a:cubicBezTo>
                  <a:pt x="4" y="72"/>
                  <a:pt x="4" y="72"/>
                  <a:pt x="4" y="72"/>
                </a:cubicBezTo>
                <a:cubicBezTo>
                  <a:pt x="8" y="69"/>
                  <a:pt x="8" y="69"/>
                  <a:pt x="8" y="69"/>
                </a:cubicBezTo>
                <a:cubicBezTo>
                  <a:pt x="10" y="67"/>
                  <a:pt x="10" y="67"/>
                  <a:pt x="10" y="67"/>
                </a:cubicBezTo>
                <a:cubicBezTo>
                  <a:pt x="18" y="70"/>
                  <a:pt x="18" y="70"/>
                  <a:pt x="18" y="70"/>
                </a:cubicBezTo>
                <a:cubicBezTo>
                  <a:pt x="18" y="70"/>
                  <a:pt x="21" y="71"/>
                  <a:pt x="20" y="70"/>
                </a:cubicBezTo>
                <a:cubicBezTo>
                  <a:pt x="20" y="67"/>
                  <a:pt x="21" y="69"/>
                  <a:pt x="21" y="69"/>
                </a:cubicBezTo>
                <a:cubicBezTo>
                  <a:pt x="22" y="71"/>
                  <a:pt x="25" y="69"/>
                  <a:pt x="27" y="69"/>
                </a:cubicBezTo>
                <a:cubicBezTo>
                  <a:pt x="30" y="68"/>
                  <a:pt x="28" y="66"/>
                  <a:pt x="27" y="64"/>
                </a:cubicBezTo>
                <a:cubicBezTo>
                  <a:pt x="27" y="63"/>
                  <a:pt x="27" y="62"/>
                  <a:pt x="28" y="61"/>
                </a:cubicBezTo>
                <a:close/>
              </a:path>
            </a:pathLst>
          </a:custGeom>
          <a:solidFill>
            <a:srgbClr val="D8D8D8"/>
          </a:solidFill>
          <a:ln w="9525" cap="rnd" cmpd="sng">
            <a:solidFill>
              <a:srgbClr val="F2F2F2"/>
            </a:solidFill>
            <a:prstDash val="solid"/>
            <a:round/>
            <a:headEnd type="none" w="sm" len="sm"/>
            <a:tailEnd type="none" w="sm" len="sm"/>
          </a:ln>
        </p:spPr>
        <p:txBody>
          <a:bodyPr spcFirstLastPara="1" wrap="square" lIns="49325" tIns="24650" rIns="49325" bIns="24650" anchor="t"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dk1"/>
              </a:solidFill>
              <a:latin typeface="Montserrat"/>
              <a:ea typeface="Montserrat"/>
              <a:cs typeface="Montserrat"/>
              <a:sym typeface="Montserrat"/>
            </a:endParaRPr>
          </a:p>
        </p:txBody>
      </p:sp>
      <p:sp>
        <p:nvSpPr>
          <p:cNvPr id="330" name="Google Shape;330;p10"/>
          <p:cNvSpPr/>
          <p:nvPr/>
        </p:nvSpPr>
        <p:spPr>
          <a:xfrm>
            <a:off x="4362129" y="5755047"/>
            <a:ext cx="833287" cy="757461"/>
          </a:xfrm>
          <a:custGeom>
            <a:avLst/>
            <a:gdLst/>
            <a:ahLst/>
            <a:cxnLst/>
            <a:rect l="l" t="t" r="r" b="b"/>
            <a:pathLst>
              <a:path w="288" h="270" extrusionOk="0">
                <a:moveTo>
                  <a:pt x="81" y="66"/>
                </a:moveTo>
                <a:cubicBezTo>
                  <a:pt x="80" y="61"/>
                  <a:pt x="80" y="61"/>
                  <a:pt x="80" y="61"/>
                </a:cubicBezTo>
                <a:cubicBezTo>
                  <a:pt x="84" y="59"/>
                  <a:pt x="84" y="59"/>
                  <a:pt x="84" y="59"/>
                </a:cubicBezTo>
                <a:cubicBezTo>
                  <a:pt x="83" y="55"/>
                  <a:pt x="83" y="55"/>
                  <a:pt x="83" y="55"/>
                </a:cubicBezTo>
                <a:cubicBezTo>
                  <a:pt x="76" y="56"/>
                  <a:pt x="76" y="56"/>
                  <a:pt x="76" y="56"/>
                </a:cubicBezTo>
                <a:cubicBezTo>
                  <a:pt x="73" y="55"/>
                  <a:pt x="73" y="55"/>
                  <a:pt x="73" y="55"/>
                </a:cubicBezTo>
                <a:cubicBezTo>
                  <a:pt x="73" y="50"/>
                  <a:pt x="73" y="50"/>
                  <a:pt x="73" y="50"/>
                </a:cubicBezTo>
                <a:cubicBezTo>
                  <a:pt x="75" y="45"/>
                  <a:pt x="75" y="45"/>
                  <a:pt x="75" y="45"/>
                </a:cubicBezTo>
                <a:cubicBezTo>
                  <a:pt x="74" y="36"/>
                  <a:pt x="74" y="36"/>
                  <a:pt x="74" y="36"/>
                </a:cubicBezTo>
                <a:cubicBezTo>
                  <a:pt x="74" y="36"/>
                  <a:pt x="72" y="36"/>
                  <a:pt x="75" y="34"/>
                </a:cubicBezTo>
                <a:cubicBezTo>
                  <a:pt x="79" y="33"/>
                  <a:pt x="81" y="33"/>
                  <a:pt x="81" y="33"/>
                </a:cubicBezTo>
                <a:cubicBezTo>
                  <a:pt x="82" y="27"/>
                  <a:pt x="82" y="27"/>
                  <a:pt x="82" y="27"/>
                </a:cubicBezTo>
                <a:cubicBezTo>
                  <a:pt x="85" y="24"/>
                  <a:pt x="85" y="24"/>
                  <a:pt x="85" y="24"/>
                </a:cubicBezTo>
                <a:cubicBezTo>
                  <a:pt x="85" y="24"/>
                  <a:pt x="84" y="24"/>
                  <a:pt x="88" y="24"/>
                </a:cubicBezTo>
                <a:cubicBezTo>
                  <a:pt x="92" y="24"/>
                  <a:pt x="93" y="24"/>
                  <a:pt x="93" y="24"/>
                </a:cubicBezTo>
                <a:cubicBezTo>
                  <a:pt x="101" y="24"/>
                  <a:pt x="101" y="24"/>
                  <a:pt x="101" y="24"/>
                </a:cubicBezTo>
                <a:cubicBezTo>
                  <a:pt x="103" y="21"/>
                  <a:pt x="103" y="21"/>
                  <a:pt x="103" y="21"/>
                </a:cubicBezTo>
                <a:cubicBezTo>
                  <a:pt x="101" y="16"/>
                  <a:pt x="101" y="16"/>
                  <a:pt x="101" y="16"/>
                </a:cubicBezTo>
                <a:cubicBezTo>
                  <a:pt x="106" y="11"/>
                  <a:pt x="106" y="11"/>
                  <a:pt x="106" y="11"/>
                </a:cubicBezTo>
                <a:cubicBezTo>
                  <a:pt x="107" y="4"/>
                  <a:pt x="107" y="4"/>
                  <a:pt x="107" y="4"/>
                </a:cubicBezTo>
                <a:cubicBezTo>
                  <a:pt x="112" y="1"/>
                  <a:pt x="112" y="1"/>
                  <a:pt x="112" y="1"/>
                </a:cubicBezTo>
                <a:cubicBezTo>
                  <a:pt x="112" y="1"/>
                  <a:pt x="115" y="4"/>
                  <a:pt x="116" y="4"/>
                </a:cubicBezTo>
                <a:cubicBezTo>
                  <a:pt x="117" y="4"/>
                  <a:pt x="118" y="5"/>
                  <a:pt x="119" y="4"/>
                </a:cubicBezTo>
                <a:cubicBezTo>
                  <a:pt x="120" y="4"/>
                  <a:pt x="121" y="2"/>
                  <a:pt x="121" y="2"/>
                </a:cubicBezTo>
                <a:cubicBezTo>
                  <a:pt x="126" y="0"/>
                  <a:pt x="126" y="0"/>
                  <a:pt x="126" y="0"/>
                </a:cubicBezTo>
                <a:cubicBezTo>
                  <a:pt x="129" y="1"/>
                  <a:pt x="129" y="1"/>
                  <a:pt x="129" y="1"/>
                </a:cubicBezTo>
                <a:cubicBezTo>
                  <a:pt x="131" y="5"/>
                  <a:pt x="131" y="5"/>
                  <a:pt x="131" y="5"/>
                </a:cubicBezTo>
                <a:cubicBezTo>
                  <a:pt x="136" y="5"/>
                  <a:pt x="136" y="5"/>
                  <a:pt x="136" y="5"/>
                </a:cubicBezTo>
                <a:cubicBezTo>
                  <a:pt x="137" y="3"/>
                  <a:pt x="137" y="3"/>
                  <a:pt x="137" y="3"/>
                </a:cubicBezTo>
                <a:cubicBezTo>
                  <a:pt x="144" y="1"/>
                  <a:pt x="144" y="1"/>
                  <a:pt x="144" y="1"/>
                </a:cubicBezTo>
                <a:cubicBezTo>
                  <a:pt x="152" y="1"/>
                  <a:pt x="152" y="1"/>
                  <a:pt x="152" y="1"/>
                </a:cubicBezTo>
                <a:cubicBezTo>
                  <a:pt x="153" y="7"/>
                  <a:pt x="153" y="7"/>
                  <a:pt x="153" y="7"/>
                </a:cubicBezTo>
                <a:cubicBezTo>
                  <a:pt x="153" y="10"/>
                  <a:pt x="153" y="10"/>
                  <a:pt x="153" y="10"/>
                </a:cubicBezTo>
                <a:cubicBezTo>
                  <a:pt x="153" y="10"/>
                  <a:pt x="155" y="13"/>
                  <a:pt x="157" y="12"/>
                </a:cubicBezTo>
                <a:cubicBezTo>
                  <a:pt x="158" y="12"/>
                  <a:pt x="162" y="11"/>
                  <a:pt x="163" y="9"/>
                </a:cubicBezTo>
                <a:cubicBezTo>
                  <a:pt x="163" y="7"/>
                  <a:pt x="164" y="5"/>
                  <a:pt x="166" y="4"/>
                </a:cubicBezTo>
                <a:cubicBezTo>
                  <a:pt x="168" y="4"/>
                  <a:pt x="167" y="3"/>
                  <a:pt x="170" y="2"/>
                </a:cubicBezTo>
                <a:cubicBezTo>
                  <a:pt x="174" y="1"/>
                  <a:pt x="177" y="0"/>
                  <a:pt x="177" y="0"/>
                </a:cubicBezTo>
                <a:cubicBezTo>
                  <a:pt x="186" y="2"/>
                  <a:pt x="186" y="2"/>
                  <a:pt x="186" y="2"/>
                </a:cubicBezTo>
                <a:cubicBezTo>
                  <a:pt x="189" y="5"/>
                  <a:pt x="189" y="5"/>
                  <a:pt x="189" y="5"/>
                </a:cubicBezTo>
                <a:cubicBezTo>
                  <a:pt x="192" y="7"/>
                  <a:pt x="192" y="7"/>
                  <a:pt x="192" y="7"/>
                </a:cubicBezTo>
                <a:cubicBezTo>
                  <a:pt x="195" y="6"/>
                  <a:pt x="195" y="6"/>
                  <a:pt x="195" y="6"/>
                </a:cubicBezTo>
                <a:cubicBezTo>
                  <a:pt x="196" y="8"/>
                  <a:pt x="196" y="8"/>
                  <a:pt x="196" y="8"/>
                </a:cubicBezTo>
                <a:cubicBezTo>
                  <a:pt x="200" y="6"/>
                  <a:pt x="200" y="6"/>
                  <a:pt x="200" y="6"/>
                </a:cubicBezTo>
                <a:cubicBezTo>
                  <a:pt x="202" y="10"/>
                  <a:pt x="202" y="10"/>
                  <a:pt x="202" y="10"/>
                </a:cubicBezTo>
                <a:cubicBezTo>
                  <a:pt x="202" y="18"/>
                  <a:pt x="202" y="18"/>
                  <a:pt x="202" y="18"/>
                </a:cubicBezTo>
                <a:cubicBezTo>
                  <a:pt x="202" y="21"/>
                  <a:pt x="202" y="21"/>
                  <a:pt x="202" y="21"/>
                </a:cubicBezTo>
                <a:cubicBezTo>
                  <a:pt x="202" y="24"/>
                  <a:pt x="202" y="24"/>
                  <a:pt x="202" y="24"/>
                </a:cubicBezTo>
                <a:cubicBezTo>
                  <a:pt x="208" y="28"/>
                  <a:pt x="208" y="28"/>
                  <a:pt x="208" y="28"/>
                </a:cubicBezTo>
                <a:cubicBezTo>
                  <a:pt x="211" y="31"/>
                  <a:pt x="211" y="31"/>
                  <a:pt x="211" y="31"/>
                </a:cubicBezTo>
                <a:cubicBezTo>
                  <a:pt x="210" y="36"/>
                  <a:pt x="210" y="36"/>
                  <a:pt x="210" y="36"/>
                </a:cubicBezTo>
                <a:cubicBezTo>
                  <a:pt x="210" y="39"/>
                  <a:pt x="210" y="39"/>
                  <a:pt x="210" y="39"/>
                </a:cubicBezTo>
                <a:cubicBezTo>
                  <a:pt x="207" y="47"/>
                  <a:pt x="207" y="47"/>
                  <a:pt x="207" y="47"/>
                </a:cubicBezTo>
                <a:cubicBezTo>
                  <a:pt x="214" y="49"/>
                  <a:pt x="214" y="49"/>
                  <a:pt x="214" y="49"/>
                </a:cubicBezTo>
                <a:cubicBezTo>
                  <a:pt x="218" y="53"/>
                  <a:pt x="218" y="53"/>
                  <a:pt x="218" y="53"/>
                </a:cubicBezTo>
                <a:cubicBezTo>
                  <a:pt x="222" y="53"/>
                  <a:pt x="222" y="53"/>
                  <a:pt x="222" y="53"/>
                </a:cubicBezTo>
                <a:cubicBezTo>
                  <a:pt x="222" y="58"/>
                  <a:pt x="222" y="58"/>
                  <a:pt x="222" y="58"/>
                </a:cubicBezTo>
                <a:cubicBezTo>
                  <a:pt x="222" y="58"/>
                  <a:pt x="220" y="61"/>
                  <a:pt x="223" y="61"/>
                </a:cubicBezTo>
                <a:cubicBezTo>
                  <a:pt x="226" y="62"/>
                  <a:pt x="227" y="62"/>
                  <a:pt x="227" y="62"/>
                </a:cubicBezTo>
                <a:cubicBezTo>
                  <a:pt x="228" y="65"/>
                  <a:pt x="228" y="65"/>
                  <a:pt x="228" y="65"/>
                </a:cubicBezTo>
                <a:cubicBezTo>
                  <a:pt x="233" y="72"/>
                  <a:pt x="233" y="72"/>
                  <a:pt x="233" y="72"/>
                </a:cubicBezTo>
                <a:cubicBezTo>
                  <a:pt x="244" y="74"/>
                  <a:pt x="244" y="74"/>
                  <a:pt x="244" y="74"/>
                </a:cubicBezTo>
                <a:cubicBezTo>
                  <a:pt x="249" y="76"/>
                  <a:pt x="249" y="76"/>
                  <a:pt x="249" y="76"/>
                </a:cubicBezTo>
                <a:cubicBezTo>
                  <a:pt x="251" y="80"/>
                  <a:pt x="251" y="80"/>
                  <a:pt x="251" y="80"/>
                </a:cubicBezTo>
                <a:cubicBezTo>
                  <a:pt x="252" y="89"/>
                  <a:pt x="252" y="89"/>
                  <a:pt x="252" y="89"/>
                </a:cubicBezTo>
                <a:cubicBezTo>
                  <a:pt x="257" y="89"/>
                  <a:pt x="257" y="89"/>
                  <a:pt x="257" y="89"/>
                </a:cubicBezTo>
                <a:cubicBezTo>
                  <a:pt x="260" y="86"/>
                  <a:pt x="260" y="86"/>
                  <a:pt x="260" y="86"/>
                </a:cubicBezTo>
                <a:cubicBezTo>
                  <a:pt x="263" y="85"/>
                  <a:pt x="263" y="85"/>
                  <a:pt x="263" y="85"/>
                </a:cubicBezTo>
                <a:cubicBezTo>
                  <a:pt x="267" y="86"/>
                  <a:pt x="267" y="86"/>
                  <a:pt x="267" y="86"/>
                </a:cubicBezTo>
                <a:cubicBezTo>
                  <a:pt x="272" y="87"/>
                  <a:pt x="272" y="87"/>
                  <a:pt x="272" y="87"/>
                </a:cubicBezTo>
                <a:cubicBezTo>
                  <a:pt x="277" y="87"/>
                  <a:pt x="277" y="87"/>
                  <a:pt x="277" y="87"/>
                </a:cubicBezTo>
                <a:cubicBezTo>
                  <a:pt x="275" y="92"/>
                  <a:pt x="275" y="92"/>
                  <a:pt x="275" y="92"/>
                </a:cubicBezTo>
                <a:cubicBezTo>
                  <a:pt x="279" y="95"/>
                  <a:pt x="279" y="95"/>
                  <a:pt x="279" y="95"/>
                </a:cubicBezTo>
                <a:cubicBezTo>
                  <a:pt x="283" y="96"/>
                  <a:pt x="283" y="96"/>
                  <a:pt x="283" y="96"/>
                </a:cubicBezTo>
                <a:cubicBezTo>
                  <a:pt x="288" y="98"/>
                  <a:pt x="288" y="98"/>
                  <a:pt x="288" y="98"/>
                </a:cubicBezTo>
                <a:cubicBezTo>
                  <a:pt x="288" y="104"/>
                  <a:pt x="288" y="104"/>
                  <a:pt x="288" y="104"/>
                </a:cubicBezTo>
                <a:cubicBezTo>
                  <a:pt x="286" y="107"/>
                  <a:pt x="286" y="107"/>
                  <a:pt x="286" y="107"/>
                </a:cubicBezTo>
                <a:cubicBezTo>
                  <a:pt x="282" y="108"/>
                  <a:pt x="282" y="108"/>
                  <a:pt x="282" y="108"/>
                </a:cubicBezTo>
                <a:cubicBezTo>
                  <a:pt x="282" y="108"/>
                  <a:pt x="284" y="113"/>
                  <a:pt x="282" y="114"/>
                </a:cubicBezTo>
                <a:cubicBezTo>
                  <a:pt x="281" y="115"/>
                  <a:pt x="274" y="121"/>
                  <a:pt x="274" y="121"/>
                </a:cubicBezTo>
                <a:cubicBezTo>
                  <a:pt x="267" y="123"/>
                  <a:pt x="267" y="123"/>
                  <a:pt x="267" y="123"/>
                </a:cubicBezTo>
                <a:cubicBezTo>
                  <a:pt x="261" y="121"/>
                  <a:pt x="261" y="121"/>
                  <a:pt x="261" y="121"/>
                </a:cubicBezTo>
                <a:cubicBezTo>
                  <a:pt x="261" y="121"/>
                  <a:pt x="260" y="120"/>
                  <a:pt x="256" y="121"/>
                </a:cubicBezTo>
                <a:cubicBezTo>
                  <a:pt x="252" y="123"/>
                  <a:pt x="252" y="124"/>
                  <a:pt x="252" y="124"/>
                </a:cubicBezTo>
                <a:cubicBezTo>
                  <a:pt x="250" y="131"/>
                  <a:pt x="250" y="131"/>
                  <a:pt x="250" y="131"/>
                </a:cubicBezTo>
                <a:cubicBezTo>
                  <a:pt x="250" y="134"/>
                  <a:pt x="250" y="134"/>
                  <a:pt x="250" y="134"/>
                </a:cubicBezTo>
                <a:cubicBezTo>
                  <a:pt x="254" y="137"/>
                  <a:pt x="254" y="137"/>
                  <a:pt x="254" y="137"/>
                </a:cubicBezTo>
                <a:cubicBezTo>
                  <a:pt x="259" y="138"/>
                  <a:pt x="259" y="138"/>
                  <a:pt x="259" y="138"/>
                </a:cubicBezTo>
                <a:cubicBezTo>
                  <a:pt x="262" y="142"/>
                  <a:pt x="262" y="142"/>
                  <a:pt x="262" y="142"/>
                </a:cubicBezTo>
                <a:cubicBezTo>
                  <a:pt x="264" y="145"/>
                  <a:pt x="264" y="145"/>
                  <a:pt x="264" y="145"/>
                </a:cubicBezTo>
                <a:cubicBezTo>
                  <a:pt x="262" y="149"/>
                  <a:pt x="262" y="149"/>
                  <a:pt x="262" y="149"/>
                </a:cubicBezTo>
                <a:cubicBezTo>
                  <a:pt x="264" y="151"/>
                  <a:pt x="264" y="151"/>
                  <a:pt x="264" y="151"/>
                </a:cubicBezTo>
                <a:cubicBezTo>
                  <a:pt x="268" y="153"/>
                  <a:pt x="268" y="153"/>
                  <a:pt x="268" y="153"/>
                </a:cubicBezTo>
                <a:cubicBezTo>
                  <a:pt x="266" y="155"/>
                  <a:pt x="266" y="155"/>
                  <a:pt x="266" y="155"/>
                </a:cubicBezTo>
                <a:cubicBezTo>
                  <a:pt x="269" y="161"/>
                  <a:pt x="269" y="161"/>
                  <a:pt x="269" y="161"/>
                </a:cubicBezTo>
                <a:cubicBezTo>
                  <a:pt x="271" y="164"/>
                  <a:pt x="271" y="164"/>
                  <a:pt x="271" y="164"/>
                </a:cubicBezTo>
                <a:cubicBezTo>
                  <a:pt x="269" y="166"/>
                  <a:pt x="269" y="166"/>
                  <a:pt x="269" y="166"/>
                </a:cubicBezTo>
                <a:cubicBezTo>
                  <a:pt x="272" y="167"/>
                  <a:pt x="272" y="167"/>
                  <a:pt x="272" y="167"/>
                </a:cubicBezTo>
                <a:cubicBezTo>
                  <a:pt x="276" y="167"/>
                  <a:pt x="276" y="167"/>
                  <a:pt x="276" y="167"/>
                </a:cubicBezTo>
                <a:cubicBezTo>
                  <a:pt x="276" y="170"/>
                  <a:pt x="276" y="170"/>
                  <a:pt x="276" y="170"/>
                </a:cubicBezTo>
                <a:cubicBezTo>
                  <a:pt x="283" y="174"/>
                  <a:pt x="283" y="174"/>
                  <a:pt x="283" y="174"/>
                </a:cubicBezTo>
                <a:cubicBezTo>
                  <a:pt x="281" y="174"/>
                  <a:pt x="281" y="174"/>
                  <a:pt x="281" y="174"/>
                </a:cubicBezTo>
                <a:cubicBezTo>
                  <a:pt x="273" y="176"/>
                  <a:pt x="273" y="176"/>
                  <a:pt x="273" y="176"/>
                </a:cubicBezTo>
                <a:cubicBezTo>
                  <a:pt x="269" y="182"/>
                  <a:pt x="269" y="182"/>
                  <a:pt x="269" y="182"/>
                </a:cubicBezTo>
                <a:cubicBezTo>
                  <a:pt x="257" y="182"/>
                  <a:pt x="257" y="182"/>
                  <a:pt x="257" y="182"/>
                </a:cubicBezTo>
                <a:cubicBezTo>
                  <a:pt x="255" y="194"/>
                  <a:pt x="255" y="194"/>
                  <a:pt x="255" y="194"/>
                </a:cubicBezTo>
                <a:cubicBezTo>
                  <a:pt x="252" y="202"/>
                  <a:pt x="252" y="202"/>
                  <a:pt x="252" y="202"/>
                </a:cubicBezTo>
                <a:cubicBezTo>
                  <a:pt x="249" y="211"/>
                  <a:pt x="249" y="211"/>
                  <a:pt x="249" y="211"/>
                </a:cubicBezTo>
                <a:cubicBezTo>
                  <a:pt x="251" y="216"/>
                  <a:pt x="251" y="216"/>
                  <a:pt x="251" y="216"/>
                </a:cubicBezTo>
                <a:cubicBezTo>
                  <a:pt x="254" y="223"/>
                  <a:pt x="254" y="223"/>
                  <a:pt x="254" y="223"/>
                </a:cubicBezTo>
                <a:cubicBezTo>
                  <a:pt x="260" y="230"/>
                  <a:pt x="260" y="230"/>
                  <a:pt x="260" y="230"/>
                </a:cubicBezTo>
                <a:cubicBezTo>
                  <a:pt x="260" y="230"/>
                  <a:pt x="260" y="230"/>
                  <a:pt x="260" y="230"/>
                </a:cubicBezTo>
                <a:cubicBezTo>
                  <a:pt x="254" y="232"/>
                  <a:pt x="254" y="232"/>
                  <a:pt x="254" y="232"/>
                </a:cubicBezTo>
                <a:cubicBezTo>
                  <a:pt x="250" y="233"/>
                  <a:pt x="250" y="233"/>
                  <a:pt x="250" y="233"/>
                </a:cubicBezTo>
                <a:cubicBezTo>
                  <a:pt x="246" y="227"/>
                  <a:pt x="246" y="227"/>
                  <a:pt x="246" y="227"/>
                </a:cubicBezTo>
                <a:cubicBezTo>
                  <a:pt x="240" y="225"/>
                  <a:pt x="240" y="225"/>
                  <a:pt x="240" y="225"/>
                </a:cubicBezTo>
                <a:cubicBezTo>
                  <a:pt x="233" y="228"/>
                  <a:pt x="233" y="228"/>
                  <a:pt x="233" y="228"/>
                </a:cubicBezTo>
                <a:cubicBezTo>
                  <a:pt x="226" y="230"/>
                  <a:pt x="226" y="230"/>
                  <a:pt x="226" y="230"/>
                </a:cubicBezTo>
                <a:cubicBezTo>
                  <a:pt x="224" y="230"/>
                  <a:pt x="224" y="230"/>
                  <a:pt x="224" y="230"/>
                </a:cubicBezTo>
                <a:cubicBezTo>
                  <a:pt x="222" y="234"/>
                  <a:pt x="222" y="234"/>
                  <a:pt x="222" y="234"/>
                </a:cubicBezTo>
                <a:cubicBezTo>
                  <a:pt x="216" y="237"/>
                  <a:pt x="216" y="237"/>
                  <a:pt x="216" y="237"/>
                </a:cubicBezTo>
                <a:cubicBezTo>
                  <a:pt x="216" y="237"/>
                  <a:pt x="214" y="235"/>
                  <a:pt x="213" y="234"/>
                </a:cubicBezTo>
                <a:cubicBezTo>
                  <a:pt x="212" y="233"/>
                  <a:pt x="209" y="231"/>
                  <a:pt x="209" y="231"/>
                </a:cubicBezTo>
                <a:cubicBezTo>
                  <a:pt x="209" y="231"/>
                  <a:pt x="208" y="229"/>
                  <a:pt x="207" y="228"/>
                </a:cubicBezTo>
                <a:cubicBezTo>
                  <a:pt x="206" y="228"/>
                  <a:pt x="200" y="232"/>
                  <a:pt x="200" y="232"/>
                </a:cubicBezTo>
                <a:cubicBezTo>
                  <a:pt x="200" y="232"/>
                  <a:pt x="195" y="235"/>
                  <a:pt x="195" y="236"/>
                </a:cubicBezTo>
                <a:cubicBezTo>
                  <a:pt x="196" y="236"/>
                  <a:pt x="195" y="241"/>
                  <a:pt x="195" y="241"/>
                </a:cubicBezTo>
                <a:cubicBezTo>
                  <a:pt x="188" y="235"/>
                  <a:pt x="188" y="235"/>
                  <a:pt x="188" y="235"/>
                </a:cubicBezTo>
                <a:cubicBezTo>
                  <a:pt x="183" y="239"/>
                  <a:pt x="183" y="239"/>
                  <a:pt x="183" y="239"/>
                </a:cubicBezTo>
                <a:cubicBezTo>
                  <a:pt x="179" y="236"/>
                  <a:pt x="179" y="236"/>
                  <a:pt x="179" y="236"/>
                </a:cubicBezTo>
                <a:cubicBezTo>
                  <a:pt x="177" y="235"/>
                  <a:pt x="177" y="235"/>
                  <a:pt x="177" y="235"/>
                </a:cubicBezTo>
                <a:cubicBezTo>
                  <a:pt x="171" y="242"/>
                  <a:pt x="171" y="242"/>
                  <a:pt x="171" y="242"/>
                </a:cubicBezTo>
                <a:cubicBezTo>
                  <a:pt x="167" y="240"/>
                  <a:pt x="167" y="240"/>
                  <a:pt x="167" y="240"/>
                </a:cubicBezTo>
                <a:cubicBezTo>
                  <a:pt x="165" y="247"/>
                  <a:pt x="165" y="247"/>
                  <a:pt x="165" y="247"/>
                </a:cubicBezTo>
                <a:cubicBezTo>
                  <a:pt x="160" y="243"/>
                  <a:pt x="160" y="243"/>
                  <a:pt x="160" y="243"/>
                </a:cubicBezTo>
                <a:cubicBezTo>
                  <a:pt x="160" y="243"/>
                  <a:pt x="155" y="242"/>
                  <a:pt x="154" y="242"/>
                </a:cubicBezTo>
                <a:cubicBezTo>
                  <a:pt x="153" y="242"/>
                  <a:pt x="150" y="246"/>
                  <a:pt x="150" y="246"/>
                </a:cubicBezTo>
                <a:cubicBezTo>
                  <a:pt x="145" y="242"/>
                  <a:pt x="145" y="242"/>
                  <a:pt x="145" y="242"/>
                </a:cubicBezTo>
                <a:cubicBezTo>
                  <a:pt x="141" y="239"/>
                  <a:pt x="141" y="239"/>
                  <a:pt x="141" y="239"/>
                </a:cubicBezTo>
                <a:cubicBezTo>
                  <a:pt x="141" y="239"/>
                  <a:pt x="130" y="240"/>
                  <a:pt x="129" y="240"/>
                </a:cubicBezTo>
                <a:cubicBezTo>
                  <a:pt x="128" y="240"/>
                  <a:pt x="121" y="239"/>
                  <a:pt x="121" y="239"/>
                </a:cubicBezTo>
                <a:cubicBezTo>
                  <a:pt x="112" y="241"/>
                  <a:pt x="112" y="241"/>
                  <a:pt x="112" y="241"/>
                </a:cubicBezTo>
                <a:cubicBezTo>
                  <a:pt x="99" y="241"/>
                  <a:pt x="99" y="241"/>
                  <a:pt x="99" y="241"/>
                </a:cubicBezTo>
                <a:cubicBezTo>
                  <a:pt x="87" y="242"/>
                  <a:pt x="87" y="242"/>
                  <a:pt x="87" y="242"/>
                </a:cubicBezTo>
                <a:cubicBezTo>
                  <a:pt x="78" y="242"/>
                  <a:pt x="78" y="242"/>
                  <a:pt x="78" y="242"/>
                </a:cubicBezTo>
                <a:cubicBezTo>
                  <a:pt x="71" y="247"/>
                  <a:pt x="71" y="247"/>
                  <a:pt x="71" y="247"/>
                </a:cubicBezTo>
                <a:cubicBezTo>
                  <a:pt x="64" y="248"/>
                  <a:pt x="64" y="248"/>
                  <a:pt x="64" y="248"/>
                </a:cubicBezTo>
                <a:cubicBezTo>
                  <a:pt x="56" y="249"/>
                  <a:pt x="56" y="249"/>
                  <a:pt x="56" y="249"/>
                </a:cubicBezTo>
                <a:cubicBezTo>
                  <a:pt x="55" y="249"/>
                  <a:pt x="55" y="249"/>
                  <a:pt x="55" y="249"/>
                </a:cubicBezTo>
                <a:cubicBezTo>
                  <a:pt x="54" y="250"/>
                  <a:pt x="54" y="250"/>
                  <a:pt x="54" y="250"/>
                </a:cubicBezTo>
                <a:cubicBezTo>
                  <a:pt x="51" y="252"/>
                  <a:pt x="51" y="252"/>
                  <a:pt x="51" y="252"/>
                </a:cubicBezTo>
                <a:cubicBezTo>
                  <a:pt x="51" y="253"/>
                  <a:pt x="51" y="253"/>
                  <a:pt x="51" y="253"/>
                </a:cubicBezTo>
                <a:cubicBezTo>
                  <a:pt x="49" y="255"/>
                  <a:pt x="49" y="255"/>
                  <a:pt x="49" y="255"/>
                </a:cubicBezTo>
                <a:cubicBezTo>
                  <a:pt x="48" y="260"/>
                  <a:pt x="48" y="260"/>
                  <a:pt x="48" y="260"/>
                </a:cubicBezTo>
                <a:cubicBezTo>
                  <a:pt x="47" y="262"/>
                  <a:pt x="45" y="264"/>
                  <a:pt x="44" y="266"/>
                </a:cubicBezTo>
                <a:cubicBezTo>
                  <a:pt x="44" y="266"/>
                  <a:pt x="44" y="266"/>
                  <a:pt x="44" y="266"/>
                </a:cubicBezTo>
                <a:cubicBezTo>
                  <a:pt x="44" y="266"/>
                  <a:pt x="41" y="265"/>
                  <a:pt x="41" y="267"/>
                </a:cubicBezTo>
                <a:cubicBezTo>
                  <a:pt x="41" y="268"/>
                  <a:pt x="41" y="268"/>
                  <a:pt x="41" y="268"/>
                </a:cubicBezTo>
                <a:cubicBezTo>
                  <a:pt x="38" y="269"/>
                  <a:pt x="33" y="267"/>
                  <a:pt x="33" y="267"/>
                </a:cubicBezTo>
                <a:cubicBezTo>
                  <a:pt x="27" y="270"/>
                  <a:pt x="27" y="270"/>
                  <a:pt x="27" y="270"/>
                </a:cubicBezTo>
                <a:cubicBezTo>
                  <a:pt x="27" y="270"/>
                  <a:pt x="27" y="270"/>
                  <a:pt x="27" y="270"/>
                </a:cubicBezTo>
                <a:cubicBezTo>
                  <a:pt x="27" y="269"/>
                  <a:pt x="25" y="265"/>
                  <a:pt x="25" y="265"/>
                </a:cubicBezTo>
                <a:cubicBezTo>
                  <a:pt x="25" y="265"/>
                  <a:pt x="26" y="258"/>
                  <a:pt x="26" y="258"/>
                </a:cubicBezTo>
                <a:cubicBezTo>
                  <a:pt x="26" y="257"/>
                  <a:pt x="25" y="249"/>
                  <a:pt x="25" y="249"/>
                </a:cubicBezTo>
                <a:cubicBezTo>
                  <a:pt x="25" y="245"/>
                  <a:pt x="25" y="245"/>
                  <a:pt x="25" y="245"/>
                </a:cubicBezTo>
                <a:cubicBezTo>
                  <a:pt x="19" y="241"/>
                  <a:pt x="19" y="241"/>
                  <a:pt x="19" y="241"/>
                </a:cubicBezTo>
                <a:cubicBezTo>
                  <a:pt x="19" y="241"/>
                  <a:pt x="12" y="240"/>
                  <a:pt x="10" y="240"/>
                </a:cubicBezTo>
                <a:cubicBezTo>
                  <a:pt x="9" y="240"/>
                  <a:pt x="8" y="237"/>
                  <a:pt x="8" y="237"/>
                </a:cubicBezTo>
                <a:cubicBezTo>
                  <a:pt x="9" y="234"/>
                  <a:pt x="9" y="234"/>
                  <a:pt x="9" y="234"/>
                </a:cubicBezTo>
                <a:cubicBezTo>
                  <a:pt x="12" y="225"/>
                  <a:pt x="12" y="225"/>
                  <a:pt x="12" y="225"/>
                </a:cubicBezTo>
                <a:cubicBezTo>
                  <a:pt x="17" y="218"/>
                  <a:pt x="17" y="218"/>
                  <a:pt x="17" y="218"/>
                </a:cubicBezTo>
                <a:cubicBezTo>
                  <a:pt x="21" y="216"/>
                  <a:pt x="21" y="216"/>
                  <a:pt x="21" y="216"/>
                </a:cubicBezTo>
                <a:cubicBezTo>
                  <a:pt x="21" y="216"/>
                  <a:pt x="25" y="210"/>
                  <a:pt x="26" y="209"/>
                </a:cubicBezTo>
                <a:cubicBezTo>
                  <a:pt x="27" y="209"/>
                  <a:pt x="26" y="204"/>
                  <a:pt x="25" y="204"/>
                </a:cubicBezTo>
                <a:cubicBezTo>
                  <a:pt x="25" y="203"/>
                  <a:pt x="25" y="200"/>
                  <a:pt x="25" y="199"/>
                </a:cubicBezTo>
                <a:cubicBezTo>
                  <a:pt x="25" y="197"/>
                  <a:pt x="22" y="194"/>
                  <a:pt x="22" y="194"/>
                </a:cubicBezTo>
                <a:cubicBezTo>
                  <a:pt x="21" y="186"/>
                  <a:pt x="21" y="186"/>
                  <a:pt x="21" y="186"/>
                </a:cubicBezTo>
                <a:cubicBezTo>
                  <a:pt x="19" y="184"/>
                  <a:pt x="19" y="184"/>
                  <a:pt x="19" y="184"/>
                </a:cubicBezTo>
                <a:cubicBezTo>
                  <a:pt x="19" y="183"/>
                  <a:pt x="19" y="183"/>
                  <a:pt x="19" y="183"/>
                </a:cubicBezTo>
                <a:cubicBezTo>
                  <a:pt x="13" y="175"/>
                  <a:pt x="13" y="175"/>
                  <a:pt x="13" y="175"/>
                </a:cubicBezTo>
                <a:cubicBezTo>
                  <a:pt x="8" y="164"/>
                  <a:pt x="8" y="164"/>
                  <a:pt x="8" y="164"/>
                </a:cubicBezTo>
                <a:cubicBezTo>
                  <a:pt x="8" y="164"/>
                  <a:pt x="2" y="154"/>
                  <a:pt x="1" y="150"/>
                </a:cubicBezTo>
                <a:cubicBezTo>
                  <a:pt x="0" y="147"/>
                  <a:pt x="0" y="147"/>
                  <a:pt x="0" y="147"/>
                </a:cubicBezTo>
                <a:cubicBezTo>
                  <a:pt x="9" y="145"/>
                  <a:pt x="9" y="145"/>
                  <a:pt x="9" y="145"/>
                </a:cubicBezTo>
                <a:cubicBezTo>
                  <a:pt x="19" y="141"/>
                  <a:pt x="19" y="141"/>
                  <a:pt x="19" y="141"/>
                </a:cubicBezTo>
                <a:cubicBezTo>
                  <a:pt x="25" y="142"/>
                  <a:pt x="25" y="142"/>
                  <a:pt x="25" y="142"/>
                </a:cubicBezTo>
                <a:cubicBezTo>
                  <a:pt x="32" y="141"/>
                  <a:pt x="32" y="141"/>
                  <a:pt x="32" y="141"/>
                </a:cubicBezTo>
                <a:cubicBezTo>
                  <a:pt x="36" y="136"/>
                  <a:pt x="36" y="136"/>
                  <a:pt x="36" y="136"/>
                </a:cubicBezTo>
                <a:cubicBezTo>
                  <a:pt x="41" y="136"/>
                  <a:pt x="41" y="136"/>
                  <a:pt x="41" y="136"/>
                </a:cubicBezTo>
                <a:cubicBezTo>
                  <a:pt x="39" y="129"/>
                  <a:pt x="39" y="129"/>
                  <a:pt x="39" y="129"/>
                </a:cubicBezTo>
                <a:cubicBezTo>
                  <a:pt x="39" y="129"/>
                  <a:pt x="40" y="126"/>
                  <a:pt x="41" y="127"/>
                </a:cubicBezTo>
                <a:cubicBezTo>
                  <a:pt x="43" y="127"/>
                  <a:pt x="47" y="127"/>
                  <a:pt x="47" y="127"/>
                </a:cubicBezTo>
                <a:cubicBezTo>
                  <a:pt x="49" y="123"/>
                  <a:pt x="49" y="123"/>
                  <a:pt x="49" y="123"/>
                </a:cubicBezTo>
                <a:cubicBezTo>
                  <a:pt x="49" y="121"/>
                  <a:pt x="49" y="121"/>
                  <a:pt x="49" y="121"/>
                </a:cubicBezTo>
                <a:cubicBezTo>
                  <a:pt x="56" y="119"/>
                  <a:pt x="56" y="119"/>
                  <a:pt x="56" y="119"/>
                </a:cubicBezTo>
                <a:cubicBezTo>
                  <a:pt x="59" y="116"/>
                  <a:pt x="59" y="116"/>
                  <a:pt x="59" y="116"/>
                </a:cubicBezTo>
                <a:cubicBezTo>
                  <a:pt x="61" y="118"/>
                  <a:pt x="61" y="118"/>
                  <a:pt x="61" y="118"/>
                </a:cubicBezTo>
                <a:cubicBezTo>
                  <a:pt x="60" y="122"/>
                  <a:pt x="60" y="122"/>
                  <a:pt x="60" y="122"/>
                </a:cubicBezTo>
                <a:cubicBezTo>
                  <a:pt x="65" y="121"/>
                  <a:pt x="65" y="121"/>
                  <a:pt x="65" y="121"/>
                </a:cubicBezTo>
                <a:cubicBezTo>
                  <a:pt x="67" y="115"/>
                  <a:pt x="67" y="115"/>
                  <a:pt x="67" y="115"/>
                </a:cubicBezTo>
                <a:cubicBezTo>
                  <a:pt x="65" y="114"/>
                  <a:pt x="65" y="114"/>
                  <a:pt x="65" y="114"/>
                </a:cubicBezTo>
                <a:cubicBezTo>
                  <a:pt x="60" y="112"/>
                  <a:pt x="60" y="112"/>
                  <a:pt x="60" y="112"/>
                </a:cubicBezTo>
                <a:cubicBezTo>
                  <a:pt x="60" y="112"/>
                  <a:pt x="58" y="113"/>
                  <a:pt x="58" y="111"/>
                </a:cubicBezTo>
                <a:cubicBezTo>
                  <a:pt x="59" y="108"/>
                  <a:pt x="61" y="103"/>
                  <a:pt x="61" y="103"/>
                </a:cubicBezTo>
                <a:cubicBezTo>
                  <a:pt x="60" y="97"/>
                  <a:pt x="60" y="97"/>
                  <a:pt x="60" y="97"/>
                </a:cubicBezTo>
                <a:cubicBezTo>
                  <a:pt x="59" y="90"/>
                  <a:pt x="59" y="90"/>
                  <a:pt x="59" y="90"/>
                </a:cubicBezTo>
                <a:cubicBezTo>
                  <a:pt x="60" y="86"/>
                  <a:pt x="60" y="86"/>
                  <a:pt x="60" y="86"/>
                </a:cubicBezTo>
                <a:cubicBezTo>
                  <a:pt x="60" y="82"/>
                  <a:pt x="60" y="82"/>
                  <a:pt x="60" y="82"/>
                </a:cubicBezTo>
                <a:cubicBezTo>
                  <a:pt x="62" y="78"/>
                  <a:pt x="62" y="78"/>
                  <a:pt x="62" y="78"/>
                </a:cubicBezTo>
                <a:cubicBezTo>
                  <a:pt x="70" y="75"/>
                  <a:pt x="70" y="75"/>
                  <a:pt x="70" y="75"/>
                </a:cubicBezTo>
                <a:cubicBezTo>
                  <a:pt x="70" y="68"/>
                  <a:pt x="70" y="68"/>
                  <a:pt x="70" y="68"/>
                </a:cubicBezTo>
                <a:cubicBezTo>
                  <a:pt x="73" y="65"/>
                  <a:pt x="73" y="65"/>
                  <a:pt x="73" y="65"/>
                </a:cubicBezTo>
                <a:lnTo>
                  <a:pt x="81" y="66"/>
                </a:lnTo>
                <a:close/>
              </a:path>
            </a:pathLst>
          </a:custGeom>
          <a:solidFill>
            <a:srgbClr val="D8D8D8"/>
          </a:solidFill>
          <a:ln w="9525" cap="rnd" cmpd="sng">
            <a:solidFill>
              <a:srgbClr val="F2F2F2"/>
            </a:solidFill>
            <a:prstDash val="solid"/>
            <a:round/>
            <a:headEnd type="none" w="sm" len="sm"/>
            <a:tailEnd type="none" w="sm" len="sm"/>
          </a:ln>
        </p:spPr>
        <p:txBody>
          <a:bodyPr spcFirstLastPara="1" wrap="square" lIns="49325" tIns="24650" rIns="49325" bIns="24650" anchor="t"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dk1"/>
              </a:solidFill>
              <a:latin typeface="Montserrat"/>
              <a:ea typeface="Montserrat"/>
              <a:cs typeface="Montserrat"/>
              <a:sym typeface="Montserrat"/>
            </a:endParaRPr>
          </a:p>
        </p:txBody>
      </p:sp>
      <p:sp>
        <p:nvSpPr>
          <p:cNvPr id="331" name="Google Shape;331;p10"/>
          <p:cNvSpPr/>
          <p:nvPr/>
        </p:nvSpPr>
        <p:spPr>
          <a:xfrm>
            <a:off x="4850655" y="6883124"/>
            <a:ext cx="449445" cy="427424"/>
          </a:xfrm>
          <a:custGeom>
            <a:avLst/>
            <a:gdLst/>
            <a:ahLst/>
            <a:cxnLst/>
            <a:rect l="l" t="t" r="r" b="b"/>
            <a:pathLst>
              <a:path w="155" h="152" extrusionOk="0">
                <a:moveTo>
                  <a:pt x="99" y="152"/>
                </a:moveTo>
                <a:cubicBezTo>
                  <a:pt x="100" y="148"/>
                  <a:pt x="100" y="148"/>
                  <a:pt x="100" y="148"/>
                </a:cubicBezTo>
                <a:cubicBezTo>
                  <a:pt x="100" y="148"/>
                  <a:pt x="103" y="147"/>
                  <a:pt x="104" y="147"/>
                </a:cubicBezTo>
                <a:cubicBezTo>
                  <a:pt x="105" y="146"/>
                  <a:pt x="106" y="147"/>
                  <a:pt x="107" y="146"/>
                </a:cubicBezTo>
                <a:cubicBezTo>
                  <a:pt x="108" y="146"/>
                  <a:pt x="110" y="145"/>
                  <a:pt x="110" y="145"/>
                </a:cubicBezTo>
                <a:cubicBezTo>
                  <a:pt x="109" y="145"/>
                  <a:pt x="109" y="145"/>
                  <a:pt x="109" y="145"/>
                </a:cubicBezTo>
                <a:cubicBezTo>
                  <a:pt x="109" y="143"/>
                  <a:pt x="109" y="143"/>
                  <a:pt x="109" y="143"/>
                </a:cubicBezTo>
                <a:cubicBezTo>
                  <a:pt x="110" y="141"/>
                  <a:pt x="110" y="141"/>
                  <a:pt x="110" y="141"/>
                </a:cubicBezTo>
                <a:cubicBezTo>
                  <a:pt x="106" y="139"/>
                  <a:pt x="106" y="139"/>
                  <a:pt x="106" y="139"/>
                </a:cubicBezTo>
                <a:cubicBezTo>
                  <a:pt x="107" y="137"/>
                  <a:pt x="107" y="137"/>
                  <a:pt x="107" y="137"/>
                </a:cubicBezTo>
                <a:cubicBezTo>
                  <a:pt x="107" y="137"/>
                  <a:pt x="106" y="135"/>
                  <a:pt x="107" y="135"/>
                </a:cubicBezTo>
                <a:cubicBezTo>
                  <a:pt x="108" y="135"/>
                  <a:pt x="108" y="132"/>
                  <a:pt x="108" y="132"/>
                </a:cubicBezTo>
                <a:cubicBezTo>
                  <a:pt x="109" y="130"/>
                  <a:pt x="109" y="130"/>
                  <a:pt x="109" y="130"/>
                </a:cubicBezTo>
                <a:cubicBezTo>
                  <a:pt x="111" y="130"/>
                  <a:pt x="111" y="130"/>
                  <a:pt x="111" y="130"/>
                </a:cubicBezTo>
                <a:cubicBezTo>
                  <a:pt x="111" y="130"/>
                  <a:pt x="111" y="128"/>
                  <a:pt x="112" y="127"/>
                </a:cubicBezTo>
                <a:cubicBezTo>
                  <a:pt x="112" y="127"/>
                  <a:pt x="113" y="126"/>
                  <a:pt x="113" y="126"/>
                </a:cubicBezTo>
                <a:cubicBezTo>
                  <a:pt x="112" y="123"/>
                  <a:pt x="112" y="123"/>
                  <a:pt x="112" y="123"/>
                </a:cubicBezTo>
                <a:cubicBezTo>
                  <a:pt x="112" y="123"/>
                  <a:pt x="110" y="120"/>
                  <a:pt x="111" y="120"/>
                </a:cubicBezTo>
                <a:cubicBezTo>
                  <a:pt x="112" y="120"/>
                  <a:pt x="113" y="119"/>
                  <a:pt x="113" y="119"/>
                </a:cubicBezTo>
                <a:cubicBezTo>
                  <a:pt x="113" y="119"/>
                  <a:pt x="116" y="116"/>
                  <a:pt x="117" y="116"/>
                </a:cubicBezTo>
                <a:cubicBezTo>
                  <a:pt x="117" y="116"/>
                  <a:pt x="119" y="114"/>
                  <a:pt x="119" y="113"/>
                </a:cubicBezTo>
                <a:cubicBezTo>
                  <a:pt x="118" y="112"/>
                  <a:pt x="117" y="111"/>
                  <a:pt x="117" y="111"/>
                </a:cubicBezTo>
                <a:cubicBezTo>
                  <a:pt x="118" y="107"/>
                  <a:pt x="118" y="107"/>
                  <a:pt x="118" y="107"/>
                </a:cubicBezTo>
                <a:cubicBezTo>
                  <a:pt x="118" y="107"/>
                  <a:pt x="119" y="105"/>
                  <a:pt x="118" y="105"/>
                </a:cubicBezTo>
                <a:cubicBezTo>
                  <a:pt x="117" y="104"/>
                  <a:pt x="115" y="104"/>
                  <a:pt x="115" y="104"/>
                </a:cubicBezTo>
                <a:cubicBezTo>
                  <a:pt x="113" y="102"/>
                  <a:pt x="113" y="102"/>
                  <a:pt x="113" y="102"/>
                </a:cubicBezTo>
                <a:cubicBezTo>
                  <a:pt x="113" y="99"/>
                  <a:pt x="113" y="99"/>
                  <a:pt x="113" y="99"/>
                </a:cubicBezTo>
                <a:cubicBezTo>
                  <a:pt x="111" y="96"/>
                  <a:pt x="111" y="96"/>
                  <a:pt x="111" y="96"/>
                </a:cubicBezTo>
                <a:cubicBezTo>
                  <a:pt x="111" y="96"/>
                  <a:pt x="111" y="94"/>
                  <a:pt x="111" y="93"/>
                </a:cubicBezTo>
                <a:cubicBezTo>
                  <a:pt x="112" y="93"/>
                  <a:pt x="114" y="89"/>
                  <a:pt x="114" y="88"/>
                </a:cubicBezTo>
                <a:cubicBezTo>
                  <a:pt x="115" y="88"/>
                  <a:pt x="119" y="84"/>
                  <a:pt x="119" y="84"/>
                </a:cubicBezTo>
                <a:cubicBezTo>
                  <a:pt x="121" y="89"/>
                  <a:pt x="121" y="89"/>
                  <a:pt x="121" y="89"/>
                </a:cubicBezTo>
                <a:cubicBezTo>
                  <a:pt x="121" y="93"/>
                  <a:pt x="121" y="93"/>
                  <a:pt x="121" y="93"/>
                </a:cubicBezTo>
                <a:cubicBezTo>
                  <a:pt x="121" y="93"/>
                  <a:pt x="120" y="95"/>
                  <a:pt x="121" y="95"/>
                </a:cubicBezTo>
                <a:cubicBezTo>
                  <a:pt x="123" y="94"/>
                  <a:pt x="123" y="92"/>
                  <a:pt x="123" y="92"/>
                </a:cubicBezTo>
                <a:cubicBezTo>
                  <a:pt x="124" y="91"/>
                  <a:pt x="124" y="91"/>
                  <a:pt x="124" y="91"/>
                </a:cubicBezTo>
                <a:cubicBezTo>
                  <a:pt x="124" y="91"/>
                  <a:pt x="122" y="88"/>
                  <a:pt x="123" y="88"/>
                </a:cubicBezTo>
                <a:cubicBezTo>
                  <a:pt x="124" y="88"/>
                  <a:pt x="124" y="86"/>
                  <a:pt x="124" y="88"/>
                </a:cubicBezTo>
                <a:cubicBezTo>
                  <a:pt x="125" y="89"/>
                  <a:pt x="125" y="91"/>
                  <a:pt x="126" y="90"/>
                </a:cubicBezTo>
                <a:cubicBezTo>
                  <a:pt x="128" y="90"/>
                  <a:pt x="128" y="91"/>
                  <a:pt x="128" y="90"/>
                </a:cubicBezTo>
                <a:cubicBezTo>
                  <a:pt x="129" y="89"/>
                  <a:pt x="129" y="88"/>
                  <a:pt x="129" y="88"/>
                </a:cubicBezTo>
                <a:cubicBezTo>
                  <a:pt x="130" y="87"/>
                  <a:pt x="130" y="87"/>
                  <a:pt x="130" y="87"/>
                </a:cubicBezTo>
                <a:cubicBezTo>
                  <a:pt x="130" y="87"/>
                  <a:pt x="130" y="89"/>
                  <a:pt x="131" y="89"/>
                </a:cubicBezTo>
                <a:cubicBezTo>
                  <a:pt x="132" y="89"/>
                  <a:pt x="134" y="89"/>
                  <a:pt x="134" y="89"/>
                </a:cubicBezTo>
                <a:cubicBezTo>
                  <a:pt x="136" y="90"/>
                  <a:pt x="136" y="90"/>
                  <a:pt x="136" y="90"/>
                </a:cubicBezTo>
                <a:cubicBezTo>
                  <a:pt x="136" y="90"/>
                  <a:pt x="137" y="90"/>
                  <a:pt x="137" y="89"/>
                </a:cubicBezTo>
                <a:cubicBezTo>
                  <a:pt x="137" y="88"/>
                  <a:pt x="137" y="87"/>
                  <a:pt x="137" y="87"/>
                </a:cubicBezTo>
                <a:cubicBezTo>
                  <a:pt x="139" y="86"/>
                  <a:pt x="139" y="86"/>
                  <a:pt x="139" y="86"/>
                </a:cubicBezTo>
                <a:cubicBezTo>
                  <a:pt x="139" y="83"/>
                  <a:pt x="139" y="83"/>
                  <a:pt x="139" y="83"/>
                </a:cubicBezTo>
                <a:cubicBezTo>
                  <a:pt x="143" y="86"/>
                  <a:pt x="143" y="86"/>
                  <a:pt x="143" y="86"/>
                </a:cubicBezTo>
                <a:cubicBezTo>
                  <a:pt x="144" y="89"/>
                  <a:pt x="144" y="89"/>
                  <a:pt x="144" y="89"/>
                </a:cubicBezTo>
                <a:cubicBezTo>
                  <a:pt x="146" y="88"/>
                  <a:pt x="146" y="88"/>
                  <a:pt x="146" y="88"/>
                </a:cubicBezTo>
                <a:cubicBezTo>
                  <a:pt x="147" y="85"/>
                  <a:pt x="147" y="85"/>
                  <a:pt x="147" y="85"/>
                </a:cubicBezTo>
                <a:cubicBezTo>
                  <a:pt x="147" y="85"/>
                  <a:pt x="150" y="85"/>
                  <a:pt x="151" y="84"/>
                </a:cubicBezTo>
                <a:cubicBezTo>
                  <a:pt x="152" y="84"/>
                  <a:pt x="155" y="83"/>
                  <a:pt x="155" y="83"/>
                </a:cubicBezTo>
                <a:cubicBezTo>
                  <a:pt x="155" y="82"/>
                  <a:pt x="153" y="81"/>
                  <a:pt x="152" y="82"/>
                </a:cubicBezTo>
                <a:cubicBezTo>
                  <a:pt x="151" y="82"/>
                  <a:pt x="149" y="83"/>
                  <a:pt x="148" y="82"/>
                </a:cubicBezTo>
                <a:cubicBezTo>
                  <a:pt x="148" y="81"/>
                  <a:pt x="146" y="79"/>
                  <a:pt x="146" y="79"/>
                </a:cubicBezTo>
                <a:cubicBezTo>
                  <a:pt x="144" y="79"/>
                  <a:pt x="144" y="79"/>
                  <a:pt x="144" y="79"/>
                </a:cubicBezTo>
                <a:cubicBezTo>
                  <a:pt x="144" y="79"/>
                  <a:pt x="142" y="78"/>
                  <a:pt x="143" y="77"/>
                </a:cubicBezTo>
                <a:cubicBezTo>
                  <a:pt x="144" y="76"/>
                  <a:pt x="145" y="76"/>
                  <a:pt x="145" y="76"/>
                </a:cubicBezTo>
                <a:cubicBezTo>
                  <a:pt x="145" y="76"/>
                  <a:pt x="144" y="74"/>
                  <a:pt x="144" y="73"/>
                </a:cubicBezTo>
                <a:cubicBezTo>
                  <a:pt x="144" y="72"/>
                  <a:pt x="144" y="70"/>
                  <a:pt x="143" y="69"/>
                </a:cubicBezTo>
                <a:cubicBezTo>
                  <a:pt x="143" y="69"/>
                  <a:pt x="141" y="65"/>
                  <a:pt x="141" y="65"/>
                </a:cubicBezTo>
                <a:cubicBezTo>
                  <a:pt x="141" y="63"/>
                  <a:pt x="141" y="63"/>
                  <a:pt x="141" y="63"/>
                </a:cubicBezTo>
                <a:cubicBezTo>
                  <a:pt x="139" y="64"/>
                  <a:pt x="139" y="64"/>
                  <a:pt x="139" y="64"/>
                </a:cubicBezTo>
                <a:cubicBezTo>
                  <a:pt x="137" y="62"/>
                  <a:pt x="137" y="62"/>
                  <a:pt x="137" y="62"/>
                </a:cubicBezTo>
                <a:cubicBezTo>
                  <a:pt x="137" y="62"/>
                  <a:pt x="135" y="62"/>
                  <a:pt x="135" y="63"/>
                </a:cubicBezTo>
                <a:cubicBezTo>
                  <a:pt x="134" y="63"/>
                  <a:pt x="133" y="62"/>
                  <a:pt x="133" y="62"/>
                </a:cubicBezTo>
                <a:cubicBezTo>
                  <a:pt x="131" y="62"/>
                  <a:pt x="131" y="62"/>
                  <a:pt x="131" y="62"/>
                </a:cubicBezTo>
                <a:cubicBezTo>
                  <a:pt x="131" y="62"/>
                  <a:pt x="131" y="62"/>
                  <a:pt x="129" y="62"/>
                </a:cubicBezTo>
                <a:cubicBezTo>
                  <a:pt x="128" y="62"/>
                  <a:pt x="126" y="61"/>
                  <a:pt x="125" y="61"/>
                </a:cubicBezTo>
                <a:cubicBezTo>
                  <a:pt x="125" y="60"/>
                  <a:pt x="125" y="59"/>
                  <a:pt x="125" y="59"/>
                </a:cubicBezTo>
                <a:cubicBezTo>
                  <a:pt x="126" y="58"/>
                  <a:pt x="126" y="57"/>
                  <a:pt x="126" y="57"/>
                </a:cubicBezTo>
                <a:cubicBezTo>
                  <a:pt x="126" y="57"/>
                  <a:pt x="126" y="54"/>
                  <a:pt x="125" y="54"/>
                </a:cubicBezTo>
                <a:cubicBezTo>
                  <a:pt x="124" y="54"/>
                  <a:pt x="122" y="54"/>
                  <a:pt x="122" y="54"/>
                </a:cubicBezTo>
                <a:cubicBezTo>
                  <a:pt x="120" y="53"/>
                  <a:pt x="120" y="53"/>
                  <a:pt x="120" y="53"/>
                </a:cubicBezTo>
                <a:cubicBezTo>
                  <a:pt x="123" y="52"/>
                  <a:pt x="123" y="52"/>
                  <a:pt x="123" y="52"/>
                </a:cubicBezTo>
                <a:cubicBezTo>
                  <a:pt x="122" y="50"/>
                  <a:pt x="122" y="50"/>
                  <a:pt x="122" y="50"/>
                </a:cubicBezTo>
                <a:cubicBezTo>
                  <a:pt x="122" y="50"/>
                  <a:pt x="122" y="48"/>
                  <a:pt x="122" y="48"/>
                </a:cubicBezTo>
                <a:cubicBezTo>
                  <a:pt x="122" y="47"/>
                  <a:pt x="121" y="46"/>
                  <a:pt x="121" y="46"/>
                </a:cubicBezTo>
                <a:cubicBezTo>
                  <a:pt x="121" y="42"/>
                  <a:pt x="121" y="42"/>
                  <a:pt x="121" y="42"/>
                </a:cubicBezTo>
                <a:cubicBezTo>
                  <a:pt x="119" y="42"/>
                  <a:pt x="119" y="42"/>
                  <a:pt x="119" y="42"/>
                </a:cubicBezTo>
                <a:cubicBezTo>
                  <a:pt x="117" y="41"/>
                  <a:pt x="117" y="41"/>
                  <a:pt x="117" y="41"/>
                </a:cubicBezTo>
                <a:cubicBezTo>
                  <a:pt x="116" y="44"/>
                  <a:pt x="116" y="44"/>
                  <a:pt x="116" y="44"/>
                </a:cubicBezTo>
                <a:cubicBezTo>
                  <a:pt x="114" y="45"/>
                  <a:pt x="114" y="45"/>
                  <a:pt x="114" y="45"/>
                </a:cubicBezTo>
                <a:cubicBezTo>
                  <a:pt x="113" y="42"/>
                  <a:pt x="113" y="42"/>
                  <a:pt x="113" y="42"/>
                </a:cubicBezTo>
                <a:cubicBezTo>
                  <a:pt x="111" y="41"/>
                  <a:pt x="111" y="41"/>
                  <a:pt x="111" y="41"/>
                </a:cubicBezTo>
                <a:cubicBezTo>
                  <a:pt x="110" y="41"/>
                  <a:pt x="110" y="41"/>
                  <a:pt x="110" y="41"/>
                </a:cubicBezTo>
                <a:cubicBezTo>
                  <a:pt x="108" y="38"/>
                  <a:pt x="108" y="38"/>
                  <a:pt x="108" y="38"/>
                </a:cubicBezTo>
                <a:cubicBezTo>
                  <a:pt x="106" y="38"/>
                  <a:pt x="106" y="38"/>
                  <a:pt x="106" y="38"/>
                </a:cubicBezTo>
                <a:cubicBezTo>
                  <a:pt x="106" y="38"/>
                  <a:pt x="105" y="41"/>
                  <a:pt x="104" y="39"/>
                </a:cubicBezTo>
                <a:cubicBezTo>
                  <a:pt x="103" y="38"/>
                  <a:pt x="103" y="35"/>
                  <a:pt x="103" y="35"/>
                </a:cubicBezTo>
                <a:cubicBezTo>
                  <a:pt x="102" y="34"/>
                  <a:pt x="102" y="34"/>
                  <a:pt x="102" y="34"/>
                </a:cubicBezTo>
                <a:cubicBezTo>
                  <a:pt x="103" y="32"/>
                  <a:pt x="103" y="32"/>
                  <a:pt x="103" y="32"/>
                </a:cubicBezTo>
                <a:cubicBezTo>
                  <a:pt x="103" y="29"/>
                  <a:pt x="103" y="29"/>
                  <a:pt x="103" y="29"/>
                </a:cubicBezTo>
                <a:cubicBezTo>
                  <a:pt x="103" y="29"/>
                  <a:pt x="102" y="27"/>
                  <a:pt x="102" y="27"/>
                </a:cubicBezTo>
                <a:cubicBezTo>
                  <a:pt x="102" y="26"/>
                  <a:pt x="101" y="24"/>
                  <a:pt x="101" y="24"/>
                </a:cubicBezTo>
                <a:cubicBezTo>
                  <a:pt x="102" y="22"/>
                  <a:pt x="102" y="22"/>
                  <a:pt x="102" y="22"/>
                </a:cubicBezTo>
                <a:cubicBezTo>
                  <a:pt x="100" y="21"/>
                  <a:pt x="100" y="21"/>
                  <a:pt x="100" y="21"/>
                </a:cubicBezTo>
                <a:cubicBezTo>
                  <a:pt x="100" y="18"/>
                  <a:pt x="100" y="18"/>
                  <a:pt x="100" y="18"/>
                </a:cubicBezTo>
                <a:cubicBezTo>
                  <a:pt x="100" y="17"/>
                  <a:pt x="100" y="17"/>
                  <a:pt x="100" y="17"/>
                </a:cubicBezTo>
                <a:cubicBezTo>
                  <a:pt x="97" y="16"/>
                  <a:pt x="97" y="16"/>
                  <a:pt x="97" y="16"/>
                </a:cubicBezTo>
                <a:cubicBezTo>
                  <a:pt x="97" y="16"/>
                  <a:pt x="97" y="15"/>
                  <a:pt x="96" y="14"/>
                </a:cubicBezTo>
                <a:cubicBezTo>
                  <a:pt x="96" y="14"/>
                  <a:pt x="94" y="12"/>
                  <a:pt x="94" y="12"/>
                </a:cubicBezTo>
                <a:cubicBezTo>
                  <a:pt x="94" y="12"/>
                  <a:pt x="93" y="12"/>
                  <a:pt x="93" y="13"/>
                </a:cubicBezTo>
                <a:cubicBezTo>
                  <a:pt x="92" y="14"/>
                  <a:pt x="92" y="16"/>
                  <a:pt x="91" y="16"/>
                </a:cubicBezTo>
                <a:cubicBezTo>
                  <a:pt x="91" y="16"/>
                  <a:pt x="92" y="16"/>
                  <a:pt x="89" y="16"/>
                </a:cubicBezTo>
                <a:cubicBezTo>
                  <a:pt x="87" y="15"/>
                  <a:pt x="87" y="15"/>
                  <a:pt x="86" y="14"/>
                </a:cubicBezTo>
                <a:cubicBezTo>
                  <a:pt x="85" y="14"/>
                  <a:pt x="83" y="12"/>
                  <a:pt x="83" y="12"/>
                </a:cubicBezTo>
                <a:cubicBezTo>
                  <a:pt x="82" y="8"/>
                  <a:pt x="82" y="8"/>
                  <a:pt x="82" y="8"/>
                </a:cubicBezTo>
                <a:cubicBezTo>
                  <a:pt x="80" y="8"/>
                  <a:pt x="80" y="8"/>
                  <a:pt x="80" y="8"/>
                </a:cubicBezTo>
                <a:cubicBezTo>
                  <a:pt x="80" y="8"/>
                  <a:pt x="83" y="9"/>
                  <a:pt x="79" y="9"/>
                </a:cubicBezTo>
                <a:cubicBezTo>
                  <a:pt x="75" y="9"/>
                  <a:pt x="71" y="9"/>
                  <a:pt x="71" y="9"/>
                </a:cubicBezTo>
                <a:cubicBezTo>
                  <a:pt x="70" y="11"/>
                  <a:pt x="70" y="11"/>
                  <a:pt x="70" y="11"/>
                </a:cubicBezTo>
                <a:cubicBezTo>
                  <a:pt x="70" y="11"/>
                  <a:pt x="69" y="13"/>
                  <a:pt x="69" y="14"/>
                </a:cubicBezTo>
                <a:cubicBezTo>
                  <a:pt x="69" y="14"/>
                  <a:pt x="70" y="15"/>
                  <a:pt x="69" y="14"/>
                </a:cubicBezTo>
                <a:cubicBezTo>
                  <a:pt x="69" y="13"/>
                  <a:pt x="68" y="13"/>
                  <a:pt x="68" y="12"/>
                </a:cubicBezTo>
                <a:cubicBezTo>
                  <a:pt x="68" y="12"/>
                  <a:pt x="68" y="11"/>
                  <a:pt x="68" y="11"/>
                </a:cubicBezTo>
                <a:cubicBezTo>
                  <a:pt x="68" y="10"/>
                  <a:pt x="66" y="9"/>
                  <a:pt x="66" y="9"/>
                </a:cubicBezTo>
                <a:cubicBezTo>
                  <a:pt x="65" y="11"/>
                  <a:pt x="65" y="11"/>
                  <a:pt x="65" y="11"/>
                </a:cubicBezTo>
                <a:cubicBezTo>
                  <a:pt x="65" y="11"/>
                  <a:pt x="66" y="12"/>
                  <a:pt x="64" y="12"/>
                </a:cubicBezTo>
                <a:cubicBezTo>
                  <a:pt x="63" y="13"/>
                  <a:pt x="63" y="13"/>
                  <a:pt x="63" y="13"/>
                </a:cubicBezTo>
                <a:cubicBezTo>
                  <a:pt x="63" y="12"/>
                  <a:pt x="64" y="11"/>
                  <a:pt x="64" y="11"/>
                </a:cubicBezTo>
                <a:cubicBezTo>
                  <a:pt x="64" y="11"/>
                  <a:pt x="65" y="9"/>
                  <a:pt x="65" y="9"/>
                </a:cubicBezTo>
                <a:cubicBezTo>
                  <a:pt x="65" y="9"/>
                  <a:pt x="65" y="7"/>
                  <a:pt x="64" y="7"/>
                </a:cubicBezTo>
                <a:cubicBezTo>
                  <a:pt x="64" y="7"/>
                  <a:pt x="62" y="7"/>
                  <a:pt x="61" y="7"/>
                </a:cubicBezTo>
                <a:cubicBezTo>
                  <a:pt x="61" y="7"/>
                  <a:pt x="60" y="8"/>
                  <a:pt x="60" y="8"/>
                </a:cubicBezTo>
                <a:cubicBezTo>
                  <a:pt x="60" y="8"/>
                  <a:pt x="61" y="9"/>
                  <a:pt x="60" y="9"/>
                </a:cubicBezTo>
                <a:cubicBezTo>
                  <a:pt x="60" y="9"/>
                  <a:pt x="59" y="9"/>
                  <a:pt x="59" y="10"/>
                </a:cubicBezTo>
                <a:cubicBezTo>
                  <a:pt x="58" y="10"/>
                  <a:pt x="58" y="8"/>
                  <a:pt x="58" y="8"/>
                </a:cubicBezTo>
                <a:cubicBezTo>
                  <a:pt x="58" y="8"/>
                  <a:pt x="57" y="7"/>
                  <a:pt x="57" y="7"/>
                </a:cubicBezTo>
                <a:cubicBezTo>
                  <a:pt x="57" y="8"/>
                  <a:pt x="56" y="10"/>
                  <a:pt x="56" y="10"/>
                </a:cubicBezTo>
                <a:cubicBezTo>
                  <a:pt x="55" y="10"/>
                  <a:pt x="55" y="10"/>
                  <a:pt x="55" y="9"/>
                </a:cubicBezTo>
                <a:cubicBezTo>
                  <a:pt x="54" y="9"/>
                  <a:pt x="54" y="7"/>
                  <a:pt x="54" y="7"/>
                </a:cubicBezTo>
                <a:cubicBezTo>
                  <a:pt x="53" y="6"/>
                  <a:pt x="53" y="6"/>
                  <a:pt x="53" y="6"/>
                </a:cubicBezTo>
                <a:cubicBezTo>
                  <a:pt x="53" y="6"/>
                  <a:pt x="50" y="6"/>
                  <a:pt x="49" y="6"/>
                </a:cubicBezTo>
                <a:cubicBezTo>
                  <a:pt x="49" y="6"/>
                  <a:pt x="47" y="6"/>
                  <a:pt x="47" y="5"/>
                </a:cubicBezTo>
                <a:cubicBezTo>
                  <a:pt x="46" y="4"/>
                  <a:pt x="45" y="4"/>
                  <a:pt x="45" y="4"/>
                </a:cubicBezTo>
                <a:cubicBezTo>
                  <a:pt x="45" y="4"/>
                  <a:pt x="45" y="4"/>
                  <a:pt x="44" y="3"/>
                </a:cubicBezTo>
                <a:cubicBezTo>
                  <a:pt x="43" y="3"/>
                  <a:pt x="43" y="3"/>
                  <a:pt x="42" y="3"/>
                </a:cubicBezTo>
                <a:cubicBezTo>
                  <a:pt x="41" y="2"/>
                  <a:pt x="42" y="2"/>
                  <a:pt x="40" y="2"/>
                </a:cubicBezTo>
                <a:cubicBezTo>
                  <a:pt x="38" y="2"/>
                  <a:pt x="38" y="4"/>
                  <a:pt x="37" y="3"/>
                </a:cubicBezTo>
                <a:cubicBezTo>
                  <a:pt x="35" y="3"/>
                  <a:pt x="35" y="3"/>
                  <a:pt x="35" y="3"/>
                </a:cubicBezTo>
                <a:cubicBezTo>
                  <a:pt x="34" y="2"/>
                  <a:pt x="34" y="2"/>
                  <a:pt x="34" y="2"/>
                </a:cubicBezTo>
                <a:cubicBezTo>
                  <a:pt x="34" y="1"/>
                  <a:pt x="33" y="0"/>
                  <a:pt x="33" y="1"/>
                </a:cubicBezTo>
                <a:cubicBezTo>
                  <a:pt x="33" y="3"/>
                  <a:pt x="33" y="2"/>
                  <a:pt x="32" y="3"/>
                </a:cubicBezTo>
                <a:cubicBezTo>
                  <a:pt x="32" y="4"/>
                  <a:pt x="30" y="5"/>
                  <a:pt x="30" y="5"/>
                </a:cubicBezTo>
                <a:cubicBezTo>
                  <a:pt x="30" y="5"/>
                  <a:pt x="29" y="5"/>
                  <a:pt x="29" y="6"/>
                </a:cubicBezTo>
                <a:cubicBezTo>
                  <a:pt x="29" y="6"/>
                  <a:pt x="28" y="7"/>
                  <a:pt x="28" y="7"/>
                </a:cubicBezTo>
                <a:cubicBezTo>
                  <a:pt x="28" y="7"/>
                  <a:pt x="28" y="6"/>
                  <a:pt x="27" y="6"/>
                </a:cubicBezTo>
                <a:cubicBezTo>
                  <a:pt x="27" y="6"/>
                  <a:pt x="27" y="6"/>
                  <a:pt x="27" y="6"/>
                </a:cubicBezTo>
                <a:cubicBezTo>
                  <a:pt x="27" y="6"/>
                  <a:pt x="25" y="6"/>
                  <a:pt x="25" y="7"/>
                </a:cubicBezTo>
                <a:cubicBezTo>
                  <a:pt x="25" y="7"/>
                  <a:pt x="25" y="8"/>
                  <a:pt x="25" y="9"/>
                </a:cubicBezTo>
                <a:cubicBezTo>
                  <a:pt x="25" y="9"/>
                  <a:pt x="24" y="10"/>
                  <a:pt x="24" y="10"/>
                </a:cubicBezTo>
                <a:cubicBezTo>
                  <a:pt x="22" y="11"/>
                  <a:pt x="22" y="11"/>
                  <a:pt x="22" y="11"/>
                </a:cubicBezTo>
                <a:cubicBezTo>
                  <a:pt x="22" y="11"/>
                  <a:pt x="22" y="11"/>
                  <a:pt x="21" y="11"/>
                </a:cubicBezTo>
                <a:cubicBezTo>
                  <a:pt x="20" y="11"/>
                  <a:pt x="18" y="11"/>
                  <a:pt x="18" y="11"/>
                </a:cubicBezTo>
                <a:cubicBezTo>
                  <a:pt x="17" y="11"/>
                  <a:pt x="16" y="11"/>
                  <a:pt x="16" y="11"/>
                </a:cubicBezTo>
                <a:cubicBezTo>
                  <a:pt x="16" y="12"/>
                  <a:pt x="16" y="12"/>
                  <a:pt x="16" y="12"/>
                </a:cubicBezTo>
                <a:cubicBezTo>
                  <a:pt x="15" y="13"/>
                  <a:pt x="15" y="13"/>
                  <a:pt x="15" y="13"/>
                </a:cubicBezTo>
                <a:cubicBezTo>
                  <a:pt x="15" y="13"/>
                  <a:pt x="14" y="15"/>
                  <a:pt x="13" y="14"/>
                </a:cubicBezTo>
                <a:cubicBezTo>
                  <a:pt x="13" y="14"/>
                  <a:pt x="12" y="14"/>
                  <a:pt x="12" y="14"/>
                </a:cubicBezTo>
                <a:cubicBezTo>
                  <a:pt x="10" y="13"/>
                  <a:pt x="10" y="13"/>
                  <a:pt x="10" y="13"/>
                </a:cubicBezTo>
                <a:cubicBezTo>
                  <a:pt x="10" y="13"/>
                  <a:pt x="9" y="14"/>
                  <a:pt x="9" y="14"/>
                </a:cubicBezTo>
                <a:cubicBezTo>
                  <a:pt x="9" y="14"/>
                  <a:pt x="8" y="14"/>
                  <a:pt x="8" y="14"/>
                </a:cubicBezTo>
                <a:cubicBezTo>
                  <a:pt x="8" y="14"/>
                  <a:pt x="8" y="14"/>
                  <a:pt x="8" y="14"/>
                </a:cubicBezTo>
                <a:cubicBezTo>
                  <a:pt x="8" y="14"/>
                  <a:pt x="8" y="15"/>
                  <a:pt x="9" y="16"/>
                </a:cubicBezTo>
                <a:cubicBezTo>
                  <a:pt x="9" y="16"/>
                  <a:pt x="9" y="17"/>
                  <a:pt x="9" y="18"/>
                </a:cubicBezTo>
                <a:cubicBezTo>
                  <a:pt x="9" y="18"/>
                  <a:pt x="8" y="19"/>
                  <a:pt x="8" y="19"/>
                </a:cubicBezTo>
                <a:cubicBezTo>
                  <a:pt x="7" y="19"/>
                  <a:pt x="6" y="18"/>
                  <a:pt x="6" y="18"/>
                </a:cubicBezTo>
                <a:cubicBezTo>
                  <a:pt x="6" y="18"/>
                  <a:pt x="6" y="17"/>
                  <a:pt x="5" y="17"/>
                </a:cubicBezTo>
                <a:cubicBezTo>
                  <a:pt x="5" y="18"/>
                  <a:pt x="2" y="19"/>
                  <a:pt x="2" y="19"/>
                </a:cubicBezTo>
                <a:cubicBezTo>
                  <a:pt x="2" y="21"/>
                  <a:pt x="2" y="21"/>
                  <a:pt x="2" y="21"/>
                </a:cubicBezTo>
                <a:cubicBezTo>
                  <a:pt x="0" y="22"/>
                  <a:pt x="0" y="22"/>
                  <a:pt x="0" y="22"/>
                </a:cubicBezTo>
                <a:cubicBezTo>
                  <a:pt x="5" y="22"/>
                  <a:pt x="5" y="22"/>
                  <a:pt x="5" y="22"/>
                </a:cubicBezTo>
                <a:cubicBezTo>
                  <a:pt x="6" y="22"/>
                  <a:pt x="6" y="22"/>
                  <a:pt x="6" y="22"/>
                </a:cubicBezTo>
                <a:cubicBezTo>
                  <a:pt x="8" y="22"/>
                  <a:pt x="8" y="22"/>
                  <a:pt x="8" y="22"/>
                </a:cubicBezTo>
                <a:cubicBezTo>
                  <a:pt x="9" y="21"/>
                  <a:pt x="9" y="21"/>
                  <a:pt x="9" y="21"/>
                </a:cubicBezTo>
                <a:cubicBezTo>
                  <a:pt x="9" y="21"/>
                  <a:pt x="10" y="21"/>
                  <a:pt x="10" y="22"/>
                </a:cubicBezTo>
                <a:cubicBezTo>
                  <a:pt x="10" y="22"/>
                  <a:pt x="12" y="23"/>
                  <a:pt x="12" y="23"/>
                </a:cubicBezTo>
                <a:cubicBezTo>
                  <a:pt x="12" y="23"/>
                  <a:pt x="12" y="23"/>
                  <a:pt x="12" y="23"/>
                </a:cubicBezTo>
                <a:cubicBezTo>
                  <a:pt x="15" y="22"/>
                  <a:pt x="15" y="22"/>
                  <a:pt x="15" y="22"/>
                </a:cubicBezTo>
                <a:cubicBezTo>
                  <a:pt x="15" y="23"/>
                  <a:pt x="15" y="23"/>
                  <a:pt x="15" y="23"/>
                </a:cubicBezTo>
                <a:cubicBezTo>
                  <a:pt x="15" y="23"/>
                  <a:pt x="15" y="24"/>
                  <a:pt x="16" y="24"/>
                </a:cubicBezTo>
                <a:cubicBezTo>
                  <a:pt x="17" y="24"/>
                  <a:pt x="17" y="24"/>
                  <a:pt x="17" y="24"/>
                </a:cubicBezTo>
                <a:cubicBezTo>
                  <a:pt x="17" y="26"/>
                  <a:pt x="17" y="26"/>
                  <a:pt x="17" y="26"/>
                </a:cubicBezTo>
                <a:cubicBezTo>
                  <a:pt x="19" y="26"/>
                  <a:pt x="19" y="26"/>
                  <a:pt x="19" y="26"/>
                </a:cubicBezTo>
                <a:cubicBezTo>
                  <a:pt x="19" y="26"/>
                  <a:pt x="20" y="26"/>
                  <a:pt x="20" y="26"/>
                </a:cubicBezTo>
                <a:cubicBezTo>
                  <a:pt x="20" y="26"/>
                  <a:pt x="20" y="27"/>
                  <a:pt x="20" y="27"/>
                </a:cubicBezTo>
                <a:cubicBezTo>
                  <a:pt x="20" y="27"/>
                  <a:pt x="21" y="28"/>
                  <a:pt x="22" y="29"/>
                </a:cubicBezTo>
                <a:cubicBezTo>
                  <a:pt x="22" y="29"/>
                  <a:pt x="23" y="30"/>
                  <a:pt x="23" y="30"/>
                </a:cubicBezTo>
                <a:cubicBezTo>
                  <a:pt x="24" y="31"/>
                  <a:pt x="24" y="31"/>
                  <a:pt x="24" y="31"/>
                </a:cubicBezTo>
                <a:cubicBezTo>
                  <a:pt x="25" y="32"/>
                  <a:pt x="25" y="32"/>
                  <a:pt x="25" y="32"/>
                </a:cubicBezTo>
                <a:cubicBezTo>
                  <a:pt x="26" y="33"/>
                  <a:pt x="26" y="33"/>
                  <a:pt x="26" y="33"/>
                </a:cubicBezTo>
                <a:cubicBezTo>
                  <a:pt x="26" y="33"/>
                  <a:pt x="26" y="33"/>
                  <a:pt x="26" y="33"/>
                </a:cubicBezTo>
                <a:cubicBezTo>
                  <a:pt x="26" y="34"/>
                  <a:pt x="26" y="35"/>
                  <a:pt x="27" y="35"/>
                </a:cubicBezTo>
                <a:cubicBezTo>
                  <a:pt x="27" y="35"/>
                  <a:pt x="27" y="35"/>
                  <a:pt x="28" y="35"/>
                </a:cubicBezTo>
                <a:cubicBezTo>
                  <a:pt x="28" y="35"/>
                  <a:pt x="28" y="35"/>
                  <a:pt x="28" y="36"/>
                </a:cubicBezTo>
                <a:cubicBezTo>
                  <a:pt x="28" y="36"/>
                  <a:pt x="28" y="36"/>
                  <a:pt x="29" y="37"/>
                </a:cubicBezTo>
                <a:cubicBezTo>
                  <a:pt x="29" y="37"/>
                  <a:pt x="30" y="38"/>
                  <a:pt x="30" y="38"/>
                </a:cubicBezTo>
                <a:cubicBezTo>
                  <a:pt x="30" y="38"/>
                  <a:pt x="30" y="38"/>
                  <a:pt x="30" y="39"/>
                </a:cubicBezTo>
                <a:cubicBezTo>
                  <a:pt x="30" y="40"/>
                  <a:pt x="31" y="41"/>
                  <a:pt x="31" y="41"/>
                </a:cubicBezTo>
                <a:cubicBezTo>
                  <a:pt x="31" y="42"/>
                  <a:pt x="32" y="42"/>
                  <a:pt x="32" y="42"/>
                </a:cubicBezTo>
                <a:cubicBezTo>
                  <a:pt x="32" y="42"/>
                  <a:pt x="32" y="42"/>
                  <a:pt x="32" y="42"/>
                </a:cubicBezTo>
                <a:cubicBezTo>
                  <a:pt x="32" y="42"/>
                  <a:pt x="33" y="42"/>
                  <a:pt x="33" y="43"/>
                </a:cubicBezTo>
                <a:cubicBezTo>
                  <a:pt x="33" y="44"/>
                  <a:pt x="32" y="45"/>
                  <a:pt x="33" y="45"/>
                </a:cubicBezTo>
                <a:cubicBezTo>
                  <a:pt x="33" y="45"/>
                  <a:pt x="34" y="47"/>
                  <a:pt x="35" y="47"/>
                </a:cubicBezTo>
                <a:cubicBezTo>
                  <a:pt x="36" y="47"/>
                  <a:pt x="36" y="47"/>
                  <a:pt x="36" y="47"/>
                </a:cubicBezTo>
                <a:cubicBezTo>
                  <a:pt x="37" y="47"/>
                  <a:pt x="37" y="49"/>
                  <a:pt x="38" y="49"/>
                </a:cubicBezTo>
                <a:cubicBezTo>
                  <a:pt x="38" y="50"/>
                  <a:pt x="38" y="50"/>
                  <a:pt x="39" y="50"/>
                </a:cubicBezTo>
                <a:cubicBezTo>
                  <a:pt x="40" y="50"/>
                  <a:pt x="40" y="50"/>
                  <a:pt x="40" y="50"/>
                </a:cubicBezTo>
                <a:cubicBezTo>
                  <a:pt x="40" y="50"/>
                  <a:pt x="40" y="50"/>
                  <a:pt x="40" y="51"/>
                </a:cubicBezTo>
                <a:cubicBezTo>
                  <a:pt x="41" y="51"/>
                  <a:pt x="43" y="53"/>
                  <a:pt x="43" y="53"/>
                </a:cubicBezTo>
                <a:cubicBezTo>
                  <a:pt x="43" y="53"/>
                  <a:pt x="44" y="54"/>
                  <a:pt x="44" y="54"/>
                </a:cubicBezTo>
                <a:cubicBezTo>
                  <a:pt x="44" y="54"/>
                  <a:pt x="45" y="54"/>
                  <a:pt x="46" y="54"/>
                </a:cubicBezTo>
                <a:cubicBezTo>
                  <a:pt x="46" y="54"/>
                  <a:pt x="47" y="54"/>
                  <a:pt x="47" y="55"/>
                </a:cubicBezTo>
                <a:cubicBezTo>
                  <a:pt x="47" y="56"/>
                  <a:pt x="48" y="56"/>
                  <a:pt x="48" y="57"/>
                </a:cubicBezTo>
                <a:cubicBezTo>
                  <a:pt x="48" y="58"/>
                  <a:pt x="49" y="58"/>
                  <a:pt x="49" y="59"/>
                </a:cubicBezTo>
                <a:cubicBezTo>
                  <a:pt x="49" y="59"/>
                  <a:pt x="50" y="61"/>
                  <a:pt x="50" y="61"/>
                </a:cubicBezTo>
                <a:cubicBezTo>
                  <a:pt x="56" y="63"/>
                  <a:pt x="56" y="63"/>
                  <a:pt x="56" y="63"/>
                </a:cubicBezTo>
                <a:cubicBezTo>
                  <a:pt x="57" y="65"/>
                  <a:pt x="57" y="65"/>
                  <a:pt x="57" y="65"/>
                </a:cubicBezTo>
                <a:cubicBezTo>
                  <a:pt x="57" y="65"/>
                  <a:pt x="58" y="67"/>
                  <a:pt x="58" y="67"/>
                </a:cubicBezTo>
                <a:cubicBezTo>
                  <a:pt x="59" y="68"/>
                  <a:pt x="60" y="68"/>
                  <a:pt x="60" y="68"/>
                </a:cubicBezTo>
                <a:cubicBezTo>
                  <a:pt x="63" y="71"/>
                  <a:pt x="63" y="71"/>
                  <a:pt x="63" y="71"/>
                </a:cubicBezTo>
                <a:cubicBezTo>
                  <a:pt x="66" y="72"/>
                  <a:pt x="66" y="72"/>
                  <a:pt x="66" y="72"/>
                </a:cubicBezTo>
                <a:cubicBezTo>
                  <a:pt x="66" y="72"/>
                  <a:pt x="68" y="73"/>
                  <a:pt x="69" y="73"/>
                </a:cubicBezTo>
                <a:cubicBezTo>
                  <a:pt x="69" y="73"/>
                  <a:pt x="71" y="74"/>
                  <a:pt x="72" y="74"/>
                </a:cubicBezTo>
                <a:cubicBezTo>
                  <a:pt x="72" y="75"/>
                  <a:pt x="73" y="78"/>
                  <a:pt x="73" y="78"/>
                </a:cubicBezTo>
                <a:cubicBezTo>
                  <a:pt x="74" y="78"/>
                  <a:pt x="76" y="80"/>
                  <a:pt x="76" y="82"/>
                </a:cubicBezTo>
                <a:cubicBezTo>
                  <a:pt x="77" y="83"/>
                  <a:pt x="77" y="83"/>
                  <a:pt x="77" y="85"/>
                </a:cubicBezTo>
                <a:cubicBezTo>
                  <a:pt x="78" y="86"/>
                  <a:pt x="80" y="88"/>
                  <a:pt x="80" y="88"/>
                </a:cubicBezTo>
                <a:cubicBezTo>
                  <a:pt x="80" y="88"/>
                  <a:pt x="80" y="88"/>
                  <a:pt x="81" y="90"/>
                </a:cubicBezTo>
                <a:cubicBezTo>
                  <a:pt x="82" y="91"/>
                  <a:pt x="83" y="92"/>
                  <a:pt x="83" y="93"/>
                </a:cubicBezTo>
                <a:cubicBezTo>
                  <a:pt x="83" y="93"/>
                  <a:pt x="83" y="93"/>
                  <a:pt x="83" y="94"/>
                </a:cubicBezTo>
                <a:cubicBezTo>
                  <a:pt x="83" y="94"/>
                  <a:pt x="83" y="95"/>
                  <a:pt x="83" y="95"/>
                </a:cubicBezTo>
                <a:cubicBezTo>
                  <a:pt x="83" y="95"/>
                  <a:pt x="84" y="97"/>
                  <a:pt x="84" y="98"/>
                </a:cubicBezTo>
                <a:cubicBezTo>
                  <a:pt x="84" y="98"/>
                  <a:pt x="85" y="100"/>
                  <a:pt x="85" y="100"/>
                </a:cubicBezTo>
                <a:cubicBezTo>
                  <a:pt x="85" y="101"/>
                  <a:pt x="85" y="101"/>
                  <a:pt x="85" y="101"/>
                </a:cubicBezTo>
                <a:cubicBezTo>
                  <a:pt x="86" y="104"/>
                  <a:pt x="86" y="104"/>
                  <a:pt x="86" y="104"/>
                </a:cubicBezTo>
                <a:cubicBezTo>
                  <a:pt x="85" y="106"/>
                  <a:pt x="85" y="106"/>
                  <a:pt x="85" y="106"/>
                </a:cubicBezTo>
                <a:cubicBezTo>
                  <a:pt x="85" y="106"/>
                  <a:pt x="84" y="107"/>
                  <a:pt x="85" y="107"/>
                </a:cubicBezTo>
                <a:cubicBezTo>
                  <a:pt x="86" y="107"/>
                  <a:pt x="87" y="108"/>
                  <a:pt x="86" y="109"/>
                </a:cubicBezTo>
                <a:cubicBezTo>
                  <a:pt x="86" y="109"/>
                  <a:pt x="85" y="111"/>
                  <a:pt x="85" y="111"/>
                </a:cubicBezTo>
                <a:cubicBezTo>
                  <a:pt x="85" y="112"/>
                  <a:pt x="85" y="112"/>
                  <a:pt x="85" y="112"/>
                </a:cubicBezTo>
                <a:cubicBezTo>
                  <a:pt x="84" y="114"/>
                  <a:pt x="84" y="114"/>
                  <a:pt x="84" y="114"/>
                </a:cubicBezTo>
                <a:cubicBezTo>
                  <a:pt x="84" y="114"/>
                  <a:pt x="86" y="115"/>
                  <a:pt x="86" y="115"/>
                </a:cubicBezTo>
                <a:cubicBezTo>
                  <a:pt x="86" y="116"/>
                  <a:pt x="87" y="117"/>
                  <a:pt x="86" y="118"/>
                </a:cubicBezTo>
                <a:cubicBezTo>
                  <a:pt x="86" y="118"/>
                  <a:pt x="86" y="120"/>
                  <a:pt x="86" y="120"/>
                </a:cubicBezTo>
                <a:cubicBezTo>
                  <a:pt x="86" y="120"/>
                  <a:pt x="86" y="122"/>
                  <a:pt x="86" y="122"/>
                </a:cubicBezTo>
                <a:cubicBezTo>
                  <a:pt x="86" y="122"/>
                  <a:pt x="88" y="123"/>
                  <a:pt x="87" y="124"/>
                </a:cubicBezTo>
                <a:cubicBezTo>
                  <a:pt x="87" y="124"/>
                  <a:pt x="87" y="125"/>
                  <a:pt x="87" y="126"/>
                </a:cubicBezTo>
                <a:cubicBezTo>
                  <a:pt x="88" y="128"/>
                  <a:pt x="90" y="131"/>
                  <a:pt x="90" y="131"/>
                </a:cubicBezTo>
                <a:cubicBezTo>
                  <a:pt x="90" y="131"/>
                  <a:pt x="91" y="133"/>
                  <a:pt x="91" y="133"/>
                </a:cubicBezTo>
                <a:cubicBezTo>
                  <a:pt x="91" y="134"/>
                  <a:pt x="90" y="134"/>
                  <a:pt x="91" y="135"/>
                </a:cubicBezTo>
                <a:cubicBezTo>
                  <a:pt x="91" y="135"/>
                  <a:pt x="90" y="136"/>
                  <a:pt x="91" y="136"/>
                </a:cubicBezTo>
                <a:cubicBezTo>
                  <a:pt x="92" y="137"/>
                  <a:pt x="93" y="139"/>
                  <a:pt x="93" y="139"/>
                </a:cubicBezTo>
                <a:cubicBezTo>
                  <a:pt x="93" y="139"/>
                  <a:pt x="93" y="139"/>
                  <a:pt x="94" y="140"/>
                </a:cubicBezTo>
                <a:cubicBezTo>
                  <a:pt x="94" y="141"/>
                  <a:pt x="94" y="143"/>
                  <a:pt x="94" y="143"/>
                </a:cubicBezTo>
                <a:cubicBezTo>
                  <a:pt x="94" y="144"/>
                  <a:pt x="95" y="144"/>
                  <a:pt x="94" y="144"/>
                </a:cubicBezTo>
                <a:cubicBezTo>
                  <a:pt x="94" y="144"/>
                  <a:pt x="93" y="145"/>
                  <a:pt x="93" y="145"/>
                </a:cubicBezTo>
                <a:cubicBezTo>
                  <a:pt x="92" y="147"/>
                  <a:pt x="92" y="147"/>
                  <a:pt x="92" y="147"/>
                </a:cubicBezTo>
                <a:cubicBezTo>
                  <a:pt x="92" y="147"/>
                  <a:pt x="93" y="148"/>
                  <a:pt x="94" y="148"/>
                </a:cubicBezTo>
                <a:cubicBezTo>
                  <a:pt x="94" y="148"/>
                  <a:pt x="95" y="148"/>
                  <a:pt x="95" y="148"/>
                </a:cubicBezTo>
                <a:cubicBezTo>
                  <a:pt x="97" y="150"/>
                  <a:pt x="97" y="150"/>
                  <a:pt x="97" y="150"/>
                </a:cubicBezTo>
                <a:cubicBezTo>
                  <a:pt x="97" y="152"/>
                  <a:pt x="97" y="152"/>
                  <a:pt x="97" y="152"/>
                </a:cubicBezTo>
                <a:lnTo>
                  <a:pt x="99" y="152"/>
                </a:lnTo>
                <a:close/>
              </a:path>
            </a:pathLst>
          </a:custGeom>
          <a:solidFill>
            <a:srgbClr val="D8D8D8"/>
          </a:solidFill>
          <a:ln w="9525" cap="rnd" cmpd="sng">
            <a:solidFill>
              <a:srgbClr val="F2F2F2"/>
            </a:solidFill>
            <a:prstDash val="solid"/>
            <a:round/>
            <a:headEnd type="none" w="sm" len="sm"/>
            <a:tailEnd type="none" w="sm" len="sm"/>
          </a:ln>
        </p:spPr>
        <p:txBody>
          <a:bodyPr spcFirstLastPara="1" wrap="square" lIns="49325" tIns="24650" rIns="49325" bIns="24650" anchor="t"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dk1"/>
              </a:solidFill>
              <a:latin typeface="Montserrat"/>
              <a:ea typeface="Montserrat"/>
              <a:cs typeface="Montserrat"/>
              <a:sym typeface="Montserrat"/>
            </a:endParaRPr>
          </a:p>
        </p:txBody>
      </p:sp>
      <p:sp>
        <p:nvSpPr>
          <p:cNvPr id="332" name="Google Shape;332;p10"/>
          <p:cNvSpPr/>
          <p:nvPr/>
        </p:nvSpPr>
        <p:spPr>
          <a:xfrm>
            <a:off x="2401043" y="6647770"/>
            <a:ext cx="374072" cy="305691"/>
          </a:xfrm>
          <a:custGeom>
            <a:avLst/>
            <a:gdLst/>
            <a:ahLst/>
            <a:cxnLst/>
            <a:rect l="l" t="t" r="r" b="b"/>
            <a:pathLst>
              <a:path w="129" h="109" extrusionOk="0">
                <a:moveTo>
                  <a:pt x="1" y="18"/>
                </a:moveTo>
                <a:cubicBezTo>
                  <a:pt x="1" y="18"/>
                  <a:pt x="21" y="6"/>
                  <a:pt x="21" y="6"/>
                </a:cubicBezTo>
                <a:cubicBezTo>
                  <a:pt x="27" y="5"/>
                  <a:pt x="27" y="5"/>
                  <a:pt x="27" y="5"/>
                </a:cubicBezTo>
                <a:cubicBezTo>
                  <a:pt x="30" y="5"/>
                  <a:pt x="30" y="5"/>
                  <a:pt x="30" y="5"/>
                </a:cubicBezTo>
                <a:cubicBezTo>
                  <a:pt x="31" y="4"/>
                  <a:pt x="31" y="4"/>
                  <a:pt x="31" y="4"/>
                </a:cubicBezTo>
                <a:cubicBezTo>
                  <a:pt x="31" y="4"/>
                  <a:pt x="32" y="7"/>
                  <a:pt x="33" y="7"/>
                </a:cubicBezTo>
                <a:cubicBezTo>
                  <a:pt x="33" y="7"/>
                  <a:pt x="35" y="9"/>
                  <a:pt x="35" y="8"/>
                </a:cubicBezTo>
                <a:cubicBezTo>
                  <a:pt x="36" y="7"/>
                  <a:pt x="36" y="6"/>
                  <a:pt x="37" y="6"/>
                </a:cubicBezTo>
                <a:cubicBezTo>
                  <a:pt x="37" y="5"/>
                  <a:pt x="38" y="4"/>
                  <a:pt x="40" y="5"/>
                </a:cubicBezTo>
                <a:cubicBezTo>
                  <a:pt x="41" y="6"/>
                  <a:pt x="41" y="10"/>
                  <a:pt x="41" y="10"/>
                </a:cubicBezTo>
                <a:cubicBezTo>
                  <a:pt x="49" y="12"/>
                  <a:pt x="44" y="13"/>
                  <a:pt x="55" y="10"/>
                </a:cubicBezTo>
                <a:cubicBezTo>
                  <a:pt x="55" y="10"/>
                  <a:pt x="57" y="8"/>
                  <a:pt x="57" y="8"/>
                </a:cubicBezTo>
                <a:cubicBezTo>
                  <a:pt x="57" y="7"/>
                  <a:pt x="56" y="5"/>
                  <a:pt x="58" y="6"/>
                </a:cubicBezTo>
                <a:cubicBezTo>
                  <a:pt x="59" y="7"/>
                  <a:pt x="60" y="7"/>
                  <a:pt x="61" y="7"/>
                </a:cubicBezTo>
                <a:cubicBezTo>
                  <a:pt x="62" y="7"/>
                  <a:pt x="64" y="7"/>
                  <a:pt x="64" y="7"/>
                </a:cubicBezTo>
                <a:cubicBezTo>
                  <a:pt x="64" y="7"/>
                  <a:pt x="65" y="6"/>
                  <a:pt x="64" y="5"/>
                </a:cubicBezTo>
                <a:cubicBezTo>
                  <a:pt x="64" y="4"/>
                  <a:pt x="63" y="3"/>
                  <a:pt x="64" y="3"/>
                </a:cubicBezTo>
                <a:cubicBezTo>
                  <a:pt x="64" y="2"/>
                  <a:pt x="66" y="1"/>
                  <a:pt x="66" y="1"/>
                </a:cubicBezTo>
                <a:cubicBezTo>
                  <a:pt x="66" y="1"/>
                  <a:pt x="67" y="1"/>
                  <a:pt x="67" y="2"/>
                </a:cubicBezTo>
                <a:cubicBezTo>
                  <a:pt x="68" y="3"/>
                  <a:pt x="68" y="3"/>
                  <a:pt x="68" y="4"/>
                </a:cubicBezTo>
                <a:cubicBezTo>
                  <a:pt x="69" y="4"/>
                  <a:pt x="69" y="5"/>
                  <a:pt x="70" y="5"/>
                </a:cubicBezTo>
                <a:cubicBezTo>
                  <a:pt x="72" y="5"/>
                  <a:pt x="72" y="5"/>
                  <a:pt x="73" y="4"/>
                </a:cubicBezTo>
                <a:cubicBezTo>
                  <a:pt x="74" y="3"/>
                  <a:pt x="74" y="3"/>
                  <a:pt x="75" y="2"/>
                </a:cubicBezTo>
                <a:cubicBezTo>
                  <a:pt x="76" y="0"/>
                  <a:pt x="76" y="0"/>
                  <a:pt x="77" y="1"/>
                </a:cubicBezTo>
                <a:cubicBezTo>
                  <a:pt x="78" y="1"/>
                  <a:pt x="80" y="2"/>
                  <a:pt x="80" y="2"/>
                </a:cubicBezTo>
                <a:cubicBezTo>
                  <a:pt x="78" y="4"/>
                  <a:pt x="78" y="4"/>
                  <a:pt x="78" y="4"/>
                </a:cubicBezTo>
                <a:cubicBezTo>
                  <a:pt x="78" y="4"/>
                  <a:pt x="77" y="4"/>
                  <a:pt x="79" y="5"/>
                </a:cubicBezTo>
                <a:cubicBezTo>
                  <a:pt x="82" y="6"/>
                  <a:pt x="83" y="6"/>
                  <a:pt x="83" y="6"/>
                </a:cubicBezTo>
                <a:cubicBezTo>
                  <a:pt x="85" y="3"/>
                  <a:pt x="85" y="3"/>
                  <a:pt x="85" y="3"/>
                </a:cubicBezTo>
                <a:cubicBezTo>
                  <a:pt x="85" y="3"/>
                  <a:pt x="85" y="1"/>
                  <a:pt x="86" y="3"/>
                </a:cubicBezTo>
                <a:cubicBezTo>
                  <a:pt x="86" y="4"/>
                  <a:pt x="87" y="6"/>
                  <a:pt x="87" y="6"/>
                </a:cubicBezTo>
                <a:cubicBezTo>
                  <a:pt x="87" y="6"/>
                  <a:pt x="87" y="9"/>
                  <a:pt x="88" y="9"/>
                </a:cubicBezTo>
                <a:cubicBezTo>
                  <a:pt x="89" y="9"/>
                  <a:pt x="89" y="8"/>
                  <a:pt x="89" y="9"/>
                </a:cubicBezTo>
                <a:cubicBezTo>
                  <a:pt x="89" y="10"/>
                  <a:pt x="88" y="10"/>
                  <a:pt x="89" y="10"/>
                </a:cubicBezTo>
                <a:cubicBezTo>
                  <a:pt x="89" y="11"/>
                  <a:pt x="91" y="11"/>
                  <a:pt x="91" y="11"/>
                </a:cubicBezTo>
                <a:cubicBezTo>
                  <a:pt x="91" y="11"/>
                  <a:pt x="92" y="11"/>
                  <a:pt x="92" y="12"/>
                </a:cubicBezTo>
                <a:cubicBezTo>
                  <a:pt x="92" y="13"/>
                  <a:pt x="92" y="14"/>
                  <a:pt x="92" y="14"/>
                </a:cubicBezTo>
                <a:cubicBezTo>
                  <a:pt x="92" y="14"/>
                  <a:pt x="95" y="14"/>
                  <a:pt x="95" y="14"/>
                </a:cubicBezTo>
                <a:cubicBezTo>
                  <a:pt x="96" y="14"/>
                  <a:pt x="97" y="15"/>
                  <a:pt x="98" y="15"/>
                </a:cubicBezTo>
                <a:cubicBezTo>
                  <a:pt x="99" y="14"/>
                  <a:pt x="100" y="13"/>
                  <a:pt x="100" y="13"/>
                </a:cubicBezTo>
                <a:cubicBezTo>
                  <a:pt x="100" y="14"/>
                  <a:pt x="102" y="14"/>
                  <a:pt x="102" y="15"/>
                </a:cubicBezTo>
                <a:cubicBezTo>
                  <a:pt x="101" y="17"/>
                  <a:pt x="100" y="17"/>
                  <a:pt x="102" y="18"/>
                </a:cubicBezTo>
                <a:cubicBezTo>
                  <a:pt x="104" y="18"/>
                  <a:pt x="106" y="19"/>
                  <a:pt x="107" y="19"/>
                </a:cubicBezTo>
                <a:cubicBezTo>
                  <a:pt x="108" y="20"/>
                  <a:pt x="111" y="21"/>
                  <a:pt x="111" y="21"/>
                </a:cubicBezTo>
                <a:cubicBezTo>
                  <a:pt x="112" y="21"/>
                  <a:pt x="113" y="21"/>
                  <a:pt x="113" y="22"/>
                </a:cubicBezTo>
                <a:cubicBezTo>
                  <a:pt x="113" y="23"/>
                  <a:pt x="111" y="25"/>
                  <a:pt x="111" y="25"/>
                </a:cubicBezTo>
                <a:cubicBezTo>
                  <a:pt x="111" y="25"/>
                  <a:pt x="110" y="26"/>
                  <a:pt x="110" y="27"/>
                </a:cubicBezTo>
                <a:cubicBezTo>
                  <a:pt x="110" y="27"/>
                  <a:pt x="109" y="30"/>
                  <a:pt x="109" y="30"/>
                </a:cubicBezTo>
                <a:cubicBezTo>
                  <a:pt x="108" y="31"/>
                  <a:pt x="107" y="33"/>
                  <a:pt x="107" y="33"/>
                </a:cubicBezTo>
                <a:cubicBezTo>
                  <a:pt x="107" y="33"/>
                  <a:pt x="106" y="35"/>
                  <a:pt x="105" y="35"/>
                </a:cubicBezTo>
                <a:cubicBezTo>
                  <a:pt x="105" y="35"/>
                  <a:pt x="104" y="36"/>
                  <a:pt x="104" y="36"/>
                </a:cubicBezTo>
                <a:cubicBezTo>
                  <a:pt x="104" y="37"/>
                  <a:pt x="104" y="39"/>
                  <a:pt x="104" y="39"/>
                </a:cubicBezTo>
                <a:cubicBezTo>
                  <a:pt x="105" y="41"/>
                  <a:pt x="105" y="41"/>
                  <a:pt x="105" y="41"/>
                </a:cubicBezTo>
                <a:cubicBezTo>
                  <a:pt x="105" y="43"/>
                  <a:pt x="105" y="43"/>
                  <a:pt x="105" y="43"/>
                </a:cubicBezTo>
                <a:cubicBezTo>
                  <a:pt x="109" y="42"/>
                  <a:pt x="109" y="42"/>
                  <a:pt x="109" y="42"/>
                </a:cubicBezTo>
                <a:cubicBezTo>
                  <a:pt x="109" y="42"/>
                  <a:pt x="109" y="42"/>
                  <a:pt x="110" y="43"/>
                </a:cubicBezTo>
                <a:cubicBezTo>
                  <a:pt x="112" y="43"/>
                  <a:pt x="113" y="42"/>
                  <a:pt x="114" y="42"/>
                </a:cubicBezTo>
                <a:cubicBezTo>
                  <a:pt x="114" y="42"/>
                  <a:pt x="116" y="44"/>
                  <a:pt x="116" y="44"/>
                </a:cubicBezTo>
                <a:cubicBezTo>
                  <a:pt x="116" y="44"/>
                  <a:pt x="117" y="45"/>
                  <a:pt x="117" y="45"/>
                </a:cubicBezTo>
                <a:cubicBezTo>
                  <a:pt x="118" y="45"/>
                  <a:pt x="120" y="46"/>
                  <a:pt x="120" y="46"/>
                </a:cubicBezTo>
                <a:cubicBezTo>
                  <a:pt x="120" y="49"/>
                  <a:pt x="120" y="49"/>
                  <a:pt x="120" y="49"/>
                </a:cubicBezTo>
                <a:cubicBezTo>
                  <a:pt x="120" y="49"/>
                  <a:pt x="122" y="49"/>
                  <a:pt x="122" y="49"/>
                </a:cubicBezTo>
                <a:cubicBezTo>
                  <a:pt x="123" y="49"/>
                  <a:pt x="124" y="50"/>
                  <a:pt x="124" y="50"/>
                </a:cubicBezTo>
                <a:cubicBezTo>
                  <a:pt x="124" y="50"/>
                  <a:pt x="124" y="53"/>
                  <a:pt x="123" y="53"/>
                </a:cubicBezTo>
                <a:cubicBezTo>
                  <a:pt x="123" y="54"/>
                  <a:pt x="122" y="55"/>
                  <a:pt x="122" y="55"/>
                </a:cubicBezTo>
                <a:cubicBezTo>
                  <a:pt x="122" y="55"/>
                  <a:pt x="123" y="57"/>
                  <a:pt x="124" y="57"/>
                </a:cubicBezTo>
                <a:cubicBezTo>
                  <a:pt x="124" y="57"/>
                  <a:pt x="126" y="57"/>
                  <a:pt x="126" y="57"/>
                </a:cubicBezTo>
                <a:cubicBezTo>
                  <a:pt x="127" y="57"/>
                  <a:pt x="128" y="59"/>
                  <a:pt x="128" y="59"/>
                </a:cubicBezTo>
                <a:cubicBezTo>
                  <a:pt x="128" y="59"/>
                  <a:pt x="129" y="60"/>
                  <a:pt x="129" y="61"/>
                </a:cubicBezTo>
                <a:cubicBezTo>
                  <a:pt x="129" y="62"/>
                  <a:pt x="128" y="64"/>
                  <a:pt x="128" y="64"/>
                </a:cubicBezTo>
                <a:cubicBezTo>
                  <a:pt x="128" y="64"/>
                  <a:pt x="128" y="65"/>
                  <a:pt x="128" y="66"/>
                </a:cubicBezTo>
                <a:cubicBezTo>
                  <a:pt x="128" y="66"/>
                  <a:pt x="127" y="67"/>
                  <a:pt x="127" y="67"/>
                </a:cubicBezTo>
                <a:cubicBezTo>
                  <a:pt x="125" y="67"/>
                  <a:pt x="125" y="67"/>
                  <a:pt x="125" y="67"/>
                </a:cubicBezTo>
                <a:cubicBezTo>
                  <a:pt x="125" y="67"/>
                  <a:pt x="125" y="70"/>
                  <a:pt x="124" y="70"/>
                </a:cubicBezTo>
                <a:cubicBezTo>
                  <a:pt x="124" y="70"/>
                  <a:pt x="123" y="70"/>
                  <a:pt x="123" y="70"/>
                </a:cubicBezTo>
                <a:cubicBezTo>
                  <a:pt x="122" y="70"/>
                  <a:pt x="121" y="71"/>
                  <a:pt x="121" y="71"/>
                </a:cubicBezTo>
                <a:cubicBezTo>
                  <a:pt x="121" y="72"/>
                  <a:pt x="121" y="72"/>
                  <a:pt x="121" y="72"/>
                </a:cubicBezTo>
                <a:cubicBezTo>
                  <a:pt x="120" y="74"/>
                  <a:pt x="120" y="74"/>
                  <a:pt x="120" y="74"/>
                </a:cubicBezTo>
                <a:cubicBezTo>
                  <a:pt x="120" y="74"/>
                  <a:pt x="120" y="74"/>
                  <a:pt x="119" y="74"/>
                </a:cubicBezTo>
                <a:cubicBezTo>
                  <a:pt x="119" y="74"/>
                  <a:pt x="119" y="74"/>
                  <a:pt x="118" y="74"/>
                </a:cubicBezTo>
                <a:cubicBezTo>
                  <a:pt x="118" y="75"/>
                  <a:pt x="117" y="75"/>
                  <a:pt x="117" y="75"/>
                </a:cubicBezTo>
                <a:cubicBezTo>
                  <a:pt x="117" y="75"/>
                  <a:pt x="116" y="74"/>
                  <a:pt x="115" y="74"/>
                </a:cubicBezTo>
                <a:cubicBezTo>
                  <a:pt x="115" y="74"/>
                  <a:pt x="114" y="74"/>
                  <a:pt x="114" y="75"/>
                </a:cubicBezTo>
                <a:cubicBezTo>
                  <a:pt x="113" y="76"/>
                  <a:pt x="113" y="77"/>
                  <a:pt x="112" y="77"/>
                </a:cubicBezTo>
                <a:cubicBezTo>
                  <a:pt x="112" y="77"/>
                  <a:pt x="111" y="78"/>
                  <a:pt x="111" y="78"/>
                </a:cubicBezTo>
                <a:cubicBezTo>
                  <a:pt x="111" y="78"/>
                  <a:pt x="111" y="80"/>
                  <a:pt x="110" y="80"/>
                </a:cubicBezTo>
                <a:cubicBezTo>
                  <a:pt x="110" y="81"/>
                  <a:pt x="109" y="82"/>
                  <a:pt x="109" y="82"/>
                </a:cubicBezTo>
                <a:cubicBezTo>
                  <a:pt x="109" y="82"/>
                  <a:pt x="109" y="83"/>
                  <a:pt x="109" y="83"/>
                </a:cubicBezTo>
                <a:cubicBezTo>
                  <a:pt x="109" y="84"/>
                  <a:pt x="109" y="85"/>
                  <a:pt x="108" y="86"/>
                </a:cubicBezTo>
                <a:cubicBezTo>
                  <a:pt x="107" y="86"/>
                  <a:pt x="105" y="88"/>
                  <a:pt x="105" y="88"/>
                </a:cubicBezTo>
                <a:cubicBezTo>
                  <a:pt x="105" y="88"/>
                  <a:pt x="105" y="88"/>
                  <a:pt x="105" y="89"/>
                </a:cubicBezTo>
                <a:cubicBezTo>
                  <a:pt x="106" y="89"/>
                  <a:pt x="106" y="90"/>
                  <a:pt x="106" y="90"/>
                </a:cubicBezTo>
                <a:cubicBezTo>
                  <a:pt x="106" y="92"/>
                  <a:pt x="106" y="92"/>
                  <a:pt x="106" y="92"/>
                </a:cubicBezTo>
                <a:cubicBezTo>
                  <a:pt x="106" y="92"/>
                  <a:pt x="105" y="93"/>
                  <a:pt x="105" y="94"/>
                </a:cubicBezTo>
                <a:cubicBezTo>
                  <a:pt x="106" y="94"/>
                  <a:pt x="106" y="94"/>
                  <a:pt x="106" y="94"/>
                </a:cubicBezTo>
                <a:cubicBezTo>
                  <a:pt x="107" y="96"/>
                  <a:pt x="107" y="96"/>
                  <a:pt x="107" y="96"/>
                </a:cubicBezTo>
                <a:cubicBezTo>
                  <a:pt x="108" y="98"/>
                  <a:pt x="108" y="98"/>
                  <a:pt x="108" y="98"/>
                </a:cubicBezTo>
                <a:cubicBezTo>
                  <a:pt x="109" y="98"/>
                  <a:pt x="109" y="98"/>
                  <a:pt x="109" y="98"/>
                </a:cubicBezTo>
                <a:cubicBezTo>
                  <a:pt x="109" y="98"/>
                  <a:pt x="110" y="100"/>
                  <a:pt x="110" y="101"/>
                </a:cubicBezTo>
                <a:cubicBezTo>
                  <a:pt x="110" y="101"/>
                  <a:pt x="110" y="103"/>
                  <a:pt x="110" y="103"/>
                </a:cubicBezTo>
                <a:cubicBezTo>
                  <a:pt x="108" y="105"/>
                  <a:pt x="108" y="105"/>
                  <a:pt x="108" y="105"/>
                </a:cubicBezTo>
                <a:cubicBezTo>
                  <a:pt x="107" y="107"/>
                  <a:pt x="107" y="107"/>
                  <a:pt x="107" y="107"/>
                </a:cubicBezTo>
                <a:cubicBezTo>
                  <a:pt x="107" y="107"/>
                  <a:pt x="106" y="107"/>
                  <a:pt x="106" y="107"/>
                </a:cubicBezTo>
                <a:cubicBezTo>
                  <a:pt x="105" y="107"/>
                  <a:pt x="104" y="107"/>
                  <a:pt x="104" y="107"/>
                </a:cubicBezTo>
                <a:cubicBezTo>
                  <a:pt x="103" y="108"/>
                  <a:pt x="103" y="108"/>
                  <a:pt x="103" y="108"/>
                </a:cubicBezTo>
                <a:cubicBezTo>
                  <a:pt x="101" y="108"/>
                  <a:pt x="101" y="108"/>
                  <a:pt x="101" y="108"/>
                </a:cubicBezTo>
                <a:cubicBezTo>
                  <a:pt x="99" y="109"/>
                  <a:pt x="99" y="109"/>
                  <a:pt x="99" y="109"/>
                </a:cubicBezTo>
                <a:cubicBezTo>
                  <a:pt x="96" y="109"/>
                  <a:pt x="96" y="109"/>
                  <a:pt x="96" y="109"/>
                </a:cubicBezTo>
                <a:cubicBezTo>
                  <a:pt x="95" y="107"/>
                  <a:pt x="95" y="107"/>
                  <a:pt x="95" y="107"/>
                </a:cubicBezTo>
                <a:cubicBezTo>
                  <a:pt x="94" y="105"/>
                  <a:pt x="94" y="105"/>
                  <a:pt x="94" y="105"/>
                </a:cubicBezTo>
                <a:cubicBezTo>
                  <a:pt x="93" y="104"/>
                  <a:pt x="93" y="104"/>
                  <a:pt x="93" y="104"/>
                </a:cubicBezTo>
                <a:cubicBezTo>
                  <a:pt x="92" y="104"/>
                  <a:pt x="92" y="104"/>
                  <a:pt x="92" y="104"/>
                </a:cubicBezTo>
                <a:cubicBezTo>
                  <a:pt x="89" y="103"/>
                  <a:pt x="89" y="103"/>
                  <a:pt x="89" y="103"/>
                </a:cubicBezTo>
                <a:cubicBezTo>
                  <a:pt x="90" y="101"/>
                  <a:pt x="90" y="101"/>
                  <a:pt x="90" y="101"/>
                </a:cubicBezTo>
                <a:cubicBezTo>
                  <a:pt x="90" y="101"/>
                  <a:pt x="89" y="99"/>
                  <a:pt x="89" y="99"/>
                </a:cubicBezTo>
                <a:cubicBezTo>
                  <a:pt x="88" y="99"/>
                  <a:pt x="87" y="99"/>
                  <a:pt x="87" y="99"/>
                </a:cubicBezTo>
                <a:cubicBezTo>
                  <a:pt x="85" y="97"/>
                  <a:pt x="85" y="97"/>
                  <a:pt x="85" y="97"/>
                </a:cubicBezTo>
                <a:cubicBezTo>
                  <a:pt x="85" y="97"/>
                  <a:pt x="85" y="96"/>
                  <a:pt x="84" y="95"/>
                </a:cubicBezTo>
                <a:cubicBezTo>
                  <a:pt x="83" y="95"/>
                  <a:pt x="83" y="94"/>
                  <a:pt x="82" y="94"/>
                </a:cubicBezTo>
                <a:cubicBezTo>
                  <a:pt x="81" y="94"/>
                  <a:pt x="79" y="94"/>
                  <a:pt x="79" y="94"/>
                </a:cubicBezTo>
                <a:cubicBezTo>
                  <a:pt x="79" y="94"/>
                  <a:pt x="78" y="92"/>
                  <a:pt x="77" y="92"/>
                </a:cubicBezTo>
                <a:cubicBezTo>
                  <a:pt x="77" y="92"/>
                  <a:pt x="73" y="92"/>
                  <a:pt x="73" y="92"/>
                </a:cubicBezTo>
                <a:cubicBezTo>
                  <a:pt x="73" y="92"/>
                  <a:pt x="74" y="89"/>
                  <a:pt x="74" y="89"/>
                </a:cubicBezTo>
                <a:cubicBezTo>
                  <a:pt x="74" y="88"/>
                  <a:pt x="74" y="85"/>
                  <a:pt x="74" y="85"/>
                </a:cubicBezTo>
                <a:cubicBezTo>
                  <a:pt x="74" y="84"/>
                  <a:pt x="74" y="84"/>
                  <a:pt x="74" y="84"/>
                </a:cubicBezTo>
                <a:cubicBezTo>
                  <a:pt x="74" y="84"/>
                  <a:pt x="73" y="83"/>
                  <a:pt x="74" y="81"/>
                </a:cubicBezTo>
                <a:cubicBezTo>
                  <a:pt x="75" y="79"/>
                  <a:pt x="74" y="80"/>
                  <a:pt x="75" y="78"/>
                </a:cubicBezTo>
                <a:cubicBezTo>
                  <a:pt x="76" y="75"/>
                  <a:pt x="76" y="74"/>
                  <a:pt x="76" y="74"/>
                </a:cubicBezTo>
                <a:cubicBezTo>
                  <a:pt x="74" y="73"/>
                  <a:pt x="74" y="73"/>
                  <a:pt x="74" y="73"/>
                </a:cubicBezTo>
                <a:cubicBezTo>
                  <a:pt x="74" y="73"/>
                  <a:pt x="73" y="72"/>
                  <a:pt x="72" y="73"/>
                </a:cubicBezTo>
                <a:cubicBezTo>
                  <a:pt x="72" y="75"/>
                  <a:pt x="71" y="75"/>
                  <a:pt x="71" y="75"/>
                </a:cubicBezTo>
                <a:cubicBezTo>
                  <a:pt x="69" y="78"/>
                  <a:pt x="69" y="78"/>
                  <a:pt x="69" y="78"/>
                </a:cubicBezTo>
                <a:cubicBezTo>
                  <a:pt x="69" y="81"/>
                  <a:pt x="69" y="81"/>
                  <a:pt x="69" y="81"/>
                </a:cubicBezTo>
                <a:cubicBezTo>
                  <a:pt x="69" y="81"/>
                  <a:pt x="70" y="82"/>
                  <a:pt x="67" y="82"/>
                </a:cubicBezTo>
                <a:cubicBezTo>
                  <a:pt x="65" y="82"/>
                  <a:pt x="63" y="82"/>
                  <a:pt x="63" y="82"/>
                </a:cubicBezTo>
                <a:cubicBezTo>
                  <a:pt x="63" y="82"/>
                  <a:pt x="65" y="84"/>
                  <a:pt x="63" y="84"/>
                </a:cubicBezTo>
                <a:cubicBezTo>
                  <a:pt x="60" y="84"/>
                  <a:pt x="57" y="84"/>
                  <a:pt x="57" y="84"/>
                </a:cubicBezTo>
                <a:cubicBezTo>
                  <a:pt x="55" y="82"/>
                  <a:pt x="55" y="82"/>
                  <a:pt x="55" y="82"/>
                </a:cubicBezTo>
                <a:cubicBezTo>
                  <a:pt x="51" y="83"/>
                  <a:pt x="51" y="83"/>
                  <a:pt x="51" y="83"/>
                </a:cubicBezTo>
                <a:cubicBezTo>
                  <a:pt x="51" y="83"/>
                  <a:pt x="51" y="82"/>
                  <a:pt x="51" y="80"/>
                </a:cubicBezTo>
                <a:cubicBezTo>
                  <a:pt x="51" y="79"/>
                  <a:pt x="50" y="77"/>
                  <a:pt x="51" y="77"/>
                </a:cubicBezTo>
                <a:cubicBezTo>
                  <a:pt x="52" y="77"/>
                  <a:pt x="53" y="76"/>
                  <a:pt x="53" y="76"/>
                </a:cubicBezTo>
                <a:cubicBezTo>
                  <a:pt x="52" y="73"/>
                  <a:pt x="52" y="73"/>
                  <a:pt x="52" y="73"/>
                </a:cubicBezTo>
                <a:cubicBezTo>
                  <a:pt x="52" y="73"/>
                  <a:pt x="52" y="73"/>
                  <a:pt x="52" y="73"/>
                </a:cubicBezTo>
                <a:cubicBezTo>
                  <a:pt x="52" y="73"/>
                  <a:pt x="51" y="73"/>
                  <a:pt x="51" y="72"/>
                </a:cubicBezTo>
                <a:cubicBezTo>
                  <a:pt x="51" y="71"/>
                  <a:pt x="52" y="69"/>
                  <a:pt x="52" y="69"/>
                </a:cubicBezTo>
                <a:cubicBezTo>
                  <a:pt x="53" y="68"/>
                  <a:pt x="53" y="66"/>
                  <a:pt x="53" y="66"/>
                </a:cubicBezTo>
                <a:cubicBezTo>
                  <a:pt x="52" y="66"/>
                  <a:pt x="52" y="66"/>
                  <a:pt x="52" y="66"/>
                </a:cubicBezTo>
                <a:cubicBezTo>
                  <a:pt x="52" y="66"/>
                  <a:pt x="50" y="67"/>
                  <a:pt x="50" y="65"/>
                </a:cubicBezTo>
                <a:cubicBezTo>
                  <a:pt x="50" y="64"/>
                  <a:pt x="49" y="62"/>
                  <a:pt x="49" y="62"/>
                </a:cubicBezTo>
                <a:cubicBezTo>
                  <a:pt x="49" y="62"/>
                  <a:pt x="47" y="61"/>
                  <a:pt x="47" y="61"/>
                </a:cubicBezTo>
                <a:cubicBezTo>
                  <a:pt x="46" y="61"/>
                  <a:pt x="46" y="61"/>
                  <a:pt x="45" y="62"/>
                </a:cubicBezTo>
                <a:cubicBezTo>
                  <a:pt x="45" y="62"/>
                  <a:pt x="42" y="61"/>
                  <a:pt x="42" y="61"/>
                </a:cubicBezTo>
                <a:cubicBezTo>
                  <a:pt x="42" y="61"/>
                  <a:pt x="39" y="61"/>
                  <a:pt x="39" y="61"/>
                </a:cubicBezTo>
                <a:cubicBezTo>
                  <a:pt x="38" y="61"/>
                  <a:pt x="37" y="63"/>
                  <a:pt x="37" y="63"/>
                </a:cubicBezTo>
                <a:cubicBezTo>
                  <a:pt x="35" y="60"/>
                  <a:pt x="35" y="60"/>
                  <a:pt x="35" y="60"/>
                </a:cubicBezTo>
                <a:cubicBezTo>
                  <a:pt x="36" y="57"/>
                  <a:pt x="36" y="57"/>
                  <a:pt x="36" y="57"/>
                </a:cubicBezTo>
                <a:cubicBezTo>
                  <a:pt x="36" y="57"/>
                  <a:pt x="34" y="55"/>
                  <a:pt x="34" y="54"/>
                </a:cubicBezTo>
                <a:cubicBezTo>
                  <a:pt x="34" y="54"/>
                  <a:pt x="33" y="52"/>
                  <a:pt x="33" y="52"/>
                </a:cubicBezTo>
                <a:cubicBezTo>
                  <a:pt x="31" y="52"/>
                  <a:pt x="31" y="52"/>
                  <a:pt x="31" y="52"/>
                </a:cubicBezTo>
                <a:cubicBezTo>
                  <a:pt x="30" y="51"/>
                  <a:pt x="30" y="51"/>
                  <a:pt x="30" y="51"/>
                </a:cubicBezTo>
                <a:cubicBezTo>
                  <a:pt x="30" y="51"/>
                  <a:pt x="28" y="51"/>
                  <a:pt x="27" y="51"/>
                </a:cubicBezTo>
                <a:cubicBezTo>
                  <a:pt x="26" y="51"/>
                  <a:pt x="26" y="51"/>
                  <a:pt x="25" y="51"/>
                </a:cubicBezTo>
                <a:cubicBezTo>
                  <a:pt x="25" y="51"/>
                  <a:pt x="23" y="49"/>
                  <a:pt x="23" y="49"/>
                </a:cubicBezTo>
                <a:cubicBezTo>
                  <a:pt x="23" y="48"/>
                  <a:pt x="23" y="47"/>
                  <a:pt x="23" y="46"/>
                </a:cubicBezTo>
                <a:cubicBezTo>
                  <a:pt x="22" y="45"/>
                  <a:pt x="21" y="43"/>
                  <a:pt x="21" y="42"/>
                </a:cubicBezTo>
                <a:cubicBezTo>
                  <a:pt x="21" y="42"/>
                  <a:pt x="22" y="40"/>
                  <a:pt x="22" y="40"/>
                </a:cubicBezTo>
                <a:cubicBezTo>
                  <a:pt x="21" y="39"/>
                  <a:pt x="19" y="37"/>
                  <a:pt x="19" y="37"/>
                </a:cubicBezTo>
                <a:cubicBezTo>
                  <a:pt x="18" y="35"/>
                  <a:pt x="18" y="35"/>
                  <a:pt x="18" y="35"/>
                </a:cubicBezTo>
                <a:cubicBezTo>
                  <a:pt x="18" y="35"/>
                  <a:pt x="15" y="37"/>
                  <a:pt x="14" y="37"/>
                </a:cubicBezTo>
                <a:cubicBezTo>
                  <a:pt x="13" y="37"/>
                  <a:pt x="11" y="36"/>
                  <a:pt x="11" y="37"/>
                </a:cubicBezTo>
                <a:cubicBezTo>
                  <a:pt x="11" y="37"/>
                  <a:pt x="12" y="39"/>
                  <a:pt x="11" y="39"/>
                </a:cubicBezTo>
                <a:cubicBezTo>
                  <a:pt x="10" y="39"/>
                  <a:pt x="8" y="39"/>
                  <a:pt x="7" y="38"/>
                </a:cubicBezTo>
                <a:cubicBezTo>
                  <a:pt x="6" y="37"/>
                  <a:pt x="6" y="36"/>
                  <a:pt x="6" y="35"/>
                </a:cubicBezTo>
                <a:cubicBezTo>
                  <a:pt x="5" y="35"/>
                  <a:pt x="5" y="33"/>
                  <a:pt x="4" y="33"/>
                </a:cubicBezTo>
                <a:cubicBezTo>
                  <a:pt x="3" y="33"/>
                  <a:pt x="2" y="33"/>
                  <a:pt x="2" y="32"/>
                </a:cubicBezTo>
                <a:cubicBezTo>
                  <a:pt x="2" y="32"/>
                  <a:pt x="2" y="29"/>
                  <a:pt x="2" y="29"/>
                </a:cubicBezTo>
                <a:cubicBezTo>
                  <a:pt x="2" y="27"/>
                  <a:pt x="2" y="27"/>
                  <a:pt x="2" y="27"/>
                </a:cubicBezTo>
                <a:cubicBezTo>
                  <a:pt x="2" y="27"/>
                  <a:pt x="2" y="24"/>
                  <a:pt x="1" y="24"/>
                </a:cubicBezTo>
                <a:cubicBezTo>
                  <a:pt x="1" y="23"/>
                  <a:pt x="0" y="22"/>
                  <a:pt x="0" y="22"/>
                </a:cubicBezTo>
                <a:cubicBezTo>
                  <a:pt x="0" y="19"/>
                  <a:pt x="0" y="19"/>
                  <a:pt x="0" y="19"/>
                </a:cubicBezTo>
                <a:lnTo>
                  <a:pt x="1" y="18"/>
                </a:lnTo>
                <a:close/>
              </a:path>
            </a:pathLst>
          </a:custGeom>
          <a:solidFill>
            <a:srgbClr val="D8D8D8"/>
          </a:solidFill>
          <a:ln w="9525" cap="rnd" cmpd="sng">
            <a:solidFill>
              <a:srgbClr val="F2F2F2"/>
            </a:solidFill>
            <a:prstDash val="solid"/>
            <a:round/>
            <a:headEnd type="none" w="sm" len="sm"/>
            <a:tailEnd type="none" w="sm" len="sm"/>
          </a:ln>
        </p:spPr>
        <p:txBody>
          <a:bodyPr spcFirstLastPara="1" wrap="square" lIns="49325" tIns="24650" rIns="49325" bIns="24650" anchor="t"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dk1"/>
              </a:solidFill>
              <a:latin typeface="Montserrat"/>
              <a:ea typeface="Montserrat"/>
              <a:cs typeface="Montserrat"/>
              <a:sym typeface="Montserrat"/>
            </a:endParaRPr>
          </a:p>
        </p:txBody>
      </p:sp>
      <p:sp>
        <p:nvSpPr>
          <p:cNvPr id="333" name="Google Shape;333;p10"/>
          <p:cNvSpPr/>
          <p:nvPr/>
        </p:nvSpPr>
        <p:spPr>
          <a:xfrm>
            <a:off x="3341807" y="6715400"/>
            <a:ext cx="695103" cy="373320"/>
          </a:xfrm>
          <a:custGeom>
            <a:avLst/>
            <a:gdLst/>
            <a:ahLst/>
            <a:cxnLst/>
            <a:rect l="l" t="t" r="r" b="b"/>
            <a:pathLst>
              <a:path w="240" h="133" extrusionOk="0">
                <a:moveTo>
                  <a:pt x="43" y="27"/>
                </a:moveTo>
                <a:cubicBezTo>
                  <a:pt x="44" y="27"/>
                  <a:pt x="50" y="22"/>
                  <a:pt x="50" y="22"/>
                </a:cubicBezTo>
                <a:cubicBezTo>
                  <a:pt x="56" y="20"/>
                  <a:pt x="56" y="20"/>
                  <a:pt x="56" y="20"/>
                </a:cubicBezTo>
                <a:cubicBezTo>
                  <a:pt x="58" y="18"/>
                  <a:pt x="58" y="18"/>
                  <a:pt x="58" y="18"/>
                </a:cubicBezTo>
                <a:cubicBezTo>
                  <a:pt x="60" y="14"/>
                  <a:pt x="60" y="14"/>
                  <a:pt x="60" y="14"/>
                </a:cubicBezTo>
                <a:cubicBezTo>
                  <a:pt x="60" y="14"/>
                  <a:pt x="59" y="12"/>
                  <a:pt x="62" y="12"/>
                </a:cubicBezTo>
                <a:cubicBezTo>
                  <a:pt x="65" y="12"/>
                  <a:pt x="74" y="10"/>
                  <a:pt x="74" y="10"/>
                </a:cubicBezTo>
                <a:cubicBezTo>
                  <a:pt x="75" y="8"/>
                  <a:pt x="75" y="8"/>
                  <a:pt x="75" y="8"/>
                </a:cubicBezTo>
                <a:cubicBezTo>
                  <a:pt x="73" y="5"/>
                  <a:pt x="73" y="5"/>
                  <a:pt x="73" y="5"/>
                </a:cubicBezTo>
                <a:cubicBezTo>
                  <a:pt x="73" y="5"/>
                  <a:pt x="73" y="1"/>
                  <a:pt x="73" y="1"/>
                </a:cubicBezTo>
                <a:cubicBezTo>
                  <a:pt x="74" y="0"/>
                  <a:pt x="78" y="0"/>
                  <a:pt x="80" y="0"/>
                </a:cubicBezTo>
                <a:cubicBezTo>
                  <a:pt x="82" y="1"/>
                  <a:pt x="84" y="2"/>
                  <a:pt x="85" y="3"/>
                </a:cubicBezTo>
                <a:cubicBezTo>
                  <a:pt x="85" y="4"/>
                  <a:pt x="85" y="3"/>
                  <a:pt x="85" y="5"/>
                </a:cubicBezTo>
                <a:cubicBezTo>
                  <a:pt x="85" y="7"/>
                  <a:pt x="85" y="9"/>
                  <a:pt x="85" y="9"/>
                </a:cubicBezTo>
                <a:cubicBezTo>
                  <a:pt x="85" y="9"/>
                  <a:pt x="86" y="10"/>
                  <a:pt x="87" y="11"/>
                </a:cubicBezTo>
                <a:cubicBezTo>
                  <a:pt x="89" y="11"/>
                  <a:pt x="91" y="13"/>
                  <a:pt x="91" y="12"/>
                </a:cubicBezTo>
                <a:cubicBezTo>
                  <a:pt x="91" y="12"/>
                  <a:pt x="92" y="11"/>
                  <a:pt x="93" y="10"/>
                </a:cubicBezTo>
                <a:cubicBezTo>
                  <a:pt x="93" y="10"/>
                  <a:pt x="93" y="10"/>
                  <a:pt x="93" y="10"/>
                </a:cubicBezTo>
                <a:cubicBezTo>
                  <a:pt x="93" y="12"/>
                  <a:pt x="94" y="11"/>
                  <a:pt x="95" y="11"/>
                </a:cubicBezTo>
                <a:cubicBezTo>
                  <a:pt x="96" y="11"/>
                  <a:pt x="100" y="9"/>
                  <a:pt x="100" y="9"/>
                </a:cubicBezTo>
                <a:cubicBezTo>
                  <a:pt x="100" y="9"/>
                  <a:pt x="99" y="6"/>
                  <a:pt x="99" y="6"/>
                </a:cubicBezTo>
                <a:cubicBezTo>
                  <a:pt x="99" y="5"/>
                  <a:pt x="99" y="4"/>
                  <a:pt x="99" y="3"/>
                </a:cubicBezTo>
                <a:cubicBezTo>
                  <a:pt x="100" y="2"/>
                  <a:pt x="100" y="2"/>
                  <a:pt x="100" y="2"/>
                </a:cubicBezTo>
                <a:cubicBezTo>
                  <a:pt x="101" y="2"/>
                  <a:pt x="103" y="3"/>
                  <a:pt x="103" y="3"/>
                </a:cubicBezTo>
                <a:cubicBezTo>
                  <a:pt x="103" y="3"/>
                  <a:pt x="105" y="4"/>
                  <a:pt x="106" y="4"/>
                </a:cubicBezTo>
                <a:cubicBezTo>
                  <a:pt x="108" y="4"/>
                  <a:pt x="107" y="6"/>
                  <a:pt x="107" y="6"/>
                </a:cubicBezTo>
                <a:cubicBezTo>
                  <a:pt x="107" y="6"/>
                  <a:pt x="108" y="9"/>
                  <a:pt x="110" y="10"/>
                </a:cubicBezTo>
                <a:cubicBezTo>
                  <a:pt x="112" y="11"/>
                  <a:pt x="112" y="12"/>
                  <a:pt x="112" y="13"/>
                </a:cubicBezTo>
                <a:cubicBezTo>
                  <a:pt x="113" y="13"/>
                  <a:pt x="115" y="13"/>
                  <a:pt x="115" y="13"/>
                </a:cubicBezTo>
                <a:cubicBezTo>
                  <a:pt x="118" y="12"/>
                  <a:pt x="118" y="12"/>
                  <a:pt x="118" y="12"/>
                </a:cubicBezTo>
                <a:cubicBezTo>
                  <a:pt x="118" y="12"/>
                  <a:pt x="120" y="13"/>
                  <a:pt x="121" y="15"/>
                </a:cubicBezTo>
                <a:cubicBezTo>
                  <a:pt x="121" y="16"/>
                  <a:pt x="124" y="16"/>
                  <a:pt x="125" y="15"/>
                </a:cubicBezTo>
                <a:cubicBezTo>
                  <a:pt x="126" y="15"/>
                  <a:pt x="126" y="15"/>
                  <a:pt x="126" y="15"/>
                </a:cubicBezTo>
                <a:cubicBezTo>
                  <a:pt x="127" y="16"/>
                  <a:pt x="127" y="16"/>
                  <a:pt x="127" y="16"/>
                </a:cubicBezTo>
                <a:cubicBezTo>
                  <a:pt x="127" y="16"/>
                  <a:pt x="129" y="20"/>
                  <a:pt x="132" y="17"/>
                </a:cubicBezTo>
                <a:cubicBezTo>
                  <a:pt x="135" y="14"/>
                  <a:pt x="133" y="17"/>
                  <a:pt x="133" y="17"/>
                </a:cubicBezTo>
                <a:cubicBezTo>
                  <a:pt x="133" y="17"/>
                  <a:pt x="135" y="20"/>
                  <a:pt x="136" y="20"/>
                </a:cubicBezTo>
                <a:cubicBezTo>
                  <a:pt x="138" y="20"/>
                  <a:pt x="138" y="20"/>
                  <a:pt x="138" y="20"/>
                </a:cubicBezTo>
                <a:cubicBezTo>
                  <a:pt x="142" y="18"/>
                  <a:pt x="142" y="18"/>
                  <a:pt x="142" y="18"/>
                </a:cubicBezTo>
                <a:cubicBezTo>
                  <a:pt x="145" y="17"/>
                  <a:pt x="145" y="17"/>
                  <a:pt x="145" y="17"/>
                </a:cubicBezTo>
                <a:cubicBezTo>
                  <a:pt x="145" y="17"/>
                  <a:pt x="148" y="17"/>
                  <a:pt x="147" y="22"/>
                </a:cubicBezTo>
                <a:cubicBezTo>
                  <a:pt x="147" y="26"/>
                  <a:pt x="146" y="25"/>
                  <a:pt x="146" y="25"/>
                </a:cubicBezTo>
                <a:cubicBezTo>
                  <a:pt x="144" y="28"/>
                  <a:pt x="144" y="28"/>
                  <a:pt x="144" y="28"/>
                </a:cubicBezTo>
                <a:cubicBezTo>
                  <a:pt x="144" y="31"/>
                  <a:pt x="144" y="31"/>
                  <a:pt x="144" y="31"/>
                </a:cubicBezTo>
                <a:cubicBezTo>
                  <a:pt x="144" y="31"/>
                  <a:pt x="145" y="31"/>
                  <a:pt x="146" y="31"/>
                </a:cubicBezTo>
                <a:cubicBezTo>
                  <a:pt x="147" y="31"/>
                  <a:pt x="148" y="35"/>
                  <a:pt x="148" y="35"/>
                </a:cubicBezTo>
                <a:cubicBezTo>
                  <a:pt x="151" y="36"/>
                  <a:pt x="151" y="36"/>
                  <a:pt x="151" y="36"/>
                </a:cubicBezTo>
                <a:cubicBezTo>
                  <a:pt x="151" y="36"/>
                  <a:pt x="152" y="37"/>
                  <a:pt x="154" y="38"/>
                </a:cubicBezTo>
                <a:cubicBezTo>
                  <a:pt x="155" y="39"/>
                  <a:pt x="156" y="41"/>
                  <a:pt x="156" y="41"/>
                </a:cubicBezTo>
                <a:cubicBezTo>
                  <a:pt x="156" y="41"/>
                  <a:pt x="157" y="45"/>
                  <a:pt x="158" y="46"/>
                </a:cubicBezTo>
                <a:cubicBezTo>
                  <a:pt x="158" y="48"/>
                  <a:pt x="164" y="44"/>
                  <a:pt x="164" y="44"/>
                </a:cubicBezTo>
                <a:cubicBezTo>
                  <a:pt x="165" y="39"/>
                  <a:pt x="165" y="39"/>
                  <a:pt x="165" y="39"/>
                </a:cubicBezTo>
                <a:cubicBezTo>
                  <a:pt x="171" y="37"/>
                  <a:pt x="171" y="37"/>
                  <a:pt x="171" y="37"/>
                </a:cubicBezTo>
                <a:cubicBezTo>
                  <a:pt x="169" y="31"/>
                  <a:pt x="169" y="31"/>
                  <a:pt x="169" y="31"/>
                </a:cubicBezTo>
                <a:cubicBezTo>
                  <a:pt x="167" y="27"/>
                  <a:pt x="167" y="27"/>
                  <a:pt x="167" y="27"/>
                </a:cubicBezTo>
                <a:cubicBezTo>
                  <a:pt x="167" y="27"/>
                  <a:pt x="171" y="28"/>
                  <a:pt x="172" y="27"/>
                </a:cubicBezTo>
                <a:cubicBezTo>
                  <a:pt x="173" y="27"/>
                  <a:pt x="176" y="28"/>
                  <a:pt x="176" y="28"/>
                </a:cubicBezTo>
                <a:cubicBezTo>
                  <a:pt x="187" y="33"/>
                  <a:pt x="187" y="33"/>
                  <a:pt x="187" y="33"/>
                </a:cubicBezTo>
                <a:cubicBezTo>
                  <a:pt x="187" y="33"/>
                  <a:pt x="190" y="32"/>
                  <a:pt x="192" y="32"/>
                </a:cubicBezTo>
                <a:cubicBezTo>
                  <a:pt x="194" y="31"/>
                  <a:pt x="194" y="29"/>
                  <a:pt x="194" y="29"/>
                </a:cubicBezTo>
                <a:cubicBezTo>
                  <a:pt x="194" y="29"/>
                  <a:pt x="195" y="30"/>
                  <a:pt x="197" y="32"/>
                </a:cubicBezTo>
                <a:cubicBezTo>
                  <a:pt x="198" y="35"/>
                  <a:pt x="196" y="34"/>
                  <a:pt x="196" y="35"/>
                </a:cubicBezTo>
                <a:cubicBezTo>
                  <a:pt x="195" y="36"/>
                  <a:pt x="193" y="39"/>
                  <a:pt x="193" y="39"/>
                </a:cubicBezTo>
                <a:cubicBezTo>
                  <a:pt x="193" y="39"/>
                  <a:pt x="194" y="41"/>
                  <a:pt x="196" y="41"/>
                </a:cubicBezTo>
                <a:cubicBezTo>
                  <a:pt x="197" y="41"/>
                  <a:pt x="196" y="42"/>
                  <a:pt x="198" y="44"/>
                </a:cubicBezTo>
                <a:cubicBezTo>
                  <a:pt x="199" y="45"/>
                  <a:pt x="203" y="46"/>
                  <a:pt x="203" y="46"/>
                </a:cubicBezTo>
                <a:cubicBezTo>
                  <a:pt x="206" y="46"/>
                  <a:pt x="206" y="46"/>
                  <a:pt x="206" y="46"/>
                </a:cubicBezTo>
                <a:cubicBezTo>
                  <a:pt x="209" y="43"/>
                  <a:pt x="209" y="43"/>
                  <a:pt x="209" y="43"/>
                </a:cubicBezTo>
                <a:cubicBezTo>
                  <a:pt x="209" y="43"/>
                  <a:pt x="212" y="44"/>
                  <a:pt x="213" y="45"/>
                </a:cubicBezTo>
                <a:cubicBezTo>
                  <a:pt x="214" y="46"/>
                  <a:pt x="219" y="48"/>
                  <a:pt x="219" y="48"/>
                </a:cubicBezTo>
                <a:cubicBezTo>
                  <a:pt x="227" y="46"/>
                  <a:pt x="227" y="46"/>
                  <a:pt x="227" y="46"/>
                </a:cubicBezTo>
                <a:cubicBezTo>
                  <a:pt x="228" y="54"/>
                  <a:pt x="228" y="54"/>
                  <a:pt x="228" y="54"/>
                </a:cubicBezTo>
                <a:cubicBezTo>
                  <a:pt x="228" y="54"/>
                  <a:pt x="230" y="54"/>
                  <a:pt x="232" y="57"/>
                </a:cubicBezTo>
                <a:cubicBezTo>
                  <a:pt x="234" y="59"/>
                  <a:pt x="233" y="57"/>
                  <a:pt x="233" y="57"/>
                </a:cubicBezTo>
                <a:cubicBezTo>
                  <a:pt x="233" y="57"/>
                  <a:pt x="237" y="59"/>
                  <a:pt x="237" y="60"/>
                </a:cubicBezTo>
                <a:cubicBezTo>
                  <a:pt x="237" y="62"/>
                  <a:pt x="238" y="64"/>
                  <a:pt x="238" y="64"/>
                </a:cubicBezTo>
                <a:cubicBezTo>
                  <a:pt x="240" y="68"/>
                  <a:pt x="240" y="68"/>
                  <a:pt x="240" y="68"/>
                </a:cubicBezTo>
                <a:cubicBezTo>
                  <a:pt x="239" y="68"/>
                  <a:pt x="237" y="68"/>
                  <a:pt x="236" y="68"/>
                </a:cubicBezTo>
                <a:cubicBezTo>
                  <a:pt x="236" y="68"/>
                  <a:pt x="235" y="69"/>
                  <a:pt x="234" y="69"/>
                </a:cubicBezTo>
                <a:cubicBezTo>
                  <a:pt x="233" y="69"/>
                  <a:pt x="232" y="69"/>
                  <a:pt x="232" y="69"/>
                </a:cubicBezTo>
                <a:cubicBezTo>
                  <a:pt x="229" y="70"/>
                  <a:pt x="229" y="70"/>
                  <a:pt x="229" y="70"/>
                </a:cubicBezTo>
                <a:cubicBezTo>
                  <a:pt x="227" y="72"/>
                  <a:pt x="227" y="72"/>
                  <a:pt x="227" y="72"/>
                </a:cubicBezTo>
                <a:cubicBezTo>
                  <a:pt x="225" y="74"/>
                  <a:pt x="225" y="74"/>
                  <a:pt x="225" y="74"/>
                </a:cubicBezTo>
                <a:cubicBezTo>
                  <a:pt x="223" y="78"/>
                  <a:pt x="223" y="78"/>
                  <a:pt x="223" y="78"/>
                </a:cubicBezTo>
                <a:cubicBezTo>
                  <a:pt x="223" y="80"/>
                  <a:pt x="223" y="80"/>
                  <a:pt x="223" y="80"/>
                </a:cubicBezTo>
                <a:cubicBezTo>
                  <a:pt x="220" y="83"/>
                  <a:pt x="220" y="83"/>
                  <a:pt x="220" y="83"/>
                </a:cubicBezTo>
                <a:cubicBezTo>
                  <a:pt x="220" y="83"/>
                  <a:pt x="217" y="85"/>
                  <a:pt x="216" y="85"/>
                </a:cubicBezTo>
                <a:cubicBezTo>
                  <a:pt x="215" y="85"/>
                  <a:pt x="215" y="89"/>
                  <a:pt x="215" y="89"/>
                </a:cubicBezTo>
                <a:cubicBezTo>
                  <a:pt x="216" y="92"/>
                  <a:pt x="216" y="92"/>
                  <a:pt x="216" y="92"/>
                </a:cubicBezTo>
                <a:cubicBezTo>
                  <a:pt x="215" y="97"/>
                  <a:pt x="215" y="97"/>
                  <a:pt x="215" y="97"/>
                </a:cubicBezTo>
                <a:cubicBezTo>
                  <a:pt x="210" y="99"/>
                  <a:pt x="210" y="99"/>
                  <a:pt x="210" y="99"/>
                </a:cubicBezTo>
                <a:cubicBezTo>
                  <a:pt x="209" y="102"/>
                  <a:pt x="209" y="102"/>
                  <a:pt x="209" y="102"/>
                </a:cubicBezTo>
                <a:cubicBezTo>
                  <a:pt x="208" y="104"/>
                  <a:pt x="208" y="104"/>
                  <a:pt x="208" y="104"/>
                </a:cubicBezTo>
                <a:cubicBezTo>
                  <a:pt x="208" y="104"/>
                  <a:pt x="206" y="105"/>
                  <a:pt x="206" y="105"/>
                </a:cubicBezTo>
                <a:cubicBezTo>
                  <a:pt x="205" y="104"/>
                  <a:pt x="205" y="107"/>
                  <a:pt x="205" y="107"/>
                </a:cubicBezTo>
                <a:cubicBezTo>
                  <a:pt x="203" y="109"/>
                  <a:pt x="203" y="109"/>
                  <a:pt x="203" y="109"/>
                </a:cubicBezTo>
                <a:cubicBezTo>
                  <a:pt x="202" y="109"/>
                  <a:pt x="202" y="109"/>
                  <a:pt x="202" y="109"/>
                </a:cubicBezTo>
                <a:cubicBezTo>
                  <a:pt x="200" y="110"/>
                  <a:pt x="200" y="110"/>
                  <a:pt x="200" y="110"/>
                </a:cubicBezTo>
                <a:cubicBezTo>
                  <a:pt x="200" y="110"/>
                  <a:pt x="199" y="111"/>
                  <a:pt x="198" y="111"/>
                </a:cubicBezTo>
                <a:cubicBezTo>
                  <a:pt x="198" y="112"/>
                  <a:pt x="197" y="111"/>
                  <a:pt x="197" y="111"/>
                </a:cubicBezTo>
                <a:cubicBezTo>
                  <a:pt x="197" y="111"/>
                  <a:pt x="195" y="110"/>
                  <a:pt x="194" y="110"/>
                </a:cubicBezTo>
                <a:cubicBezTo>
                  <a:pt x="194" y="110"/>
                  <a:pt x="194" y="111"/>
                  <a:pt x="193" y="111"/>
                </a:cubicBezTo>
                <a:cubicBezTo>
                  <a:pt x="193" y="111"/>
                  <a:pt x="193" y="111"/>
                  <a:pt x="192" y="112"/>
                </a:cubicBezTo>
                <a:cubicBezTo>
                  <a:pt x="192" y="112"/>
                  <a:pt x="191" y="111"/>
                  <a:pt x="190" y="111"/>
                </a:cubicBezTo>
                <a:cubicBezTo>
                  <a:pt x="189" y="111"/>
                  <a:pt x="189" y="110"/>
                  <a:pt x="189" y="110"/>
                </a:cubicBezTo>
                <a:cubicBezTo>
                  <a:pt x="188" y="110"/>
                  <a:pt x="187" y="110"/>
                  <a:pt x="187" y="110"/>
                </a:cubicBezTo>
                <a:cubicBezTo>
                  <a:pt x="186" y="110"/>
                  <a:pt x="185" y="110"/>
                  <a:pt x="185" y="110"/>
                </a:cubicBezTo>
                <a:cubicBezTo>
                  <a:pt x="185" y="110"/>
                  <a:pt x="184" y="111"/>
                  <a:pt x="184" y="111"/>
                </a:cubicBezTo>
                <a:cubicBezTo>
                  <a:pt x="182" y="112"/>
                  <a:pt x="182" y="112"/>
                  <a:pt x="182" y="112"/>
                </a:cubicBezTo>
                <a:cubicBezTo>
                  <a:pt x="182" y="112"/>
                  <a:pt x="182" y="113"/>
                  <a:pt x="182" y="114"/>
                </a:cubicBezTo>
                <a:cubicBezTo>
                  <a:pt x="182" y="114"/>
                  <a:pt x="182" y="115"/>
                  <a:pt x="181" y="115"/>
                </a:cubicBezTo>
                <a:cubicBezTo>
                  <a:pt x="181" y="115"/>
                  <a:pt x="180" y="117"/>
                  <a:pt x="180" y="117"/>
                </a:cubicBezTo>
                <a:cubicBezTo>
                  <a:pt x="180" y="117"/>
                  <a:pt x="180" y="120"/>
                  <a:pt x="179" y="120"/>
                </a:cubicBezTo>
                <a:cubicBezTo>
                  <a:pt x="179" y="120"/>
                  <a:pt x="179" y="121"/>
                  <a:pt x="179" y="121"/>
                </a:cubicBezTo>
                <a:cubicBezTo>
                  <a:pt x="179" y="123"/>
                  <a:pt x="179" y="123"/>
                  <a:pt x="179" y="123"/>
                </a:cubicBezTo>
                <a:cubicBezTo>
                  <a:pt x="179" y="124"/>
                  <a:pt x="179" y="124"/>
                  <a:pt x="179" y="124"/>
                </a:cubicBezTo>
                <a:cubicBezTo>
                  <a:pt x="177" y="123"/>
                  <a:pt x="177" y="123"/>
                  <a:pt x="177" y="123"/>
                </a:cubicBezTo>
                <a:cubicBezTo>
                  <a:pt x="175" y="117"/>
                  <a:pt x="175" y="117"/>
                  <a:pt x="175" y="117"/>
                </a:cubicBezTo>
                <a:cubicBezTo>
                  <a:pt x="175" y="117"/>
                  <a:pt x="172" y="118"/>
                  <a:pt x="169" y="118"/>
                </a:cubicBezTo>
                <a:cubicBezTo>
                  <a:pt x="166" y="117"/>
                  <a:pt x="164" y="115"/>
                  <a:pt x="163" y="115"/>
                </a:cubicBezTo>
                <a:cubicBezTo>
                  <a:pt x="163" y="114"/>
                  <a:pt x="159" y="115"/>
                  <a:pt x="159" y="115"/>
                </a:cubicBezTo>
                <a:cubicBezTo>
                  <a:pt x="158" y="119"/>
                  <a:pt x="158" y="119"/>
                  <a:pt x="158" y="119"/>
                </a:cubicBezTo>
                <a:cubicBezTo>
                  <a:pt x="147" y="118"/>
                  <a:pt x="147" y="118"/>
                  <a:pt x="147" y="118"/>
                </a:cubicBezTo>
                <a:cubicBezTo>
                  <a:pt x="143" y="116"/>
                  <a:pt x="143" y="116"/>
                  <a:pt x="143" y="116"/>
                </a:cubicBezTo>
                <a:cubicBezTo>
                  <a:pt x="136" y="113"/>
                  <a:pt x="136" y="113"/>
                  <a:pt x="136" y="113"/>
                </a:cubicBezTo>
                <a:cubicBezTo>
                  <a:pt x="134" y="112"/>
                  <a:pt x="134" y="112"/>
                  <a:pt x="134" y="112"/>
                </a:cubicBezTo>
                <a:cubicBezTo>
                  <a:pt x="134" y="112"/>
                  <a:pt x="130" y="112"/>
                  <a:pt x="129" y="112"/>
                </a:cubicBezTo>
                <a:cubicBezTo>
                  <a:pt x="128" y="112"/>
                  <a:pt x="124" y="111"/>
                  <a:pt x="124" y="111"/>
                </a:cubicBezTo>
                <a:cubicBezTo>
                  <a:pt x="124" y="111"/>
                  <a:pt x="120" y="110"/>
                  <a:pt x="119" y="110"/>
                </a:cubicBezTo>
                <a:cubicBezTo>
                  <a:pt x="118" y="110"/>
                  <a:pt x="116" y="110"/>
                  <a:pt x="116" y="110"/>
                </a:cubicBezTo>
                <a:cubicBezTo>
                  <a:pt x="111" y="109"/>
                  <a:pt x="111" y="109"/>
                  <a:pt x="111" y="109"/>
                </a:cubicBezTo>
                <a:cubicBezTo>
                  <a:pt x="111" y="109"/>
                  <a:pt x="108" y="107"/>
                  <a:pt x="106" y="108"/>
                </a:cubicBezTo>
                <a:cubicBezTo>
                  <a:pt x="105" y="108"/>
                  <a:pt x="106" y="111"/>
                  <a:pt x="106" y="111"/>
                </a:cubicBezTo>
                <a:cubicBezTo>
                  <a:pt x="106" y="111"/>
                  <a:pt x="105" y="116"/>
                  <a:pt x="106" y="117"/>
                </a:cubicBezTo>
                <a:cubicBezTo>
                  <a:pt x="106" y="119"/>
                  <a:pt x="104" y="121"/>
                  <a:pt x="104" y="121"/>
                </a:cubicBezTo>
                <a:cubicBezTo>
                  <a:pt x="101" y="122"/>
                  <a:pt x="101" y="122"/>
                  <a:pt x="101" y="122"/>
                </a:cubicBezTo>
                <a:cubicBezTo>
                  <a:pt x="101" y="122"/>
                  <a:pt x="99" y="125"/>
                  <a:pt x="98" y="125"/>
                </a:cubicBezTo>
                <a:cubicBezTo>
                  <a:pt x="97" y="125"/>
                  <a:pt x="97" y="131"/>
                  <a:pt x="97" y="131"/>
                </a:cubicBezTo>
                <a:cubicBezTo>
                  <a:pt x="93" y="132"/>
                  <a:pt x="93" y="132"/>
                  <a:pt x="93" y="132"/>
                </a:cubicBezTo>
                <a:cubicBezTo>
                  <a:pt x="89" y="129"/>
                  <a:pt x="89" y="129"/>
                  <a:pt x="89" y="129"/>
                </a:cubicBezTo>
                <a:cubicBezTo>
                  <a:pt x="86" y="131"/>
                  <a:pt x="86" y="131"/>
                  <a:pt x="86" y="131"/>
                </a:cubicBezTo>
                <a:cubicBezTo>
                  <a:pt x="85" y="133"/>
                  <a:pt x="85" y="133"/>
                  <a:pt x="85" y="133"/>
                </a:cubicBezTo>
                <a:cubicBezTo>
                  <a:pt x="85" y="133"/>
                  <a:pt x="80" y="132"/>
                  <a:pt x="80" y="132"/>
                </a:cubicBezTo>
                <a:cubicBezTo>
                  <a:pt x="79" y="132"/>
                  <a:pt x="74" y="131"/>
                  <a:pt x="74" y="131"/>
                </a:cubicBezTo>
                <a:cubicBezTo>
                  <a:pt x="74" y="131"/>
                  <a:pt x="71" y="128"/>
                  <a:pt x="70" y="127"/>
                </a:cubicBezTo>
                <a:cubicBezTo>
                  <a:pt x="69" y="126"/>
                  <a:pt x="65" y="124"/>
                  <a:pt x="64" y="123"/>
                </a:cubicBezTo>
                <a:cubicBezTo>
                  <a:pt x="63" y="123"/>
                  <a:pt x="63" y="122"/>
                  <a:pt x="63" y="122"/>
                </a:cubicBezTo>
                <a:cubicBezTo>
                  <a:pt x="61" y="120"/>
                  <a:pt x="62" y="120"/>
                  <a:pt x="60" y="119"/>
                </a:cubicBezTo>
                <a:cubicBezTo>
                  <a:pt x="58" y="118"/>
                  <a:pt x="56" y="118"/>
                  <a:pt x="56" y="117"/>
                </a:cubicBezTo>
                <a:cubicBezTo>
                  <a:pt x="56" y="116"/>
                  <a:pt x="57" y="114"/>
                  <a:pt x="55" y="114"/>
                </a:cubicBezTo>
                <a:cubicBezTo>
                  <a:pt x="52" y="115"/>
                  <a:pt x="51" y="116"/>
                  <a:pt x="50" y="115"/>
                </a:cubicBezTo>
                <a:cubicBezTo>
                  <a:pt x="48" y="113"/>
                  <a:pt x="48" y="113"/>
                  <a:pt x="47" y="111"/>
                </a:cubicBezTo>
                <a:cubicBezTo>
                  <a:pt x="47" y="109"/>
                  <a:pt x="47" y="107"/>
                  <a:pt x="45" y="107"/>
                </a:cubicBezTo>
                <a:cubicBezTo>
                  <a:pt x="43" y="107"/>
                  <a:pt x="42" y="106"/>
                  <a:pt x="42" y="106"/>
                </a:cubicBezTo>
                <a:cubicBezTo>
                  <a:pt x="42" y="106"/>
                  <a:pt x="41" y="107"/>
                  <a:pt x="40" y="105"/>
                </a:cubicBezTo>
                <a:cubicBezTo>
                  <a:pt x="39" y="102"/>
                  <a:pt x="42" y="104"/>
                  <a:pt x="39" y="100"/>
                </a:cubicBezTo>
                <a:cubicBezTo>
                  <a:pt x="35" y="97"/>
                  <a:pt x="36" y="98"/>
                  <a:pt x="34" y="96"/>
                </a:cubicBezTo>
                <a:cubicBezTo>
                  <a:pt x="32" y="94"/>
                  <a:pt x="26" y="96"/>
                  <a:pt x="26" y="96"/>
                </a:cubicBezTo>
                <a:cubicBezTo>
                  <a:pt x="26" y="96"/>
                  <a:pt x="26" y="95"/>
                  <a:pt x="24" y="93"/>
                </a:cubicBezTo>
                <a:cubicBezTo>
                  <a:pt x="22" y="91"/>
                  <a:pt x="23" y="92"/>
                  <a:pt x="21" y="90"/>
                </a:cubicBezTo>
                <a:cubicBezTo>
                  <a:pt x="19" y="87"/>
                  <a:pt x="19" y="88"/>
                  <a:pt x="19" y="85"/>
                </a:cubicBezTo>
                <a:cubicBezTo>
                  <a:pt x="18" y="82"/>
                  <a:pt x="19" y="81"/>
                  <a:pt x="17" y="79"/>
                </a:cubicBezTo>
                <a:cubicBezTo>
                  <a:pt x="15" y="77"/>
                  <a:pt x="14" y="75"/>
                  <a:pt x="14" y="75"/>
                </a:cubicBezTo>
                <a:cubicBezTo>
                  <a:pt x="14" y="75"/>
                  <a:pt x="12" y="73"/>
                  <a:pt x="14" y="70"/>
                </a:cubicBezTo>
                <a:cubicBezTo>
                  <a:pt x="16" y="68"/>
                  <a:pt x="16" y="68"/>
                  <a:pt x="16" y="66"/>
                </a:cubicBezTo>
                <a:cubicBezTo>
                  <a:pt x="16" y="65"/>
                  <a:pt x="17" y="63"/>
                  <a:pt x="14" y="61"/>
                </a:cubicBezTo>
                <a:cubicBezTo>
                  <a:pt x="11" y="59"/>
                  <a:pt x="11" y="59"/>
                  <a:pt x="8" y="57"/>
                </a:cubicBezTo>
                <a:cubicBezTo>
                  <a:pt x="6" y="56"/>
                  <a:pt x="5" y="56"/>
                  <a:pt x="4" y="55"/>
                </a:cubicBezTo>
                <a:cubicBezTo>
                  <a:pt x="3" y="54"/>
                  <a:pt x="1" y="47"/>
                  <a:pt x="1" y="47"/>
                </a:cubicBezTo>
                <a:cubicBezTo>
                  <a:pt x="0" y="44"/>
                  <a:pt x="0" y="44"/>
                  <a:pt x="0" y="44"/>
                </a:cubicBezTo>
                <a:cubicBezTo>
                  <a:pt x="5" y="44"/>
                  <a:pt x="5" y="44"/>
                  <a:pt x="5" y="44"/>
                </a:cubicBezTo>
                <a:cubicBezTo>
                  <a:pt x="6" y="48"/>
                  <a:pt x="6" y="48"/>
                  <a:pt x="6" y="48"/>
                </a:cubicBezTo>
                <a:cubicBezTo>
                  <a:pt x="7" y="51"/>
                  <a:pt x="7" y="51"/>
                  <a:pt x="7" y="51"/>
                </a:cubicBezTo>
                <a:cubicBezTo>
                  <a:pt x="10" y="45"/>
                  <a:pt x="10" y="45"/>
                  <a:pt x="10" y="45"/>
                </a:cubicBezTo>
                <a:cubicBezTo>
                  <a:pt x="14" y="40"/>
                  <a:pt x="14" y="40"/>
                  <a:pt x="14" y="40"/>
                </a:cubicBezTo>
                <a:cubicBezTo>
                  <a:pt x="14" y="40"/>
                  <a:pt x="14" y="40"/>
                  <a:pt x="17" y="40"/>
                </a:cubicBezTo>
                <a:cubicBezTo>
                  <a:pt x="19" y="40"/>
                  <a:pt x="22" y="38"/>
                  <a:pt x="23" y="38"/>
                </a:cubicBezTo>
                <a:cubicBezTo>
                  <a:pt x="25" y="38"/>
                  <a:pt x="28" y="39"/>
                  <a:pt x="29" y="39"/>
                </a:cubicBezTo>
                <a:cubicBezTo>
                  <a:pt x="31" y="38"/>
                  <a:pt x="32" y="38"/>
                  <a:pt x="32" y="36"/>
                </a:cubicBezTo>
                <a:cubicBezTo>
                  <a:pt x="33" y="35"/>
                  <a:pt x="31" y="33"/>
                  <a:pt x="35" y="32"/>
                </a:cubicBezTo>
                <a:cubicBezTo>
                  <a:pt x="38" y="30"/>
                  <a:pt x="39" y="30"/>
                  <a:pt x="39" y="30"/>
                </a:cubicBezTo>
                <a:lnTo>
                  <a:pt x="43" y="27"/>
                </a:lnTo>
                <a:close/>
              </a:path>
            </a:pathLst>
          </a:custGeom>
          <a:solidFill>
            <a:srgbClr val="D8D8D8"/>
          </a:solidFill>
          <a:ln w="9525" cap="rnd" cmpd="sng">
            <a:solidFill>
              <a:srgbClr val="F2F2F2"/>
            </a:solidFill>
            <a:prstDash val="solid"/>
            <a:round/>
            <a:headEnd type="none" w="sm" len="sm"/>
            <a:tailEnd type="none" w="sm" len="sm"/>
          </a:ln>
        </p:spPr>
        <p:txBody>
          <a:bodyPr spcFirstLastPara="1" wrap="square" lIns="49325" tIns="24650" rIns="49325" bIns="24650" anchor="t"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dk1"/>
              </a:solidFill>
              <a:latin typeface="Montserrat"/>
              <a:ea typeface="Montserrat"/>
              <a:cs typeface="Montserrat"/>
              <a:sym typeface="Montserrat"/>
            </a:endParaRPr>
          </a:p>
        </p:txBody>
      </p:sp>
      <p:sp>
        <p:nvSpPr>
          <p:cNvPr id="334" name="Google Shape;334;p10"/>
          <p:cNvSpPr/>
          <p:nvPr/>
        </p:nvSpPr>
        <p:spPr>
          <a:xfrm>
            <a:off x="4080180" y="5778041"/>
            <a:ext cx="524818" cy="392257"/>
          </a:xfrm>
          <a:custGeom>
            <a:avLst/>
            <a:gdLst/>
            <a:ahLst/>
            <a:cxnLst/>
            <a:rect l="l" t="t" r="r" b="b"/>
            <a:pathLst>
              <a:path w="181" h="140" extrusionOk="0">
                <a:moveTo>
                  <a:pt x="18" y="26"/>
                </a:moveTo>
                <a:cubicBezTo>
                  <a:pt x="24" y="22"/>
                  <a:pt x="24" y="22"/>
                  <a:pt x="24" y="22"/>
                </a:cubicBezTo>
                <a:cubicBezTo>
                  <a:pt x="27" y="19"/>
                  <a:pt x="27" y="19"/>
                  <a:pt x="27" y="19"/>
                </a:cubicBezTo>
                <a:cubicBezTo>
                  <a:pt x="34" y="20"/>
                  <a:pt x="34" y="20"/>
                  <a:pt x="34" y="20"/>
                </a:cubicBezTo>
                <a:cubicBezTo>
                  <a:pt x="34" y="20"/>
                  <a:pt x="39" y="18"/>
                  <a:pt x="40" y="18"/>
                </a:cubicBezTo>
                <a:cubicBezTo>
                  <a:pt x="41" y="18"/>
                  <a:pt x="48" y="17"/>
                  <a:pt x="48" y="17"/>
                </a:cubicBezTo>
                <a:cubicBezTo>
                  <a:pt x="52" y="14"/>
                  <a:pt x="52" y="14"/>
                  <a:pt x="52" y="14"/>
                </a:cubicBezTo>
                <a:cubicBezTo>
                  <a:pt x="52" y="14"/>
                  <a:pt x="55" y="15"/>
                  <a:pt x="55" y="16"/>
                </a:cubicBezTo>
                <a:cubicBezTo>
                  <a:pt x="56" y="17"/>
                  <a:pt x="59" y="20"/>
                  <a:pt x="60" y="20"/>
                </a:cubicBezTo>
                <a:cubicBezTo>
                  <a:pt x="61" y="19"/>
                  <a:pt x="62" y="15"/>
                  <a:pt x="62" y="15"/>
                </a:cubicBezTo>
                <a:cubicBezTo>
                  <a:pt x="68" y="14"/>
                  <a:pt x="68" y="14"/>
                  <a:pt x="68" y="14"/>
                </a:cubicBezTo>
                <a:cubicBezTo>
                  <a:pt x="73" y="13"/>
                  <a:pt x="73" y="13"/>
                  <a:pt x="73" y="13"/>
                </a:cubicBezTo>
                <a:cubicBezTo>
                  <a:pt x="73" y="13"/>
                  <a:pt x="73" y="12"/>
                  <a:pt x="74" y="12"/>
                </a:cubicBezTo>
                <a:cubicBezTo>
                  <a:pt x="75" y="13"/>
                  <a:pt x="81" y="13"/>
                  <a:pt x="81" y="13"/>
                </a:cubicBezTo>
                <a:cubicBezTo>
                  <a:pt x="87" y="13"/>
                  <a:pt x="87" y="13"/>
                  <a:pt x="87" y="13"/>
                </a:cubicBezTo>
                <a:cubicBezTo>
                  <a:pt x="87" y="13"/>
                  <a:pt x="91" y="15"/>
                  <a:pt x="92" y="15"/>
                </a:cubicBezTo>
                <a:cubicBezTo>
                  <a:pt x="92" y="14"/>
                  <a:pt x="95" y="10"/>
                  <a:pt x="95" y="10"/>
                </a:cubicBezTo>
                <a:cubicBezTo>
                  <a:pt x="101" y="12"/>
                  <a:pt x="101" y="12"/>
                  <a:pt x="101" y="12"/>
                </a:cubicBezTo>
                <a:cubicBezTo>
                  <a:pt x="102" y="8"/>
                  <a:pt x="102" y="8"/>
                  <a:pt x="102" y="8"/>
                </a:cubicBezTo>
                <a:cubicBezTo>
                  <a:pt x="102" y="8"/>
                  <a:pt x="105" y="3"/>
                  <a:pt x="105" y="3"/>
                </a:cubicBezTo>
                <a:cubicBezTo>
                  <a:pt x="106" y="3"/>
                  <a:pt x="110" y="0"/>
                  <a:pt x="110" y="0"/>
                </a:cubicBezTo>
                <a:cubicBezTo>
                  <a:pt x="112" y="6"/>
                  <a:pt x="112" y="6"/>
                  <a:pt x="112" y="6"/>
                </a:cubicBezTo>
                <a:cubicBezTo>
                  <a:pt x="116" y="9"/>
                  <a:pt x="116" y="9"/>
                  <a:pt x="116" y="9"/>
                </a:cubicBezTo>
                <a:cubicBezTo>
                  <a:pt x="117" y="10"/>
                  <a:pt x="117" y="10"/>
                  <a:pt x="117" y="10"/>
                </a:cubicBezTo>
                <a:cubicBezTo>
                  <a:pt x="121" y="13"/>
                  <a:pt x="121" y="13"/>
                  <a:pt x="121" y="13"/>
                </a:cubicBezTo>
                <a:cubicBezTo>
                  <a:pt x="128" y="11"/>
                  <a:pt x="128" y="11"/>
                  <a:pt x="128" y="11"/>
                </a:cubicBezTo>
                <a:cubicBezTo>
                  <a:pt x="132" y="10"/>
                  <a:pt x="132" y="10"/>
                  <a:pt x="132" y="10"/>
                </a:cubicBezTo>
                <a:cubicBezTo>
                  <a:pt x="135" y="10"/>
                  <a:pt x="135" y="10"/>
                  <a:pt x="135" y="10"/>
                </a:cubicBezTo>
                <a:cubicBezTo>
                  <a:pt x="136" y="12"/>
                  <a:pt x="136" y="12"/>
                  <a:pt x="136" y="12"/>
                </a:cubicBezTo>
                <a:cubicBezTo>
                  <a:pt x="139" y="14"/>
                  <a:pt x="139" y="14"/>
                  <a:pt x="139" y="14"/>
                </a:cubicBezTo>
                <a:cubicBezTo>
                  <a:pt x="144" y="14"/>
                  <a:pt x="144" y="14"/>
                  <a:pt x="144" y="14"/>
                </a:cubicBezTo>
                <a:cubicBezTo>
                  <a:pt x="146" y="17"/>
                  <a:pt x="146" y="17"/>
                  <a:pt x="146" y="17"/>
                </a:cubicBezTo>
                <a:cubicBezTo>
                  <a:pt x="150" y="18"/>
                  <a:pt x="150" y="18"/>
                  <a:pt x="150" y="18"/>
                </a:cubicBezTo>
                <a:cubicBezTo>
                  <a:pt x="153" y="22"/>
                  <a:pt x="153" y="22"/>
                  <a:pt x="153" y="22"/>
                </a:cubicBezTo>
                <a:cubicBezTo>
                  <a:pt x="156" y="23"/>
                  <a:pt x="156" y="23"/>
                  <a:pt x="156" y="23"/>
                </a:cubicBezTo>
                <a:cubicBezTo>
                  <a:pt x="158" y="27"/>
                  <a:pt x="158" y="27"/>
                  <a:pt x="158" y="27"/>
                </a:cubicBezTo>
                <a:cubicBezTo>
                  <a:pt x="162" y="27"/>
                  <a:pt x="162" y="27"/>
                  <a:pt x="162" y="27"/>
                </a:cubicBezTo>
                <a:cubicBezTo>
                  <a:pt x="167" y="28"/>
                  <a:pt x="167" y="28"/>
                  <a:pt x="167" y="28"/>
                </a:cubicBezTo>
                <a:cubicBezTo>
                  <a:pt x="170" y="28"/>
                  <a:pt x="170" y="28"/>
                  <a:pt x="170" y="28"/>
                </a:cubicBezTo>
                <a:cubicBezTo>
                  <a:pt x="170" y="28"/>
                  <a:pt x="170" y="28"/>
                  <a:pt x="170" y="28"/>
                </a:cubicBezTo>
                <a:cubicBezTo>
                  <a:pt x="171" y="28"/>
                  <a:pt x="171" y="28"/>
                  <a:pt x="171" y="28"/>
                </a:cubicBezTo>
                <a:cubicBezTo>
                  <a:pt x="172" y="37"/>
                  <a:pt x="172" y="37"/>
                  <a:pt x="172" y="37"/>
                </a:cubicBezTo>
                <a:cubicBezTo>
                  <a:pt x="170" y="42"/>
                  <a:pt x="170" y="42"/>
                  <a:pt x="170" y="42"/>
                </a:cubicBezTo>
                <a:cubicBezTo>
                  <a:pt x="170" y="47"/>
                  <a:pt x="170" y="47"/>
                  <a:pt x="170" y="47"/>
                </a:cubicBezTo>
                <a:cubicBezTo>
                  <a:pt x="173" y="48"/>
                  <a:pt x="173" y="48"/>
                  <a:pt x="173" y="48"/>
                </a:cubicBezTo>
                <a:cubicBezTo>
                  <a:pt x="180" y="47"/>
                  <a:pt x="180" y="47"/>
                  <a:pt x="180" y="47"/>
                </a:cubicBezTo>
                <a:cubicBezTo>
                  <a:pt x="181" y="51"/>
                  <a:pt x="181" y="51"/>
                  <a:pt x="181" y="51"/>
                </a:cubicBezTo>
                <a:cubicBezTo>
                  <a:pt x="177" y="53"/>
                  <a:pt x="177" y="53"/>
                  <a:pt x="177" y="53"/>
                </a:cubicBezTo>
                <a:cubicBezTo>
                  <a:pt x="178" y="58"/>
                  <a:pt x="178" y="58"/>
                  <a:pt x="178" y="58"/>
                </a:cubicBezTo>
                <a:cubicBezTo>
                  <a:pt x="170" y="57"/>
                  <a:pt x="170" y="57"/>
                  <a:pt x="170" y="57"/>
                </a:cubicBezTo>
                <a:cubicBezTo>
                  <a:pt x="167" y="60"/>
                  <a:pt x="167" y="60"/>
                  <a:pt x="167" y="60"/>
                </a:cubicBezTo>
                <a:cubicBezTo>
                  <a:pt x="167" y="67"/>
                  <a:pt x="167" y="67"/>
                  <a:pt x="167" y="67"/>
                </a:cubicBezTo>
                <a:cubicBezTo>
                  <a:pt x="159" y="70"/>
                  <a:pt x="159" y="70"/>
                  <a:pt x="159" y="70"/>
                </a:cubicBezTo>
                <a:cubicBezTo>
                  <a:pt x="157" y="74"/>
                  <a:pt x="157" y="74"/>
                  <a:pt x="157" y="74"/>
                </a:cubicBezTo>
                <a:cubicBezTo>
                  <a:pt x="157" y="78"/>
                  <a:pt x="157" y="78"/>
                  <a:pt x="157" y="78"/>
                </a:cubicBezTo>
                <a:cubicBezTo>
                  <a:pt x="156" y="82"/>
                  <a:pt x="156" y="82"/>
                  <a:pt x="156" y="82"/>
                </a:cubicBezTo>
                <a:cubicBezTo>
                  <a:pt x="157" y="89"/>
                  <a:pt x="157" y="89"/>
                  <a:pt x="157" y="89"/>
                </a:cubicBezTo>
                <a:cubicBezTo>
                  <a:pt x="158" y="95"/>
                  <a:pt x="158" y="95"/>
                  <a:pt x="158" y="95"/>
                </a:cubicBezTo>
                <a:cubicBezTo>
                  <a:pt x="158" y="95"/>
                  <a:pt x="156" y="100"/>
                  <a:pt x="155" y="103"/>
                </a:cubicBezTo>
                <a:cubicBezTo>
                  <a:pt x="155" y="105"/>
                  <a:pt x="157" y="104"/>
                  <a:pt x="157" y="104"/>
                </a:cubicBezTo>
                <a:cubicBezTo>
                  <a:pt x="162" y="106"/>
                  <a:pt x="162" y="106"/>
                  <a:pt x="162" y="106"/>
                </a:cubicBezTo>
                <a:cubicBezTo>
                  <a:pt x="164" y="107"/>
                  <a:pt x="164" y="107"/>
                  <a:pt x="164" y="107"/>
                </a:cubicBezTo>
                <a:cubicBezTo>
                  <a:pt x="162" y="113"/>
                  <a:pt x="162" y="113"/>
                  <a:pt x="162" y="113"/>
                </a:cubicBezTo>
                <a:cubicBezTo>
                  <a:pt x="157" y="114"/>
                  <a:pt x="157" y="114"/>
                  <a:pt x="157" y="114"/>
                </a:cubicBezTo>
                <a:cubicBezTo>
                  <a:pt x="158" y="110"/>
                  <a:pt x="158" y="110"/>
                  <a:pt x="158" y="110"/>
                </a:cubicBezTo>
                <a:cubicBezTo>
                  <a:pt x="156" y="108"/>
                  <a:pt x="156" y="108"/>
                  <a:pt x="156" y="108"/>
                </a:cubicBezTo>
                <a:cubicBezTo>
                  <a:pt x="153" y="111"/>
                  <a:pt x="153" y="111"/>
                  <a:pt x="153" y="111"/>
                </a:cubicBezTo>
                <a:cubicBezTo>
                  <a:pt x="146" y="113"/>
                  <a:pt x="146" y="113"/>
                  <a:pt x="146" y="113"/>
                </a:cubicBezTo>
                <a:cubicBezTo>
                  <a:pt x="146" y="115"/>
                  <a:pt x="146" y="115"/>
                  <a:pt x="146" y="115"/>
                </a:cubicBezTo>
                <a:cubicBezTo>
                  <a:pt x="144" y="119"/>
                  <a:pt x="144" y="119"/>
                  <a:pt x="144" y="119"/>
                </a:cubicBezTo>
                <a:cubicBezTo>
                  <a:pt x="144" y="119"/>
                  <a:pt x="140" y="119"/>
                  <a:pt x="138" y="119"/>
                </a:cubicBezTo>
                <a:cubicBezTo>
                  <a:pt x="137" y="118"/>
                  <a:pt x="136" y="121"/>
                  <a:pt x="136" y="121"/>
                </a:cubicBezTo>
                <a:cubicBezTo>
                  <a:pt x="138" y="128"/>
                  <a:pt x="138" y="128"/>
                  <a:pt x="138" y="128"/>
                </a:cubicBezTo>
                <a:cubicBezTo>
                  <a:pt x="133" y="128"/>
                  <a:pt x="133" y="128"/>
                  <a:pt x="133" y="128"/>
                </a:cubicBezTo>
                <a:cubicBezTo>
                  <a:pt x="129" y="133"/>
                  <a:pt x="129" y="133"/>
                  <a:pt x="129" y="133"/>
                </a:cubicBezTo>
                <a:cubicBezTo>
                  <a:pt x="122" y="134"/>
                  <a:pt x="122" y="134"/>
                  <a:pt x="122" y="134"/>
                </a:cubicBezTo>
                <a:cubicBezTo>
                  <a:pt x="116" y="133"/>
                  <a:pt x="116" y="133"/>
                  <a:pt x="116" y="133"/>
                </a:cubicBezTo>
                <a:cubicBezTo>
                  <a:pt x="106" y="137"/>
                  <a:pt x="106" y="137"/>
                  <a:pt x="106" y="137"/>
                </a:cubicBezTo>
                <a:cubicBezTo>
                  <a:pt x="97" y="139"/>
                  <a:pt x="97" y="139"/>
                  <a:pt x="97" y="139"/>
                </a:cubicBezTo>
                <a:cubicBezTo>
                  <a:pt x="97" y="140"/>
                  <a:pt x="97" y="140"/>
                  <a:pt x="97" y="140"/>
                </a:cubicBezTo>
                <a:cubicBezTo>
                  <a:pt x="96" y="134"/>
                  <a:pt x="96" y="134"/>
                  <a:pt x="96" y="134"/>
                </a:cubicBezTo>
                <a:cubicBezTo>
                  <a:pt x="93" y="131"/>
                  <a:pt x="93" y="131"/>
                  <a:pt x="93" y="131"/>
                </a:cubicBezTo>
                <a:cubicBezTo>
                  <a:pt x="93" y="131"/>
                  <a:pt x="90" y="125"/>
                  <a:pt x="90" y="124"/>
                </a:cubicBezTo>
                <a:cubicBezTo>
                  <a:pt x="90" y="124"/>
                  <a:pt x="79" y="124"/>
                  <a:pt x="79" y="124"/>
                </a:cubicBezTo>
                <a:cubicBezTo>
                  <a:pt x="79" y="124"/>
                  <a:pt x="77" y="121"/>
                  <a:pt x="76" y="119"/>
                </a:cubicBezTo>
                <a:cubicBezTo>
                  <a:pt x="76" y="118"/>
                  <a:pt x="73" y="121"/>
                  <a:pt x="73" y="121"/>
                </a:cubicBezTo>
                <a:cubicBezTo>
                  <a:pt x="69" y="122"/>
                  <a:pt x="69" y="122"/>
                  <a:pt x="69" y="122"/>
                </a:cubicBezTo>
                <a:cubicBezTo>
                  <a:pt x="69" y="121"/>
                  <a:pt x="69" y="121"/>
                  <a:pt x="69" y="121"/>
                </a:cubicBezTo>
                <a:cubicBezTo>
                  <a:pt x="66" y="117"/>
                  <a:pt x="66" y="117"/>
                  <a:pt x="66" y="117"/>
                </a:cubicBezTo>
                <a:cubicBezTo>
                  <a:pt x="66" y="107"/>
                  <a:pt x="66" y="107"/>
                  <a:pt x="66" y="107"/>
                </a:cubicBezTo>
                <a:cubicBezTo>
                  <a:pt x="66" y="104"/>
                  <a:pt x="66" y="104"/>
                  <a:pt x="66" y="104"/>
                </a:cubicBezTo>
                <a:cubicBezTo>
                  <a:pt x="68" y="97"/>
                  <a:pt x="68" y="97"/>
                  <a:pt x="68" y="97"/>
                </a:cubicBezTo>
                <a:cubicBezTo>
                  <a:pt x="68" y="97"/>
                  <a:pt x="66" y="96"/>
                  <a:pt x="65" y="94"/>
                </a:cubicBezTo>
                <a:cubicBezTo>
                  <a:pt x="63" y="92"/>
                  <a:pt x="61" y="90"/>
                  <a:pt x="61" y="90"/>
                </a:cubicBezTo>
                <a:cubicBezTo>
                  <a:pt x="59" y="90"/>
                  <a:pt x="59" y="90"/>
                  <a:pt x="59" y="90"/>
                </a:cubicBezTo>
                <a:cubicBezTo>
                  <a:pt x="56" y="86"/>
                  <a:pt x="56" y="86"/>
                  <a:pt x="56" y="86"/>
                </a:cubicBezTo>
                <a:cubicBezTo>
                  <a:pt x="49" y="88"/>
                  <a:pt x="49" y="88"/>
                  <a:pt x="49" y="88"/>
                </a:cubicBezTo>
                <a:cubicBezTo>
                  <a:pt x="45" y="89"/>
                  <a:pt x="45" y="89"/>
                  <a:pt x="45" y="89"/>
                </a:cubicBezTo>
                <a:cubicBezTo>
                  <a:pt x="43" y="91"/>
                  <a:pt x="43" y="91"/>
                  <a:pt x="43" y="91"/>
                </a:cubicBezTo>
                <a:cubicBezTo>
                  <a:pt x="31" y="90"/>
                  <a:pt x="31" y="90"/>
                  <a:pt x="31" y="90"/>
                </a:cubicBezTo>
                <a:cubicBezTo>
                  <a:pt x="25" y="87"/>
                  <a:pt x="25" y="87"/>
                  <a:pt x="25" y="87"/>
                </a:cubicBezTo>
                <a:cubicBezTo>
                  <a:pt x="22" y="86"/>
                  <a:pt x="22" y="86"/>
                  <a:pt x="22" y="86"/>
                </a:cubicBezTo>
                <a:cubicBezTo>
                  <a:pt x="18" y="83"/>
                  <a:pt x="18" y="83"/>
                  <a:pt x="18" y="83"/>
                </a:cubicBezTo>
                <a:cubicBezTo>
                  <a:pt x="13" y="79"/>
                  <a:pt x="13" y="79"/>
                  <a:pt x="13" y="79"/>
                </a:cubicBezTo>
                <a:cubicBezTo>
                  <a:pt x="12" y="73"/>
                  <a:pt x="12" y="73"/>
                  <a:pt x="12" y="73"/>
                </a:cubicBezTo>
                <a:cubicBezTo>
                  <a:pt x="11" y="69"/>
                  <a:pt x="11" y="69"/>
                  <a:pt x="11" y="69"/>
                </a:cubicBezTo>
                <a:cubicBezTo>
                  <a:pt x="6" y="64"/>
                  <a:pt x="6" y="64"/>
                  <a:pt x="6" y="64"/>
                </a:cubicBezTo>
                <a:cubicBezTo>
                  <a:pt x="4" y="60"/>
                  <a:pt x="4" y="60"/>
                  <a:pt x="4" y="60"/>
                </a:cubicBezTo>
                <a:cubicBezTo>
                  <a:pt x="4" y="54"/>
                  <a:pt x="4" y="54"/>
                  <a:pt x="4" y="54"/>
                </a:cubicBezTo>
                <a:cubicBezTo>
                  <a:pt x="1" y="49"/>
                  <a:pt x="1" y="49"/>
                  <a:pt x="1" y="49"/>
                </a:cubicBezTo>
                <a:cubicBezTo>
                  <a:pt x="2" y="44"/>
                  <a:pt x="2" y="44"/>
                  <a:pt x="2" y="44"/>
                </a:cubicBezTo>
                <a:cubicBezTo>
                  <a:pt x="2" y="44"/>
                  <a:pt x="0" y="43"/>
                  <a:pt x="1" y="42"/>
                </a:cubicBezTo>
                <a:cubicBezTo>
                  <a:pt x="3" y="42"/>
                  <a:pt x="6" y="41"/>
                  <a:pt x="6" y="41"/>
                </a:cubicBezTo>
                <a:cubicBezTo>
                  <a:pt x="7" y="35"/>
                  <a:pt x="7" y="35"/>
                  <a:pt x="7" y="35"/>
                </a:cubicBezTo>
                <a:cubicBezTo>
                  <a:pt x="8" y="33"/>
                  <a:pt x="8" y="33"/>
                  <a:pt x="8" y="33"/>
                </a:cubicBezTo>
                <a:cubicBezTo>
                  <a:pt x="12" y="31"/>
                  <a:pt x="12" y="31"/>
                  <a:pt x="12" y="31"/>
                </a:cubicBezTo>
                <a:cubicBezTo>
                  <a:pt x="14" y="26"/>
                  <a:pt x="14" y="26"/>
                  <a:pt x="14" y="26"/>
                </a:cubicBezTo>
                <a:lnTo>
                  <a:pt x="18" y="26"/>
                </a:lnTo>
                <a:close/>
              </a:path>
            </a:pathLst>
          </a:custGeom>
          <a:solidFill>
            <a:srgbClr val="D8D8D8"/>
          </a:solidFill>
          <a:ln w="9525" cap="rnd" cmpd="sng">
            <a:solidFill>
              <a:srgbClr val="F2F2F2"/>
            </a:solidFill>
            <a:prstDash val="solid"/>
            <a:round/>
            <a:headEnd type="none" w="sm" len="sm"/>
            <a:tailEnd type="none" w="sm" len="sm"/>
          </a:ln>
        </p:spPr>
        <p:txBody>
          <a:bodyPr spcFirstLastPara="1" wrap="square" lIns="49325" tIns="24650" rIns="49325" bIns="24650" anchor="t"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dk1"/>
              </a:solidFill>
              <a:latin typeface="Montserrat"/>
              <a:ea typeface="Montserrat"/>
              <a:cs typeface="Montserrat"/>
              <a:sym typeface="Montserrat"/>
            </a:endParaRPr>
          </a:p>
        </p:txBody>
      </p:sp>
      <p:sp>
        <p:nvSpPr>
          <p:cNvPr id="335" name="Google Shape;335;p10"/>
          <p:cNvSpPr/>
          <p:nvPr/>
        </p:nvSpPr>
        <p:spPr>
          <a:xfrm>
            <a:off x="4077389" y="5274871"/>
            <a:ext cx="509464" cy="336800"/>
          </a:xfrm>
          <a:custGeom>
            <a:avLst/>
            <a:gdLst/>
            <a:ahLst/>
            <a:cxnLst/>
            <a:rect l="l" t="t" r="r" b="b"/>
            <a:pathLst>
              <a:path w="176" h="120" extrusionOk="0">
                <a:moveTo>
                  <a:pt x="39" y="52"/>
                </a:moveTo>
                <a:cubicBezTo>
                  <a:pt x="40" y="50"/>
                  <a:pt x="40" y="50"/>
                  <a:pt x="40" y="50"/>
                </a:cubicBezTo>
                <a:cubicBezTo>
                  <a:pt x="41" y="48"/>
                  <a:pt x="41" y="48"/>
                  <a:pt x="41" y="48"/>
                </a:cubicBezTo>
                <a:cubicBezTo>
                  <a:pt x="41" y="45"/>
                  <a:pt x="41" y="45"/>
                  <a:pt x="41" y="45"/>
                </a:cubicBezTo>
                <a:cubicBezTo>
                  <a:pt x="39" y="45"/>
                  <a:pt x="39" y="45"/>
                  <a:pt x="39" y="45"/>
                </a:cubicBezTo>
                <a:cubicBezTo>
                  <a:pt x="38" y="42"/>
                  <a:pt x="38" y="42"/>
                  <a:pt x="38" y="42"/>
                </a:cubicBezTo>
                <a:cubicBezTo>
                  <a:pt x="38" y="42"/>
                  <a:pt x="39" y="41"/>
                  <a:pt x="40" y="41"/>
                </a:cubicBezTo>
                <a:cubicBezTo>
                  <a:pt x="40" y="40"/>
                  <a:pt x="43" y="40"/>
                  <a:pt x="43" y="40"/>
                </a:cubicBezTo>
                <a:cubicBezTo>
                  <a:pt x="45" y="38"/>
                  <a:pt x="45" y="38"/>
                  <a:pt x="45" y="38"/>
                </a:cubicBezTo>
                <a:cubicBezTo>
                  <a:pt x="45" y="38"/>
                  <a:pt x="44" y="36"/>
                  <a:pt x="46" y="36"/>
                </a:cubicBezTo>
                <a:cubicBezTo>
                  <a:pt x="47" y="36"/>
                  <a:pt x="49" y="36"/>
                  <a:pt x="50" y="36"/>
                </a:cubicBezTo>
                <a:cubicBezTo>
                  <a:pt x="51" y="36"/>
                  <a:pt x="52" y="35"/>
                  <a:pt x="52" y="35"/>
                </a:cubicBezTo>
                <a:cubicBezTo>
                  <a:pt x="54" y="35"/>
                  <a:pt x="55" y="36"/>
                  <a:pt x="54" y="35"/>
                </a:cubicBezTo>
                <a:cubicBezTo>
                  <a:pt x="54" y="35"/>
                  <a:pt x="54" y="34"/>
                  <a:pt x="53" y="33"/>
                </a:cubicBezTo>
                <a:cubicBezTo>
                  <a:pt x="52" y="32"/>
                  <a:pt x="49" y="30"/>
                  <a:pt x="51" y="29"/>
                </a:cubicBezTo>
                <a:cubicBezTo>
                  <a:pt x="52" y="28"/>
                  <a:pt x="53" y="28"/>
                  <a:pt x="54" y="29"/>
                </a:cubicBezTo>
                <a:cubicBezTo>
                  <a:pt x="55" y="29"/>
                  <a:pt x="56" y="31"/>
                  <a:pt x="56" y="31"/>
                </a:cubicBezTo>
                <a:cubicBezTo>
                  <a:pt x="56" y="27"/>
                  <a:pt x="56" y="27"/>
                  <a:pt x="56" y="27"/>
                </a:cubicBezTo>
                <a:cubicBezTo>
                  <a:pt x="56" y="27"/>
                  <a:pt x="59" y="27"/>
                  <a:pt x="60" y="26"/>
                </a:cubicBezTo>
                <a:cubicBezTo>
                  <a:pt x="60" y="25"/>
                  <a:pt x="59" y="23"/>
                  <a:pt x="59" y="23"/>
                </a:cubicBezTo>
                <a:cubicBezTo>
                  <a:pt x="59" y="23"/>
                  <a:pt x="59" y="23"/>
                  <a:pt x="62" y="23"/>
                </a:cubicBezTo>
                <a:cubicBezTo>
                  <a:pt x="65" y="22"/>
                  <a:pt x="64" y="22"/>
                  <a:pt x="66" y="22"/>
                </a:cubicBezTo>
                <a:cubicBezTo>
                  <a:pt x="67" y="22"/>
                  <a:pt x="70" y="22"/>
                  <a:pt x="70" y="22"/>
                </a:cubicBezTo>
                <a:cubicBezTo>
                  <a:pt x="70" y="22"/>
                  <a:pt x="72" y="21"/>
                  <a:pt x="71" y="20"/>
                </a:cubicBezTo>
                <a:cubicBezTo>
                  <a:pt x="71" y="19"/>
                  <a:pt x="69" y="17"/>
                  <a:pt x="69" y="17"/>
                </a:cubicBezTo>
                <a:cubicBezTo>
                  <a:pt x="69" y="17"/>
                  <a:pt x="70" y="14"/>
                  <a:pt x="70" y="15"/>
                </a:cubicBezTo>
                <a:cubicBezTo>
                  <a:pt x="70" y="17"/>
                  <a:pt x="73" y="19"/>
                  <a:pt x="73" y="19"/>
                </a:cubicBezTo>
                <a:cubicBezTo>
                  <a:pt x="75" y="17"/>
                  <a:pt x="75" y="17"/>
                  <a:pt x="75" y="17"/>
                </a:cubicBezTo>
                <a:cubicBezTo>
                  <a:pt x="78" y="16"/>
                  <a:pt x="78" y="16"/>
                  <a:pt x="78" y="16"/>
                </a:cubicBezTo>
                <a:cubicBezTo>
                  <a:pt x="81" y="15"/>
                  <a:pt x="81" y="15"/>
                  <a:pt x="81" y="15"/>
                </a:cubicBezTo>
                <a:cubicBezTo>
                  <a:pt x="81" y="15"/>
                  <a:pt x="84" y="15"/>
                  <a:pt x="86" y="15"/>
                </a:cubicBezTo>
                <a:cubicBezTo>
                  <a:pt x="87" y="15"/>
                  <a:pt x="90" y="14"/>
                  <a:pt x="90" y="14"/>
                </a:cubicBezTo>
                <a:cubicBezTo>
                  <a:pt x="91" y="12"/>
                  <a:pt x="91" y="12"/>
                  <a:pt x="91" y="12"/>
                </a:cubicBezTo>
                <a:cubicBezTo>
                  <a:pt x="87" y="8"/>
                  <a:pt x="87" y="8"/>
                  <a:pt x="87" y="8"/>
                </a:cubicBezTo>
                <a:cubicBezTo>
                  <a:pt x="87" y="8"/>
                  <a:pt x="89" y="5"/>
                  <a:pt x="89" y="6"/>
                </a:cubicBezTo>
                <a:cubicBezTo>
                  <a:pt x="90" y="7"/>
                  <a:pt x="90" y="9"/>
                  <a:pt x="91" y="9"/>
                </a:cubicBezTo>
                <a:cubicBezTo>
                  <a:pt x="92" y="9"/>
                  <a:pt x="93" y="10"/>
                  <a:pt x="94" y="9"/>
                </a:cubicBezTo>
                <a:cubicBezTo>
                  <a:pt x="94" y="8"/>
                  <a:pt x="94" y="5"/>
                  <a:pt x="94" y="5"/>
                </a:cubicBezTo>
                <a:cubicBezTo>
                  <a:pt x="94" y="5"/>
                  <a:pt x="93" y="4"/>
                  <a:pt x="94" y="4"/>
                </a:cubicBezTo>
                <a:cubicBezTo>
                  <a:pt x="95" y="5"/>
                  <a:pt x="97" y="7"/>
                  <a:pt x="97" y="7"/>
                </a:cubicBezTo>
                <a:cubicBezTo>
                  <a:pt x="100" y="7"/>
                  <a:pt x="100" y="7"/>
                  <a:pt x="100" y="7"/>
                </a:cubicBezTo>
                <a:cubicBezTo>
                  <a:pt x="103" y="4"/>
                  <a:pt x="103" y="4"/>
                  <a:pt x="103" y="4"/>
                </a:cubicBezTo>
                <a:cubicBezTo>
                  <a:pt x="104" y="6"/>
                  <a:pt x="104" y="6"/>
                  <a:pt x="104" y="6"/>
                </a:cubicBezTo>
                <a:cubicBezTo>
                  <a:pt x="104" y="6"/>
                  <a:pt x="106" y="5"/>
                  <a:pt x="107" y="5"/>
                </a:cubicBezTo>
                <a:cubicBezTo>
                  <a:pt x="108" y="5"/>
                  <a:pt x="108" y="4"/>
                  <a:pt x="109" y="4"/>
                </a:cubicBezTo>
                <a:cubicBezTo>
                  <a:pt x="110" y="4"/>
                  <a:pt x="112" y="5"/>
                  <a:pt x="112" y="5"/>
                </a:cubicBezTo>
                <a:cubicBezTo>
                  <a:pt x="117" y="6"/>
                  <a:pt x="117" y="6"/>
                  <a:pt x="117" y="6"/>
                </a:cubicBezTo>
                <a:cubicBezTo>
                  <a:pt x="119" y="3"/>
                  <a:pt x="119" y="3"/>
                  <a:pt x="119" y="3"/>
                </a:cubicBezTo>
                <a:cubicBezTo>
                  <a:pt x="124" y="5"/>
                  <a:pt x="124" y="5"/>
                  <a:pt x="124" y="5"/>
                </a:cubicBezTo>
                <a:cubicBezTo>
                  <a:pt x="128" y="7"/>
                  <a:pt x="128" y="7"/>
                  <a:pt x="128" y="7"/>
                </a:cubicBezTo>
                <a:cubicBezTo>
                  <a:pt x="133" y="7"/>
                  <a:pt x="133" y="7"/>
                  <a:pt x="133" y="7"/>
                </a:cubicBezTo>
                <a:cubicBezTo>
                  <a:pt x="133" y="7"/>
                  <a:pt x="137" y="5"/>
                  <a:pt x="138" y="5"/>
                </a:cubicBezTo>
                <a:cubicBezTo>
                  <a:pt x="140" y="4"/>
                  <a:pt x="144" y="4"/>
                  <a:pt x="144" y="4"/>
                </a:cubicBezTo>
                <a:cubicBezTo>
                  <a:pt x="144" y="4"/>
                  <a:pt x="145" y="4"/>
                  <a:pt x="147" y="4"/>
                </a:cubicBezTo>
                <a:cubicBezTo>
                  <a:pt x="149" y="3"/>
                  <a:pt x="154" y="3"/>
                  <a:pt x="154" y="3"/>
                </a:cubicBezTo>
                <a:cubicBezTo>
                  <a:pt x="157" y="0"/>
                  <a:pt x="157" y="0"/>
                  <a:pt x="157" y="0"/>
                </a:cubicBezTo>
                <a:cubicBezTo>
                  <a:pt x="162" y="2"/>
                  <a:pt x="162" y="2"/>
                  <a:pt x="162" y="2"/>
                </a:cubicBezTo>
                <a:cubicBezTo>
                  <a:pt x="162" y="4"/>
                  <a:pt x="162" y="4"/>
                  <a:pt x="162" y="4"/>
                </a:cubicBezTo>
                <a:cubicBezTo>
                  <a:pt x="157" y="8"/>
                  <a:pt x="157" y="8"/>
                  <a:pt x="157" y="8"/>
                </a:cubicBezTo>
                <a:cubicBezTo>
                  <a:pt x="157" y="15"/>
                  <a:pt x="157" y="15"/>
                  <a:pt x="157" y="15"/>
                </a:cubicBezTo>
                <a:cubicBezTo>
                  <a:pt x="156" y="25"/>
                  <a:pt x="153" y="30"/>
                  <a:pt x="152" y="36"/>
                </a:cubicBezTo>
                <a:cubicBezTo>
                  <a:pt x="151" y="39"/>
                  <a:pt x="149" y="40"/>
                  <a:pt x="152" y="45"/>
                </a:cubicBezTo>
                <a:cubicBezTo>
                  <a:pt x="154" y="47"/>
                  <a:pt x="154" y="54"/>
                  <a:pt x="158" y="58"/>
                </a:cubicBezTo>
                <a:cubicBezTo>
                  <a:pt x="160" y="60"/>
                  <a:pt x="158" y="65"/>
                  <a:pt x="161" y="67"/>
                </a:cubicBezTo>
                <a:cubicBezTo>
                  <a:pt x="161" y="67"/>
                  <a:pt x="161" y="68"/>
                  <a:pt x="162" y="70"/>
                </a:cubicBezTo>
                <a:cubicBezTo>
                  <a:pt x="164" y="72"/>
                  <a:pt x="164" y="71"/>
                  <a:pt x="165" y="72"/>
                </a:cubicBezTo>
                <a:cubicBezTo>
                  <a:pt x="165" y="72"/>
                  <a:pt x="167" y="73"/>
                  <a:pt x="168" y="74"/>
                </a:cubicBezTo>
                <a:cubicBezTo>
                  <a:pt x="169" y="75"/>
                  <a:pt x="169" y="77"/>
                  <a:pt x="169" y="78"/>
                </a:cubicBezTo>
                <a:cubicBezTo>
                  <a:pt x="169" y="79"/>
                  <a:pt x="170" y="80"/>
                  <a:pt x="170" y="80"/>
                </a:cubicBezTo>
                <a:cubicBezTo>
                  <a:pt x="170" y="80"/>
                  <a:pt x="171" y="79"/>
                  <a:pt x="171" y="80"/>
                </a:cubicBezTo>
                <a:cubicBezTo>
                  <a:pt x="171" y="81"/>
                  <a:pt x="170" y="79"/>
                  <a:pt x="171" y="81"/>
                </a:cubicBezTo>
                <a:cubicBezTo>
                  <a:pt x="173" y="83"/>
                  <a:pt x="176" y="83"/>
                  <a:pt x="176" y="83"/>
                </a:cubicBezTo>
                <a:cubicBezTo>
                  <a:pt x="175" y="87"/>
                  <a:pt x="175" y="87"/>
                  <a:pt x="175" y="87"/>
                </a:cubicBezTo>
                <a:cubicBezTo>
                  <a:pt x="173" y="88"/>
                  <a:pt x="173" y="88"/>
                  <a:pt x="173" y="88"/>
                </a:cubicBezTo>
                <a:cubicBezTo>
                  <a:pt x="173" y="88"/>
                  <a:pt x="168" y="88"/>
                  <a:pt x="168" y="90"/>
                </a:cubicBezTo>
                <a:cubicBezTo>
                  <a:pt x="168" y="91"/>
                  <a:pt x="168" y="95"/>
                  <a:pt x="168" y="95"/>
                </a:cubicBezTo>
                <a:cubicBezTo>
                  <a:pt x="165" y="98"/>
                  <a:pt x="165" y="98"/>
                  <a:pt x="165" y="98"/>
                </a:cubicBezTo>
                <a:cubicBezTo>
                  <a:pt x="165" y="98"/>
                  <a:pt x="167" y="102"/>
                  <a:pt x="167" y="103"/>
                </a:cubicBezTo>
                <a:cubicBezTo>
                  <a:pt x="167" y="104"/>
                  <a:pt x="168" y="104"/>
                  <a:pt x="168" y="104"/>
                </a:cubicBezTo>
                <a:cubicBezTo>
                  <a:pt x="165" y="105"/>
                  <a:pt x="165" y="105"/>
                  <a:pt x="165" y="105"/>
                </a:cubicBezTo>
                <a:cubicBezTo>
                  <a:pt x="161" y="105"/>
                  <a:pt x="161" y="105"/>
                  <a:pt x="161" y="105"/>
                </a:cubicBezTo>
                <a:cubicBezTo>
                  <a:pt x="153" y="103"/>
                  <a:pt x="153" y="103"/>
                  <a:pt x="153" y="103"/>
                </a:cubicBezTo>
                <a:cubicBezTo>
                  <a:pt x="151" y="106"/>
                  <a:pt x="151" y="106"/>
                  <a:pt x="151" y="106"/>
                </a:cubicBezTo>
                <a:cubicBezTo>
                  <a:pt x="149" y="106"/>
                  <a:pt x="149" y="106"/>
                  <a:pt x="149" y="106"/>
                </a:cubicBezTo>
                <a:cubicBezTo>
                  <a:pt x="149" y="106"/>
                  <a:pt x="148" y="108"/>
                  <a:pt x="146" y="109"/>
                </a:cubicBezTo>
                <a:cubicBezTo>
                  <a:pt x="145" y="110"/>
                  <a:pt x="144" y="111"/>
                  <a:pt x="143" y="111"/>
                </a:cubicBezTo>
                <a:cubicBezTo>
                  <a:pt x="141" y="112"/>
                  <a:pt x="139" y="110"/>
                  <a:pt x="139" y="110"/>
                </a:cubicBezTo>
                <a:cubicBezTo>
                  <a:pt x="136" y="109"/>
                  <a:pt x="136" y="109"/>
                  <a:pt x="136" y="109"/>
                </a:cubicBezTo>
                <a:cubicBezTo>
                  <a:pt x="133" y="105"/>
                  <a:pt x="133" y="105"/>
                  <a:pt x="133" y="105"/>
                </a:cubicBezTo>
                <a:cubicBezTo>
                  <a:pt x="124" y="99"/>
                  <a:pt x="124" y="99"/>
                  <a:pt x="124" y="99"/>
                </a:cubicBezTo>
                <a:cubicBezTo>
                  <a:pt x="119" y="97"/>
                  <a:pt x="119" y="97"/>
                  <a:pt x="119" y="97"/>
                </a:cubicBezTo>
                <a:cubicBezTo>
                  <a:pt x="115" y="96"/>
                  <a:pt x="115" y="96"/>
                  <a:pt x="115" y="96"/>
                </a:cubicBezTo>
                <a:cubicBezTo>
                  <a:pt x="110" y="96"/>
                  <a:pt x="110" y="96"/>
                  <a:pt x="110" y="96"/>
                </a:cubicBezTo>
                <a:cubicBezTo>
                  <a:pt x="106" y="94"/>
                  <a:pt x="106" y="94"/>
                  <a:pt x="106" y="94"/>
                </a:cubicBezTo>
                <a:cubicBezTo>
                  <a:pt x="102" y="94"/>
                  <a:pt x="102" y="94"/>
                  <a:pt x="102" y="94"/>
                </a:cubicBezTo>
                <a:cubicBezTo>
                  <a:pt x="97" y="92"/>
                  <a:pt x="97" y="92"/>
                  <a:pt x="97" y="92"/>
                </a:cubicBezTo>
                <a:cubicBezTo>
                  <a:pt x="93" y="95"/>
                  <a:pt x="93" y="95"/>
                  <a:pt x="93" y="95"/>
                </a:cubicBezTo>
                <a:cubicBezTo>
                  <a:pt x="88" y="98"/>
                  <a:pt x="88" y="98"/>
                  <a:pt x="88" y="98"/>
                </a:cubicBezTo>
                <a:cubicBezTo>
                  <a:pt x="83" y="103"/>
                  <a:pt x="83" y="103"/>
                  <a:pt x="83" y="103"/>
                </a:cubicBezTo>
                <a:cubicBezTo>
                  <a:pt x="83" y="103"/>
                  <a:pt x="80" y="106"/>
                  <a:pt x="78" y="107"/>
                </a:cubicBezTo>
                <a:cubicBezTo>
                  <a:pt x="77" y="106"/>
                  <a:pt x="77" y="106"/>
                  <a:pt x="77" y="106"/>
                </a:cubicBezTo>
                <a:cubicBezTo>
                  <a:pt x="77" y="106"/>
                  <a:pt x="77" y="103"/>
                  <a:pt x="78" y="101"/>
                </a:cubicBezTo>
                <a:cubicBezTo>
                  <a:pt x="79" y="100"/>
                  <a:pt x="79" y="98"/>
                  <a:pt x="79" y="97"/>
                </a:cubicBezTo>
                <a:cubicBezTo>
                  <a:pt x="79" y="96"/>
                  <a:pt x="79" y="94"/>
                  <a:pt x="78" y="92"/>
                </a:cubicBezTo>
                <a:cubicBezTo>
                  <a:pt x="78" y="90"/>
                  <a:pt x="77" y="87"/>
                  <a:pt x="77" y="87"/>
                </a:cubicBezTo>
                <a:cubicBezTo>
                  <a:pt x="80" y="85"/>
                  <a:pt x="80" y="85"/>
                  <a:pt x="80" y="85"/>
                </a:cubicBezTo>
                <a:cubicBezTo>
                  <a:pt x="78" y="80"/>
                  <a:pt x="78" y="80"/>
                  <a:pt x="78" y="80"/>
                </a:cubicBezTo>
                <a:cubicBezTo>
                  <a:pt x="76" y="80"/>
                  <a:pt x="76" y="80"/>
                  <a:pt x="76" y="80"/>
                </a:cubicBezTo>
                <a:cubicBezTo>
                  <a:pt x="73" y="80"/>
                  <a:pt x="73" y="80"/>
                  <a:pt x="73" y="80"/>
                </a:cubicBezTo>
                <a:cubicBezTo>
                  <a:pt x="71" y="83"/>
                  <a:pt x="71" y="83"/>
                  <a:pt x="71" y="83"/>
                </a:cubicBezTo>
                <a:cubicBezTo>
                  <a:pt x="71" y="83"/>
                  <a:pt x="72" y="85"/>
                  <a:pt x="72" y="86"/>
                </a:cubicBezTo>
                <a:cubicBezTo>
                  <a:pt x="71" y="87"/>
                  <a:pt x="69" y="87"/>
                  <a:pt x="69" y="87"/>
                </a:cubicBezTo>
                <a:cubicBezTo>
                  <a:pt x="68" y="88"/>
                  <a:pt x="68" y="91"/>
                  <a:pt x="68" y="91"/>
                </a:cubicBezTo>
                <a:cubicBezTo>
                  <a:pt x="64" y="87"/>
                  <a:pt x="64" y="87"/>
                  <a:pt x="64" y="87"/>
                </a:cubicBezTo>
                <a:cubicBezTo>
                  <a:pt x="64" y="87"/>
                  <a:pt x="62" y="87"/>
                  <a:pt x="61" y="86"/>
                </a:cubicBezTo>
                <a:cubicBezTo>
                  <a:pt x="60" y="86"/>
                  <a:pt x="58" y="86"/>
                  <a:pt x="58" y="86"/>
                </a:cubicBezTo>
                <a:cubicBezTo>
                  <a:pt x="58" y="86"/>
                  <a:pt x="58" y="86"/>
                  <a:pt x="57" y="86"/>
                </a:cubicBezTo>
                <a:cubicBezTo>
                  <a:pt x="55" y="86"/>
                  <a:pt x="55" y="86"/>
                  <a:pt x="54" y="84"/>
                </a:cubicBezTo>
                <a:cubicBezTo>
                  <a:pt x="53" y="82"/>
                  <a:pt x="50" y="77"/>
                  <a:pt x="50" y="77"/>
                </a:cubicBezTo>
                <a:cubicBezTo>
                  <a:pt x="50" y="77"/>
                  <a:pt x="49" y="75"/>
                  <a:pt x="48" y="75"/>
                </a:cubicBezTo>
                <a:cubicBezTo>
                  <a:pt x="48" y="75"/>
                  <a:pt x="47" y="77"/>
                  <a:pt x="47" y="77"/>
                </a:cubicBezTo>
                <a:cubicBezTo>
                  <a:pt x="46" y="77"/>
                  <a:pt x="46" y="75"/>
                  <a:pt x="46" y="74"/>
                </a:cubicBezTo>
                <a:cubicBezTo>
                  <a:pt x="46" y="73"/>
                  <a:pt x="46" y="72"/>
                  <a:pt x="46" y="70"/>
                </a:cubicBezTo>
                <a:cubicBezTo>
                  <a:pt x="46" y="68"/>
                  <a:pt x="45" y="66"/>
                  <a:pt x="46" y="66"/>
                </a:cubicBezTo>
                <a:cubicBezTo>
                  <a:pt x="46" y="66"/>
                  <a:pt x="47" y="67"/>
                  <a:pt x="48" y="67"/>
                </a:cubicBezTo>
                <a:cubicBezTo>
                  <a:pt x="49" y="67"/>
                  <a:pt x="49" y="65"/>
                  <a:pt x="49" y="65"/>
                </a:cubicBezTo>
                <a:cubicBezTo>
                  <a:pt x="50" y="65"/>
                  <a:pt x="51" y="66"/>
                  <a:pt x="51" y="66"/>
                </a:cubicBezTo>
                <a:cubicBezTo>
                  <a:pt x="52" y="66"/>
                  <a:pt x="53" y="66"/>
                  <a:pt x="53" y="66"/>
                </a:cubicBezTo>
                <a:cubicBezTo>
                  <a:pt x="54" y="65"/>
                  <a:pt x="54" y="65"/>
                  <a:pt x="54" y="64"/>
                </a:cubicBezTo>
                <a:cubicBezTo>
                  <a:pt x="54" y="63"/>
                  <a:pt x="53" y="62"/>
                  <a:pt x="53" y="62"/>
                </a:cubicBezTo>
                <a:cubicBezTo>
                  <a:pt x="52" y="62"/>
                  <a:pt x="46" y="65"/>
                  <a:pt x="46" y="65"/>
                </a:cubicBezTo>
                <a:cubicBezTo>
                  <a:pt x="42" y="65"/>
                  <a:pt x="42" y="65"/>
                  <a:pt x="42" y="65"/>
                </a:cubicBezTo>
                <a:cubicBezTo>
                  <a:pt x="44" y="63"/>
                  <a:pt x="44" y="63"/>
                  <a:pt x="44" y="63"/>
                </a:cubicBezTo>
                <a:cubicBezTo>
                  <a:pt x="42" y="61"/>
                  <a:pt x="42" y="61"/>
                  <a:pt x="42" y="61"/>
                </a:cubicBezTo>
                <a:cubicBezTo>
                  <a:pt x="42" y="59"/>
                  <a:pt x="42" y="59"/>
                  <a:pt x="42" y="59"/>
                </a:cubicBezTo>
                <a:cubicBezTo>
                  <a:pt x="40" y="58"/>
                  <a:pt x="40" y="58"/>
                  <a:pt x="40" y="58"/>
                </a:cubicBezTo>
                <a:cubicBezTo>
                  <a:pt x="41" y="56"/>
                  <a:pt x="41" y="56"/>
                  <a:pt x="41" y="56"/>
                </a:cubicBezTo>
                <a:cubicBezTo>
                  <a:pt x="43" y="56"/>
                  <a:pt x="43" y="56"/>
                  <a:pt x="43" y="56"/>
                </a:cubicBezTo>
                <a:cubicBezTo>
                  <a:pt x="45" y="55"/>
                  <a:pt x="45" y="55"/>
                  <a:pt x="45" y="55"/>
                </a:cubicBezTo>
                <a:cubicBezTo>
                  <a:pt x="45" y="51"/>
                  <a:pt x="45" y="51"/>
                  <a:pt x="45" y="51"/>
                </a:cubicBezTo>
                <a:cubicBezTo>
                  <a:pt x="43" y="52"/>
                  <a:pt x="43" y="52"/>
                  <a:pt x="43" y="52"/>
                </a:cubicBezTo>
                <a:cubicBezTo>
                  <a:pt x="44" y="54"/>
                  <a:pt x="44" y="54"/>
                  <a:pt x="44" y="54"/>
                </a:cubicBezTo>
                <a:cubicBezTo>
                  <a:pt x="40" y="54"/>
                  <a:pt x="40" y="54"/>
                  <a:pt x="40" y="54"/>
                </a:cubicBezTo>
                <a:cubicBezTo>
                  <a:pt x="39" y="52"/>
                  <a:pt x="39" y="52"/>
                  <a:pt x="39" y="52"/>
                </a:cubicBezTo>
                <a:close/>
                <a:moveTo>
                  <a:pt x="23" y="103"/>
                </a:moveTo>
                <a:cubicBezTo>
                  <a:pt x="23" y="103"/>
                  <a:pt x="23" y="103"/>
                  <a:pt x="23" y="103"/>
                </a:cubicBezTo>
                <a:cubicBezTo>
                  <a:pt x="23" y="103"/>
                  <a:pt x="25" y="103"/>
                  <a:pt x="25" y="103"/>
                </a:cubicBezTo>
                <a:cubicBezTo>
                  <a:pt x="25" y="103"/>
                  <a:pt x="26" y="104"/>
                  <a:pt x="25" y="104"/>
                </a:cubicBezTo>
                <a:cubicBezTo>
                  <a:pt x="25" y="105"/>
                  <a:pt x="26" y="105"/>
                  <a:pt x="25" y="105"/>
                </a:cubicBezTo>
                <a:cubicBezTo>
                  <a:pt x="24" y="105"/>
                  <a:pt x="22" y="106"/>
                  <a:pt x="22" y="105"/>
                </a:cubicBezTo>
                <a:cubicBezTo>
                  <a:pt x="22" y="105"/>
                  <a:pt x="23" y="104"/>
                  <a:pt x="23" y="104"/>
                </a:cubicBezTo>
                <a:cubicBezTo>
                  <a:pt x="23" y="103"/>
                  <a:pt x="23" y="103"/>
                  <a:pt x="23" y="103"/>
                </a:cubicBezTo>
                <a:close/>
                <a:moveTo>
                  <a:pt x="64" y="95"/>
                </a:moveTo>
                <a:cubicBezTo>
                  <a:pt x="64" y="95"/>
                  <a:pt x="64" y="95"/>
                  <a:pt x="64" y="95"/>
                </a:cubicBezTo>
                <a:cubicBezTo>
                  <a:pt x="64" y="95"/>
                  <a:pt x="63" y="98"/>
                  <a:pt x="64" y="98"/>
                </a:cubicBezTo>
                <a:cubicBezTo>
                  <a:pt x="64" y="98"/>
                  <a:pt x="65" y="98"/>
                  <a:pt x="66" y="98"/>
                </a:cubicBezTo>
                <a:cubicBezTo>
                  <a:pt x="67" y="97"/>
                  <a:pt x="67" y="97"/>
                  <a:pt x="67" y="97"/>
                </a:cubicBezTo>
                <a:cubicBezTo>
                  <a:pt x="67" y="96"/>
                  <a:pt x="67" y="95"/>
                  <a:pt x="67" y="95"/>
                </a:cubicBezTo>
                <a:cubicBezTo>
                  <a:pt x="64" y="95"/>
                  <a:pt x="64" y="95"/>
                  <a:pt x="64" y="95"/>
                </a:cubicBezTo>
                <a:close/>
                <a:moveTo>
                  <a:pt x="9" y="91"/>
                </a:moveTo>
                <a:cubicBezTo>
                  <a:pt x="9" y="91"/>
                  <a:pt x="9" y="91"/>
                  <a:pt x="9" y="91"/>
                </a:cubicBezTo>
                <a:cubicBezTo>
                  <a:pt x="8" y="92"/>
                  <a:pt x="8" y="92"/>
                  <a:pt x="8" y="92"/>
                </a:cubicBezTo>
                <a:cubicBezTo>
                  <a:pt x="8" y="92"/>
                  <a:pt x="7" y="89"/>
                  <a:pt x="7" y="88"/>
                </a:cubicBezTo>
                <a:cubicBezTo>
                  <a:pt x="7" y="88"/>
                  <a:pt x="5" y="87"/>
                  <a:pt x="5" y="87"/>
                </a:cubicBezTo>
                <a:cubicBezTo>
                  <a:pt x="5" y="87"/>
                  <a:pt x="4" y="87"/>
                  <a:pt x="4" y="87"/>
                </a:cubicBezTo>
                <a:cubicBezTo>
                  <a:pt x="3" y="87"/>
                  <a:pt x="3" y="88"/>
                  <a:pt x="3" y="88"/>
                </a:cubicBezTo>
                <a:cubicBezTo>
                  <a:pt x="2" y="88"/>
                  <a:pt x="2" y="88"/>
                  <a:pt x="2" y="88"/>
                </a:cubicBezTo>
                <a:cubicBezTo>
                  <a:pt x="2" y="88"/>
                  <a:pt x="1" y="88"/>
                  <a:pt x="1" y="88"/>
                </a:cubicBezTo>
                <a:cubicBezTo>
                  <a:pt x="0" y="89"/>
                  <a:pt x="1" y="90"/>
                  <a:pt x="1" y="90"/>
                </a:cubicBezTo>
                <a:cubicBezTo>
                  <a:pt x="1" y="90"/>
                  <a:pt x="2" y="90"/>
                  <a:pt x="3" y="91"/>
                </a:cubicBezTo>
                <a:cubicBezTo>
                  <a:pt x="4" y="91"/>
                  <a:pt x="4" y="91"/>
                  <a:pt x="4" y="91"/>
                </a:cubicBezTo>
                <a:cubicBezTo>
                  <a:pt x="4" y="91"/>
                  <a:pt x="6" y="93"/>
                  <a:pt x="7" y="94"/>
                </a:cubicBezTo>
                <a:cubicBezTo>
                  <a:pt x="7" y="94"/>
                  <a:pt x="7" y="95"/>
                  <a:pt x="7" y="95"/>
                </a:cubicBezTo>
                <a:cubicBezTo>
                  <a:pt x="4" y="97"/>
                  <a:pt x="4" y="97"/>
                  <a:pt x="4" y="97"/>
                </a:cubicBezTo>
                <a:cubicBezTo>
                  <a:pt x="4" y="97"/>
                  <a:pt x="5" y="98"/>
                  <a:pt x="5" y="98"/>
                </a:cubicBezTo>
                <a:cubicBezTo>
                  <a:pt x="6" y="98"/>
                  <a:pt x="4" y="99"/>
                  <a:pt x="4" y="99"/>
                </a:cubicBezTo>
                <a:cubicBezTo>
                  <a:pt x="4" y="99"/>
                  <a:pt x="4" y="101"/>
                  <a:pt x="4" y="101"/>
                </a:cubicBezTo>
                <a:cubicBezTo>
                  <a:pt x="4" y="101"/>
                  <a:pt x="5" y="102"/>
                  <a:pt x="7" y="102"/>
                </a:cubicBezTo>
                <a:cubicBezTo>
                  <a:pt x="9" y="103"/>
                  <a:pt x="9" y="102"/>
                  <a:pt x="9" y="102"/>
                </a:cubicBezTo>
                <a:cubicBezTo>
                  <a:pt x="10" y="103"/>
                  <a:pt x="10" y="103"/>
                  <a:pt x="10" y="103"/>
                </a:cubicBezTo>
                <a:cubicBezTo>
                  <a:pt x="10" y="104"/>
                  <a:pt x="10" y="104"/>
                  <a:pt x="10" y="104"/>
                </a:cubicBezTo>
                <a:cubicBezTo>
                  <a:pt x="11" y="105"/>
                  <a:pt x="11" y="105"/>
                  <a:pt x="11" y="105"/>
                </a:cubicBezTo>
                <a:cubicBezTo>
                  <a:pt x="14" y="106"/>
                  <a:pt x="14" y="106"/>
                  <a:pt x="14" y="106"/>
                </a:cubicBezTo>
                <a:cubicBezTo>
                  <a:pt x="14" y="107"/>
                  <a:pt x="14" y="107"/>
                  <a:pt x="14" y="107"/>
                </a:cubicBezTo>
                <a:cubicBezTo>
                  <a:pt x="14" y="110"/>
                  <a:pt x="14" y="110"/>
                  <a:pt x="14" y="110"/>
                </a:cubicBezTo>
                <a:cubicBezTo>
                  <a:pt x="14" y="110"/>
                  <a:pt x="13" y="110"/>
                  <a:pt x="12" y="110"/>
                </a:cubicBezTo>
                <a:cubicBezTo>
                  <a:pt x="12" y="111"/>
                  <a:pt x="12" y="112"/>
                  <a:pt x="11" y="112"/>
                </a:cubicBezTo>
                <a:cubicBezTo>
                  <a:pt x="11" y="112"/>
                  <a:pt x="11" y="114"/>
                  <a:pt x="10" y="115"/>
                </a:cubicBezTo>
                <a:cubicBezTo>
                  <a:pt x="10" y="116"/>
                  <a:pt x="11" y="117"/>
                  <a:pt x="11" y="118"/>
                </a:cubicBezTo>
                <a:cubicBezTo>
                  <a:pt x="11" y="120"/>
                  <a:pt x="12" y="119"/>
                  <a:pt x="13" y="119"/>
                </a:cubicBezTo>
                <a:cubicBezTo>
                  <a:pt x="13" y="119"/>
                  <a:pt x="14" y="118"/>
                  <a:pt x="14" y="118"/>
                </a:cubicBezTo>
                <a:cubicBezTo>
                  <a:pt x="15" y="118"/>
                  <a:pt x="16" y="116"/>
                  <a:pt x="17" y="115"/>
                </a:cubicBezTo>
                <a:cubicBezTo>
                  <a:pt x="17" y="114"/>
                  <a:pt x="17" y="113"/>
                  <a:pt x="17" y="113"/>
                </a:cubicBezTo>
                <a:cubicBezTo>
                  <a:pt x="16" y="112"/>
                  <a:pt x="17" y="110"/>
                  <a:pt x="17" y="110"/>
                </a:cubicBezTo>
                <a:cubicBezTo>
                  <a:pt x="17" y="109"/>
                  <a:pt x="17" y="109"/>
                  <a:pt x="17" y="109"/>
                </a:cubicBezTo>
                <a:cubicBezTo>
                  <a:pt x="16" y="105"/>
                  <a:pt x="16" y="105"/>
                  <a:pt x="16" y="105"/>
                </a:cubicBezTo>
                <a:cubicBezTo>
                  <a:pt x="18" y="101"/>
                  <a:pt x="18" y="101"/>
                  <a:pt x="18" y="101"/>
                </a:cubicBezTo>
                <a:cubicBezTo>
                  <a:pt x="20" y="101"/>
                  <a:pt x="20" y="101"/>
                  <a:pt x="20" y="101"/>
                </a:cubicBezTo>
                <a:cubicBezTo>
                  <a:pt x="23" y="99"/>
                  <a:pt x="23" y="99"/>
                  <a:pt x="23" y="99"/>
                </a:cubicBezTo>
                <a:cubicBezTo>
                  <a:pt x="23" y="99"/>
                  <a:pt x="23" y="99"/>
                  <a:pt x="23" y="99"/>
                </a:cubicBezTo>
                <a:cubicBezTo>
                  <a:pt x="23" y="99"/>
                  <a:pt x="24" y="99"/>
                  <a:pt x="25" y="98"/>
                </a:cubicBezTo>
                <a:cubicBezTo>
                  <a:pt x="27" y="98"/>
                  <a:pt x="26" y="99"/>
                  <a:pt x="27" y="99"/>
                </a:cubicBezTo>
                <a:cubicBezTo>
                  <a:pt x="27" y="100"/>
                  <a:pt x="28" y="100"/>
                  <a:pt x="29" y="100"/>
                </a:cubicBezTo>
                <a:cubicBezTo>
                  <a:pt x="29" y="100"/>
                  <a:pt x="30" y="98"/>
                  <a:pt x="30" y="98"/>
                </a:cubicBezTo>
                <a:cubicBezTo>
                  <a:pt x="30" y="97"/>
                  <a:pt x="29" y="97"/>
                  <a:pt x="29" y="97"/>
                </a:cubicBezTo>
                <a:cubicBezTo>
                  <a:pt x="28" y="95"/>
                  <a:pt x="28" y="95"/>
                  <a:pt x="28" y="95"/>
                </a:cubicBezTo>
                <a:cubicBezTo>
                  <a:pt x="31" y="94"/>
                  <a:pt x="31" y="94"/>
                  <a:pt x="31" y="94"/>
                </a:cubicBezTo>
                <a:cubicBezTo>
                  <a:pt x="32" y="93"/>
                  <a:pt x="32" y="93"/>
                  <a:pt x="32" y="93"/>
                </a:cubicBezTo>
                <a:cubicBezTo>
                  <a:pt x="34" y="91"/>
                  <a:pt x="34" y="91"/>
                  <a:pt x="34" y="91"/>
                </a:cubicBezTo>
                <a:cubicBezTo>
                  <a:pt x="33" y="89"/>
                  <a:pt x="33" y="89"/>
                  <a:pt x="33" y="89"/>
                </a:cubicBezTo>
                <a:cubicBezTo>
                  <a:pt x="33" y="89"/>
                  <a:pt x="35" y="89"/>
                  <a:pt x="36" y="89"/>
                </a:cubicBezTo>
                <a:cubicBezTo>
                  <a:pt x="36" y="89"/>
                  <a:pt x="36" y="88"/>
                  <a:pt x="36" y="88"/>
                </a:cubicBezTo>
                <a:cubicBezTo>
                  <a:pt x="35" y="86"/>
                  <a:pt x="35" y="86"/>
                  <a:pt x="35" y="86"/>
                </a:cubicBezTo>
                <a:cubicBezTo>
                  <a:pt x="35" y="86"/>
                  <a:pt x="37" y="86"/>
                  <a:pt x="38" y="85"/>
                </a:cubicBezTo>
                <a:cubicBezTo>
                  <a:pt x="38" y="85"/>
                  <a:pt x="37" y="84"/>
                  <a:pt x="37" y="84"/>
                </a:cubicBezTo>
                <a:cubicBezTo>
                  <a:pt x="37" y="83"/>
                  <a:pt x="38" y="82"/>
                  <a:pt x="38" y="82"/>
                </a:cubicBezTo>
                <a:cubicBezTo>
                  <a:pt x="38" y="82"/>
                  <a:pt x="40" y="84"/>
                  <a:pt x="41" y="84"/>
                </a:cubicBezTo>
                <a:cubicBezTo>
                  <a:pt x="42" y="85"/>
                  <a:pt x="42" y="84"/>
                  <a:pt x="43" y="84"/>
                </a:cubicBezTo>
                <a:cubicBezTo>
                  <a:pt x="43" y="83"/>
                  <a:pt x="42" y="82"/>
                  <a:pt x="42" y="82"/>
                </a:cubicBezTo>
                <a:cubicBezTo>
                  <a:pt x="41" y="81"/>
                  <a:pt x="41" y="81"/>
                  <a:pt x="41" y="81"/>
                </a:cubicBezTo>
                <a:cubicBezTo>
                  <a:pt x="38" y="80"/>
                  <a:pt x="38" y="80"/>
                  <a:pt x="38" y="80"/>
                </a:cubicBezTo>
                <a:cubicBezTo>
                  <a:pt x="34" y="78"/>
                  <a:pt x="34" y="78"/>
                  <a:pt x="34" y="78"/>
                </a:cubicBezTo>
                <a:cubicBezTo>
                  <a:pt x="34" y="78"/>
                  <a:pt x="31" y="78"/>
                  <a:pt x="31" y="77"/>
                </a:cubicBezTo>
                <a:cubicBezTo>
                  <a:pt x="30" y="77"/>
                  <a:pt x="30" y="77"/>
                  <a:pt x="30" y="77"/>
                </a:cubicBezTo>
                <a:cubicBezTo>
                  <a:pt x="30" y="77"/>
                  <a:pt x="28" y="77"/>
                  <a:pt x="28" y="77"/>
                </a:cubicBezTo>
                <a:cubicBezTo>
                  <a:pt x="27" y="77"/>
                  <a:pt x="26" y="78"/>
                  <a:pt x="25" y="79"/>
                </a:cubicBezTo>
                <a:cubicBezTo>
                  <a:pt x="25" y="79"/>
                  <a:pt x="24" y="80"/>
                  <a:pt x="23" y="80"/>
                </a:cubicBezTo>
                <a:cubicBezTo>
                  <a:pt x="23" y="80"/>
                  <a:pt x="22" y="78"/>
                  <a:pt x="22" y="78"/>
                </a:cubicBezTo>
                <a:cubicBezTo>
                  <a:pt x="20" y="78"/>
                  <a:pt x="20" y="78"/>
                  <a:pt x="20" y="78"/>
                </a:cubicBezTo>
                <a:cubicBezTo>
                  <a:pt x="20" y="78"/>
                  <a:pt x="19" y="80"/>
                  <a:pt x="19" y="81"/>
                </a:cubicBezTo>
                <a:cubicBezTo>
                  <a:pt x="19" y="81"/>
                  <a:pt x="17" y="81"/>
                  <a:pt x="16" y="81"/>
                </a:cubicBezTo>
                <a:cubicBezTo>
                  <a:pt x="15" y="82"/>
                  <a:pt x="14" y="82"/>
                  <a:pt x="13" y="83"/>
                </a:cubicBezTo>
                <a:cubicBezTo>
                  <a:pt x="12" y="83"/>
                  <a:pt x="14" y="84"/>
                  <a:pt x="14" y="84"/>
                </a:cubicBezTo>
                <a:cubicBezTo>
                  <a:pt x="14" y="86"/>
                  <a:pt x="14" y="86"/>
                  <a:pt x="14" y="86"/>
                </a:cubicBezTo>
                <a:cubicBezTo>
                  <a:pt x="12" y="86"/>
                  <a:pt x="12" y="86"/>
                  <a:pt x="12" y="86"/>
                </a:cubicBezTo>
                <a:cubicBezTo>
                  <a:pt x="11" y="85"/>
                  <a:pt x="11" y="85"/>
                  <a:pt x="11" y="85"/>
                </a:cubicBezTo>
                <a:cubicBezTo>
                  <a:pt x="9" y="87"/>
                  <a:pt x="9" y="87"/>
                  <a:pt x="9" y="87"/>
                </a:cubicBezTo>
                <a:cubicBezTo>
                  <a:pt x="8" y="89"/>
                  <a:pt x="8" y="89"/>
                  <a:pt x="8" y="89"/>
                </a:cubicBezTo>
                <a:cubicBezTo>
                  <a:pt x="8" y="89"/>
                  <a:pt x="9" y="91"/>
                  <a:pt x="9" y="91"/>
                </a:cubicBezTo>
                <a:close/>
                <a:moveTo>
                  <a:pt x="35" y="76"/>
                </a:moveTo>
                <a:cubicBezTo>
                  <a:pt x="35" y="76"/>
                  <a:pt x="35" y="76"/>
                  <a:pt x="35" y="76"/>
                </a:cubicBezTo>
                <a:cubicBezTo>
                  <a:pt x="36" y="77"/>
                  <a:pt x="36" y="77"/>
                  <a:pt x="36" y="77"/>
                </a:cubicBezTo>
                <a:cubicBezTo>
                  <a:pt x="36" y="77"/>
                  <a:pt x="37" y="78"/>
                  <a:pt x="39" y="78"/>
                </a:cubicBezTo>
                <a:cubicBezTo>
                  <a:pt x="42" y="78"/>
                  <a:pt x="42" y="80"/>
                  <a:pt x="44" y="78"/>
                </a:cubicBezTo>
                <a:cubicBezTo>
                  <a:pt x="44" y="77"/>
                  <a:pt x="44" y="77"/>
                  <a:pt x="43" y="76"/>
                </a:cubicBezTo>
                <a:cubicBezTo>
                  <a:pt x="43" y="75"/>
                  <a:pt x="42" y="75"/>
                  <a:pt x="42" y="74"/>
                </a:cubicBezTo>
                <a:cubicBezTo>
                  <a:pt x="42" y="74"/>
                  <a:pt x="42" y="74"/>
                  <a:pt x="40" y="72"/>
                </a:cubicBezTo>
                <a:cubicBezTo>
                  <a:pt x="39" y="71"/>
                  <a:pt x="39" y="72"/>
                  <a:pt x="38" y="72"/>
                </a:cubicBezTo>
                <a:cubicBezTo>
                  <a:pt x="37" y="72"/>
                  <a:pt x="36" y="72"/>
                  <a:pt x="35" y="72"/>
                </a:cubicBezTo>
                <a:cubicBezTo>
                  <a:pt x="34" y="73"/>
                  <a:pt x="36" y="74"/>
                  <a:pt x="36" y="75"/>
                </a:cubicBezTo>
                <a:cubicBezTo>
                  <a:pt x="36" y="75"/>
                  <a:pt x="35" y="76"/>
                  <a:pt x="35" y="76"/>
                </a:cubicBezTo>
                <a:close/>
                <a:moveTo>
                  <a:pt x="22" y="57"/>
                </a:moveTo>
                <a:cubicBezTo>
                  <a:pt x="22" y="57"/>
                  <a:pt x="22" y="57"/>
                  <a:pt x="22" y="57"/>
                </a:cubicBezTo>
                <a:cubicBezTo>
                  <a:pt x="22" y="56"/>
                  <a:pt x="24" y="56"/>
                  <a:pt x="25" y="57"/>
                </a:cubicBezTo>
                <a:cubicBezTo>
                  <a:pt x="25" y="57"/>
                  <a:pt x="27" y="58"/>
                  <a:pt x="27" y="59"/>
                </a:cubicBezTo>
                <a:cubicBezTo>
                  <a:pt x="27" y="59"/>
                  <a:pt x="28" y="59"/>
                  <a:pt x="28" y="60"/>
                </a:cubicBezTo>
                <a:cubicBezTo>
                  <a:pt x="28" y="60"/>
                  <a:pt x="29" y="61"/>
                  <a:pt x="29" y="62"/>
                </a:cubicBezTo>
                <a:cubicBezTo>
                  <a:pt x="30" y="63"/>
                  <a:pt x="31" y="64"/>
                  <a:pt x="31" y="64"/>
                </a:cubicBezTo>
                <a:cubicBezTo>
                  <a:pt x="31" y="64"/>
                  <a:pt x="32" y="65"/>
                  <a:pt x="31" y="65"/>
                </a:cubicBezTo>
                <a:cubicBezTo>
                  <a:pt x="30" y="65"/>
                  <a:pt x="27" y="65"/>
                  <a:pt x="27" y="65"/>
                </a:cubicBezTo>
                <a:cubicBezTo>
                  <a:pt x="27" y="65"/>
                  <a:pt x="26" y="66"/>
                  <a:pt x="26" y="66"/>
                </a:cubicBezTo>
                <a:cubicBezTo>
                  <a:pt x="26" y="67"/>
                  <a:pt x="28" y="68"/>
                  <a:pt x="27" y="68"/>
                </a:cubicBezTo>
                <a:cubicBezTo>
                  <a:pt x="26" y="69"/>
                  <a:pt x="26" y="69"/>
                  <a:pt x="25" y="69"/>
                </a:cubicBezTo>
                <a:cubicBezTo>
                  <a:pt x="24" y="68"/>
                  <a:pt x="23" y="66"/>
                  <a:pt x="23" y="66"/>
                </a:cubicBezTo>
                <a:cubicBezTo>
                  <a:pt x="22" y="67"/>
                  <a:pt x="22" y="70"/>
                  <a:pt x="22" y="70"/>
                </a:cubicBezTo>
                <a:cubicBezTo>
                  <a:pt x="22" y="71"/>
                  <a:pt x="23" y="72"/>
                  <a:pt x="22" y="73"/>
                </a:cubicBezTo>
                <a:cubicBezTo>
                  <a:pt x="22" y="73"/>
                  <a:pt x="19" y="74"/>
                  <a:pt x="19" y="74"/>
                </a:cubicBezTo>
                <a:cubicBezTo>
                  <a:pt x="19" y="74"/>
                  <a:pt x="18" y="74"/>
                  <a:pt x="18" y="74"/>
                </a:cubicBezTo>
                <a:cubicBezTo>
                  <a:pt x="17" y="74"/>
                  <a:pt x="15" y="72"/>
                  <a:pt x="14" y="71"/>
                </a:cubicBezTo>
                <a:cubicBezTo>
                  <a:pt x="14" y="70"/>
                  <a:pt x="14" y="68"/>
                  <a:pt x="14" y="68"/>
                </a:cubicBezTo>
                <a:cubicBezTo>
                  <a:pt x="13" y="67"/>
                  <a:pt x="12" y="66"/>
                  <a:pt x="12" y="66"/>
                </a:cubicBezTo>
                <a:cubicBezTo>
                  <a:pt x="12" y="66"/>
                  <a:pt x="13" y="65"/>
                  <a:pt x="11" y="66"/>
                </a:cubicBezTo>
                <a:cubicBezTo>
                  <a:pt x="8" y="66"/>
                  <a:pt x="9" y="67"/>
                  <a:pt x="8" y="67"/>
                </a:cubicBezTo>
                <a:cubicBezTo>
                  <a:pt x="7" y="66"/>
                  <a:pt x="7" y="65"/>
                  <a:pt x="5" y="65"/>
                </a:cubicBezTo>
                <a:cubicBezTo>
                  <a:pt x="4" y="65"/>
                  <a:pt x="3" y="64"/>
                  <a:pt x="3" y="64"/>
                </a:cubicBezTo>
                <a:cubicBezTo>
                  <a:pt x="3" y="64"/>
                  <a:pt x="6" y="62"/>
                  <a:pt x="7" y="62"/>
                </a:cubicBezTo>
                <a:cubicBezTo>
                  <a:pt x="8" y="62"/>
                  <a:pt x="7" y="62"/>
                  <a:pt x="9" y="62"/>
                </a:cubicBezTo>
                <a:cubicBezTo>
                  <a:pt x="12" y="61"/>
                  <a:pt x="13" y="63"/>
                  <a:pt x="13" y="61"/>
                </a:cubicBezTo>
                <a:cubicBezTo>
                  <a:pt x="14" y="59"/>
                  <a:pt x="14" y="58"/>
                  <a:pt x="15" y="57"/>
                </a:cubicBezTo>
                <a:cubicBezTo>
                  <a:pt x="15" y="56"/>
                  <a:pt x="16" y="54"/>
                  <a:pt x="16" y="54"/>
                </a:cubicBezTo>
                <a:cubicBezTo>
                  <a:pt x="16" y="53"/>
                  <a:pt x="19" y="53"/>
                  <a:pt x="19" y="53"/>
                </a:cubicBezTo>
                <a:cubicBezTo>
                  <a:pt x="20" y="56"/>
                  <a:pt x="20" y="56"/>
                  <a:pt x="20" y="56"/>
                </a:cubicBezTo>
                <a:cubicBezTo>
                  <a:pt x="20" y="56"/>
                  <a:pt x="20" y="57"/>
                  <a:pt x="21" y="57"/>
                </a:cubicBezTo>
                <a:cubicBezTo>
                  <a:pt x="22" y="57"/>
                  <a:pt x="22" y="57"/>
                  <a:pt x="22" y="57"/>
                </a:cubicBezTo>
                <a:close/>
                <a:moveTo>
                  <a:pt x="36" y="52"/>
                </a:moveTo>
                <a:cubicBezTo>
                  <a:pt x="36" y="52"/>
                  <a:pt x="36" y="52"/>
                  <a:pt x="36" y="52"/>
                </a:cubicBezTo>
                <a:cubicBezTo>
                  <a:pt x="35" y="53"/>
                  <a:pt x="35" y="53"/>
                  <a:pt x="35" y="53"/>
                </a:cubicBezTo>
                <a:cubicBezTo>
                  <a:pt x="31" y="53"/>
                  <a:pt x="31" y="53"/>
                  <a:pt x="31" y="53"/>
                </a:cubicBezTo>
                <a:cubicBezTo>
                  <a:pt x="31" y="55"/>
                  <a:pt x="31" y="55"/>
                  <a:pt x="31" y="55"/>
                </a:cubicBezTo>
                <a:cubicBezTo>
                  <a:pt x="33" y="57"/>
                  <a:pt x="33" y="57"/>
                  <a:pt x="33" y="57"/>
                </a:cubicBezTo>
                <a:cubicBezTo>
                  <a:pt x="33" y="57"/>
                  <a:pt x="34" y="56"/>
                  <a:pt x="35" y="56"/>
                </a:cubicBezTo>
                <a:cubicBezTo>
                  <a:pt x="36" y="56"/>
                  <a:pt x="38" y="56"/>
                  <a:pt x="38" y="56"/>
                </a:cubicBezTo>
                <a:cubicBezTo>
                  <a:pt x="39" y="55"/>
                  <a:pt x="39" y="55"/>
                  <a:pt x="39" y="55"/>
                </a:cubicBezTo>
                <a:cubicBezTo>
                  <a:pt x="38" y="52"/>
                  <a:pt x="38" y="52"/>
                  <a:pt x="38" y="52"/>
                </a:cubicBezTo>
                <a:lnTo>
                  <a:pt x="36" y="52"/>
                </a:lnTo>
                <a:close/>
              </a:path>
            </a:pathLst>
          </a:custGeom>
          <a:solidFill>
            <a:srgbClr val="D8D8D8"/>
          </a:solidFill>
          <a:ln w="9525" cap="rnd" cmpd="sng">
            <a:solidFill>
              <a:srgbClr val="F2F2F2"/>
            </a:solidFill>
            <a:prstDash val="solid"/>
            <a:round/>
            <a:headEnd type="none" w="sm" len="sm"/>
            <a:tailEnd type="none" w="sm" len="sm"/>
          </a:ln>
        </p:spPr>
        <p:txBody>
          <a:bodyPr spcFirstLastPara="1" wrap="square" lIns="49325" tIns="24650" rIns="49325" bIns="24650" anchor="t"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dk1"/>
              </a:solidFill>
              <a:latin typeface="Montserrat"/>
              <a:ea typeface="Montserrat"/>
              <a:cs typeface="Montserrat"/>
              <a:sym typeface="Montserrat"/>
            </a:endParaRPr>
          </a:p>
        </p:txBody>
      </p:sp>
      <p:sp>
        <p:nvSpPr>
          <p:cNvPr id="336" name="Google Shape;336;p10"/>
          <p:cNvSpPr/>
          <p:nvPr/>
        </p:nvSpPr>
        <p:spPr>
          <a:xfrm>
            <a:off x="4556143" y="7537786"/>
            <a:ext cx="706270" cy="515344"/>
          </a:xfrm>
          <a:custGeom>
            <a:avLst/>
            <a:gdLst/>
            <a:ahLst/>
            <a:cxnLst/>
            <a:rect l="l" t="t" r="r" b="b"/>
            <a:pathLst>
              <a:path w="244" h="184" extrusionOk="0">
                <a:moveTo>
                  <a:pt x="7" y="38"/>
                </a:moveTo>
                <a:cubicBezTo>
                  <a:pt x="7" y="36"/>
                  <a:pt x="7" y="36"/>
                  <a:pt x="7" y="36"/>
                </a:cubicBezTo>
                <a:cubicBezTo>
                  <a:pt x="7" y="36"/>
                  <a:pt x="7" y="36"/>
                  <a:pt x="7" y="36"/>
                </a:cubicBezTo>
                <a:cubicBezTo>
                  <a:pt x="14" y="34"/>
                  <a:pt x="20" y="38"/>
                  <a:pt x="23" y="38"/>
                </a:cubicBezTo>
                <a:cubicBezTo>
                  <a:pt x="29" y="39"/>
                  <a:pt x="16" y="46"/>
                  <a:pt x="18" y="46"/>
                </a:cubicBezTo>
                <a:cubicBezTo>
                  <a:pt x="20" y="45"/>
                  <a:pt x="18" y="51"/>
                  <a:pt x="21" y="52"/>
                </a:cubicBezTo>
                <a:cubicBezTo>
                  <a:pt x="26" y="53"/>
                  <a:pt x="30" y="49"/>
                  <a:pt x="36" y="49"/>
                </a:cubicBezTo>
                <a:cubicBezTo>
                  <a:pt x="41" y="48"/>
                  <a:pt x="47" y="51"/>
                  <a:pt x="49" y="49"/>
                </a:cubicBezTo>
                <a:cubicBezTo>
                  <a:pt x="53" y="44"/>
                  <a:pt x="69" y="54"/>
                  <a:pt x="77" y="49"/>
                </a:cubicBezTo>
                <a:cubicBezTo>
                  <a:pt x="82" y="45"/>
                  <a:pt x="102" y="43"/>
                  <a:pt x="109" y="43"/>
                </a:cubicBezTo>
                <a:cubicBezTo>
                  <a:pt x="127" y="42"/>
                  <a:pt x="128" y="42"/>
                  <a:pt x="136" y="37"/>
                </a:cubicBezTo>
                <a:cubicBezTo>
                  <a:pt x="136" y="37"/>
                  <a:pt x="141" y="26"/>
                  <a:pt x="144" y="21"/>
                </a:cubicBezTo>
                <a:cubicBezTo>
                  <a:pt x="146" y="17"/>
                  <a:pt x="152" y="15"/>
                  <a:pt x="158" y="11"/>
                </a:cubicBezTo>
                <a:cubicBezTo>
                  <a:pt x="163" y="7"/>
                  <a:pt x="176" y="3"/>
                  <a:pt x="179" y="2"/>
                </a:cubicBezTo>
                <a:cubicBezTo>
                  <a:pt x="182" y="2"/>
                  <a:pt x="203" y="3"/>
                  <a:pt x="203" y="3"/>
                </a:cubicBezTo>
                <a:cubicBezTo>
                  <a:pt x="214" y="0"/>
                  <a:pt x="214" y="0"/>
                  <a:pt x="214" y="0"/>
                </a:cubicBezTo>
                <a:cubicBezTo>
                  <a:pt x="214" y="0"/>
                  <a:pt x="216" y="8"/>
                  <a:pt x="219" y="9"/>
                </a:cubicBezTo>
                <a:cubicBezTo>
                  <a:pt x="228" y="10"/>
                  <a:pt x="235" y="10"/>
                  <a:pt x="238" y="8"/>
                </a:cubicBezTo>
                <a:cubicBezTo>
                  <a:pt x="239" y="8"/>
                  <a:pt x="239" y="10"/>
                  <a:pt x="240" y="11"/>
                </a:cubicBezTo>
                <a:cubicBezTo>
                  <a:pt x="241" y="13"/>
                  <a:pt x="242" y="17"/>
                  <a:pt x="242" y="17"/>
                </a:cubicBezTo>
                <a:cubicBezTo>
                  <a:pt x="241" y="22"/>
                  <a:pt x="241" y="22"/>
                  <a:pt x="241" y="22"/>
                </a:cubicBezTo>
                <a:cubicBezTo>
                  <a:pt x="240" y="23"/>
                  <a:pt x="240" y="23"/>
                  <a:pt x="240" y="23"/>
                </a:cubicBezTo>
                <a:cubicBezTo>
                  <a:pt x="235" y="26"/>
                  <a:pt x="235" y="26"/>
                  <a:pt x="235" y="26"/>
                </a:cubicBezTo>
                <a:cubicBezTo>
                  <a:pt x="235" y="26"/>
                  <a:pt x="233" y="26"/>
                  <a:pt x="232" y="27"/>
                </a:cubicBezTo>
                <a:cubicBezTo>
                  <a:pt x="231" y="27"/>
                  <a:pt x="229" y="28"/>
                  <a:pt x="229" y="28"/>
                </a:cubicBezTo>
                <a:cubicBezTo>
                  <a:pt x="229" y="28"/>
                  <a:pt x="227" y="30"/>
                  <a:pt x="227" y="31"/>
                </a:cubicBezTo>
                <a:cubicBezTo>
                  <a:pt x="226" y="33"/>
                  <a:pt x="225" y="36"/>
                  <a:pt x="225" y="36"/>
                </a:cubicBezTo>
                <a:cubicBezTo>
                  <a:pt x="223" y="41"/>
                  <a:pt x="223" y="41"/>
                  <a:pt x="223" y="41"/>
                </a:cubicBezTo>
                <a:cubicBezTo>
                  <a:pt x="223" y="48"/>
                  <a:pt x="223" y="48"/>
                  <a:pt x="223" y="48"/>
                </a:cubicBezTo>
                <a:cubicBezTo>
                  <a:pt x="225" y="56"/>
                  <a:pt x="225" y="56"/>
                  <a:pt x="225" y="56"/>
                </a:cubicBezTo>
                <a:cubicBezTo>
                  <a:pt x="227" y="65"/>
                  <a:pt x="227" y="65"/>
                  <a:pt x="227" y="65"/>
                </a:cubicBezTo>
                <a:cubicBezTo>
                  <a:pt x="227" y="65"/>
                  <a:pt x="224" y="68"/>
                  <a:pt x="223" y="68"/>
                </a:cubicBezTo>
                <a:cubicBezTo>
                  <a:pt x="223" y="68"/>
                  <a:pt x="222" y="69"/>
                  <a:pt x="222" y="69"/>
                </a:cubicBezTo>
                <a:cubicBezTo>
                  <a:pt x="222" y="71"/>
                  <a:pt x="222" y="71"/>
                  <a:pt x="222" y="71"/>
                </a:cubicBezTo>
                <a:cubicBezTo>
                  <a:pt x="221" y="74"/>
                  <a:pt x="221" y="74"/>
                  <a:pt x="221" y="74"/>
                </a:cubicBezTo>
                <a:cubicBezTo>
                  <a:pt x="220" y="76"/>
                  <a:pt x="220" y="76"/>
                  <a:pt x="220" y="76"/>
                </a:cubicBezTo>
                <a:cubicBezTo>
                  <a:pt x="220" y="76"/>
                  <a:pt x="219" y="78"/>
                  <a:pt x="218" y="78"/>
                </a:cubicBezTo>
                <a:cubicBezTo>
                  <a:pt x="217" y="79"/>
                  <a:pt x="215" y="81"/>
                  <a:pt x="215" y="81"/>
                </a:cubicBezTo>
                <a:cubicBezTo>
                  <a:pt x="216" y="83"/>
                  <a:pt x="216" y="83"/>
                  <a:pt x="216" y="83"/>
                </a:cubicBezTo>
                <a:cubicBezTo>
                  <a:pt x="227" y="85"/>
                  <a:pt x="227" y="85"/>
                  <a:pt x="227" y="85"/>
                </a:cubicBezTo>
                <a:cubicBezTo>
                  <a:pt x="227" y="87"/>
                  <a:pt x="227" y="87"/>
                  <a:pt x="227" y="87"/>
                </a:cubicBezTo>
                <a:cubicBezTo>
                  <a:pt x="232" y="92"/>
                  <a:pt x="232" y="92"/>
                  <a:pt x="232" y="92"/>
                </a:cubicBezTo>
                <a:cubicBezTo>
                  <a:pt x="235" y="97"/>
                  <a:pt x="235" y="97"/>
                  <a:pt x="235" y="97"/>
                </a:cubicBezTo>
                <a:cubicBezTo>
                  <a:pt x="240" y="99"/>
                  <a:pt x="240" y="99"/>
                  <a:pt x="240" y="99"/>
                </a:cubicBezTo>
                <a:cubicBezTo>
                  <a:pt x="240" y="99"/>
                  <a:pt x="244" y="102"/>
                  <a:pt x="244" y="102"/>
                </a:cubicBezTo>
                <a:cubicBezTo>
                  <a:pt x="243" y="103"/>
                  <a:pt x="238" y="105"/>
                  <a:pt x="238" y="105"/>
                </a:cubicBezTo>
                <a:cubicBezTo>
                  <a:pt x="235" y="107"/>
                  <a:pt x="235" y="107"/>
                  <a:pt x="235" y="107"/>
                </a:cubicBezTo>
                <a:cubicBezTo>
                  <a:pt x="235" y="107"/>
                  <a:pt x="233" y="107"/>
                  <a:pt x="231" y="108"/>
                </a:cubicBezTo>
                <a:cubicBezTo>
                  <a:pt x="230" y="109"/>
                  <a:pt x="224" y="112"/>
                  <a:pt x="224" y="112"/>
                </a:cubicBezTo>
                <a:cubicBezTo>
                  <a:pt x="216" y="107"/>
                  <a:pt x="216" y="107"/>
                  <a:pt x="216" y="107"/>
                </a:cubicBezTo>
                <a:cubicBezTo>
                  <a:pt x="211" y="106"/>
                  <a:pt x="211" y="106"/>
                  <a:pt x="211" y="106"/>
                </a:cubicBezTo>
                <a:cubicBezTo>
                  <a:pt x="209" y="109"/>
                  <a:pt x="209" y="109"/>
                  <a:pt x="209" y="109"/>
                </a:cubicBezTo>
                <a:cubicBezTo>
                  <a:pt x="204" y="110"/>
                  <a:pt x="204" y="110"/>
                  <a:pt x="204" y="110"/>
                </a:cubicBezTo>
                <a:cubicBezTo>
                  <a:pt x="201" y="115"/>
                  <a:pt x="201" y="115"/>
                  <a:pt x="201" y="115"/>
                </a:cubicBezTo>
                <a:cubicBezTo>
                  <a:pt x="201" y="115"/>
                  <a:pt x="194" y="117"/>
                  <a:pt x="192" y="118"/>
                </a:cubicBezTo>
                <a:cubicBezTo>
                  <a:pt x="191" y="119"/>
                  <a:pt x="187" y="122"/>
                  <a:pt x="187" y="122"/>
                </a:cubicBezTo>
                <a:cubicBezTo>
                  <a:pt x="188" y="126"/>
                  <a:pt x="188" y="126"/>
                  <a:pt x="188" y="126"/>
                </a:cubicBezTo>
                <a:cubicBezTo>
                  <a:pt x="184" y="129"/>
                  <a:pt x="184" y="129"/>
                  <a:pt x="184" y="129"/>
                </a:cubicBezTo>
                <a:cubicBezTo>
                  <a:pt x="184" y="129"/>
                  <a:pt x="181" y="130"/>
                  <a:pt x="180" y="132"/>
                </a:cubicBezTo>
                <a:cubicBezTo>
                  <a:pt x="180" y="134"/>
                  <a:pt x="181" y="135"/>
                  <a:pt x="181" y="135"/>
                </a:cubicBezTo>
                <a:cubicBezTo>
                  <a:pt x="179" y="135"/>
                  <a:pt x="176" y="136"/>
                  <a:pt x="175" y="137"/>
                </a:cubicBezTo>
                <a:cubicBezTo>
                  <a:pt x="174" y="137"/>
                  <a:pt x="174" y="139"/>
                  <a:pt x="175" y="141"/>
                </a:cubicBezTo>
                <a:cubicBezTo>
                  <a:pt x="175" y="142"/>
                  <a:pt x="177" y="144"/>
                  <a:pt x="179" y="147"/>
                </a:cubicBezTo>
                <a:cubicBezTo>
                  <a:pt x="180" y="150"/>
                  <a:pt x="181" y="150"/>
                  <a:pt x="181" y="151"/>
                </a:cubicBezTo>
                <a:cubicBezTo>
                  <a:pt x="181" y="152"/>
                  <a:pt x="180" y="155"/>
                  <a:pt x="179" y="156"/>
                </a:cubicBezTo>
                <a:cubicBezTo>
                  <a:pt x="177" y="158"/>
                  <a:pt x="175" y="158"/>
                  <a:pt x="174" y="158"/>
                </a:cubicBezTo>
                <a:cubicBezTo>
                  <a:pt x="173" y="159"/>
                  <a:pt x="170" y="161"/>
                  <a:pt x="169" y="161"/>
                </a:cubicBezTo>
                <a:cubicBezTo>
                  <a:pt x="168" y="162"/>
                  <a:pt x="163" y="163"/>
                  <a:pt x="162" y="163"/>
                </a:cubicBezTo>
                <a:cubicBezTo>
                  <a:pt x="161" y="163"/>
                  <a:pt x="155" y="165"/>
                  <a:pt x="155" y="165"/>
                </a:cubicBezTo>
                <a:cubicBezTo>
                  <a:pt x="150" y="167"/>
                  <a:pt x="150" y="167"/>
                  <a:pt x="150" y="167"/>
                </a:cubicBezTo>
                <a:cubicBezTo>
                  <a:pt x="147" y="169"/>
                  <a:pt x="147" y="169"/>
                  <a:pt x="147" y="169"/>
                </a:cubicBezTo>
                <a:cubicBezTo>
                  <a:pt x="139" y="167"/>
                  <a:pt x="139" y="167"/>
                  <a:pt x="139" y="167"/>
                </a:cubicBezTo>
                <a:cubicBezTo>
                  <a:pt x="129" y="164"/>
                  <a:pt x="129" y="164"/>
                  <a:pt x="129" y="164"/>
                </a:cubicBezTo>
                <a:cubicBezTo>
                  <a:pt x="129" y="164"/>
                  <a:pt x="124" y="168"/>
                  <a:pt x="123" y="168"/>
                </a:cubicBezTo>
                <a:cubicBezTo>
                  <a:pt x="122" y="168"/>
                  <a:pt x="116" y="164"/>
                  <a:pt x="116" y="164"/>
                </a:cubicBezTo>
                <a:cubicBezTo>
                  <a:pt x="113" y="159"/>
                  <a:pt x="113" y="159"/>
                  <a:pt x="113" y="159"/>
                </a:cubicBezTo>
                <a:cubicBezTo>
                  <a:pt x="113" y="159"/>
                  <a:pt x="107" y="160"/>
                  <a:pt x="106" y="160"/>
                </a:cubicBezTo>
                <a:cubicBezTo>
                  <a:pt x="105" y="160"/>
                  <a:pt x="104" y="162"/>
                  <a:pt x="104" y="163"/>
                </a:cubicBezTo>
                <a:cubicBezTo>
                  <a:pt x="103" y="163"/>
                  <a:pt x="101" y="163"/>
                  <a:pt x="99" y="163"/>
                </a:cubicBezTo>
                <a:cubicBezTo>
                  <a:pt x="96" y="163"/>
                  <a:pt x="94" y="165"/>
                  <a:pt x="94" y="165"/>
                </a:cubicBezTo>
                <a:cubicBezTo>
                  <a:pt x="92" y="169"/>
                  <a:pt x="92" y="169"/>
                  <a:pt x="92" y="169"/>
                </a:cubicBezTo>
                <a:cubicBezTo>
                  <a:pt x="92" y="169"/>
                  <a:pt x="87" y="171"/>
                  <a:pt x="87" y="171"/>
                </a:cubicBezTo>
                <a:cubicBezTo>
                  <a:pt x="86" y="172"/>
                  <a:pt x="77" y="175"/>
                  <a:pt x="77" y="175"/>
                </a:cubicBezTo>
                <a:cubicBezTo>
                  <a:pt x="70" y="177"/>
                  <a:pt x="70" y="177"/>
                  <a:pt x="70" y="177"/>
                </a:cubicBezTo>
                <a:cubicBezTo>
                  <a:pt x="70" y="177"/>
                  <a:pt x="68" y="178"/>
                  <a:pt x="67" y="177"/>
                </a:cubicBezTo>
                <a:cubicBezTo>
                  <a:pt x="66" y="177"/>
                  <a:pt x="63" y="180"/>
                  <a:pt x="63" y="180"/>
                </a:cubicBezTo>
                <a:cubicBezTo>
                  <a:pt x="57" y="184"/>
                  <a:pt x="57" y="184"/>
                  <a:pt x="57" y="184"/>
                </a:cubicBezTo>
                <a:cubicBezTo>
                  <a:pt x="51" y="184"/>
                  <a:pt x="51" y="184"/>
                  <a:pt x="51" y="184"/>
                </a:cubicBezTo>
                <a:cubicBezTo>
                  <a:pt x="51" y="184"/>
                  <a:pt x="51" y="183"/>
                  <a:pt x="51" y="183"/>
                </a:cubicBezTo>
                <a:cubicBezTo>
                  <a:pt x="51" y="183"/>
                  <a:pt x="51" y="183"/>
                  <a:pt x="51" y="183"/>
                </a:cubicBezTo>
                <a:cubicBezTo>
                  <a:pt x="51" y="182"/>
                  <a:pt x="51" y="182"/>
                  <a:pt x="51" y="182"/>
                </a:cubicBezTo>
                <a:cubicBezTo>
                  <a:pt x="51" y="181"/>
                  <a:pt x="50" y="180"/>
                  <a:pt x="50" y="178"/>
                </a:cubicBezTo>
                <a:cubicBezTo>
                  <a:pt x="49" y="176"/>
                  <a:pt x="48" y="174"/>
                  <a:pt x="48" y="172"/>
                </a:cubicBezTo>
                <a:cubicBezTo>
                  <a:pt x="48" y="171"/>
                  <a:pt x="49" y="170"/>
                  <a:pt x="49" y="169"/>
                </a:cubicBezTo>
                <a:cubicBezTo>
                  <a:pt x="49" y="169"/>
                  <a:pt x="49" y="169"/>
                  <a:pt x="49" y="169"/>
                </a:cubicBezTo>
                <a:cubicBezTo>
                  <a:pt x="50" y="168"/>
                  <a:pt x="50" y="167"/>
                  <a:pt x="50" y="165"/>
                </a:cubicBezTo>
                <a:cubicBezTo>
                  <a:pt x="49" y="161"/>
                  <a:pt x="45" y="161"/>
                  <a:pt x="44" y="157"/>
                </a:cubicBezTo>
                <a:cubicBezTo>
                  <a:pt x="43" y="154"/>
                  <a:pt x="39" y="151"/>
                  <a:pt x="39" y="150"/>
                </a:cubicBezTo>
                <a:cubicBezTo>
                  <a:pt x="32" y="146"/>
                  <a:pt x="28" y="147"/>
                  <a:pt x="24" y="143"/>
                </a:cubicBezTo>
                <a:cubicBezTo>
                  <a:pt x="23" y="142"/>
                  <a:pt x="22" y="141"/>
                  <a:pt x="22" y="140"/>
                </a:cubicBezTo>
                <a:cubicBezTo>
                  <a:pt x="23" y="139"/>
                  <a:pt x="23" y="139"/>
                  <a:pt x="23" y="139"/>
                </a:cubicBezTo>
                <a:cubicBezTo>
                  <a:pt x="23" y="139"/>
                  <a:pt x="22" y="139"/>
                  <a:pt x="21" y="138"/>
                </a:cubicBezTo>
                <a:cubicBezTo>
                  <a:pt x="20" y="137"/>
                  <a:pt x="19" y="136"/>
                  <a:pt x="18" y="135"/>
                </a:cubicBezTo>
                <a:cubicBezTo>
                  <a:pt x="18" y="135"/>
                  <a:pt x="18" y="135"/>
                  <a:pt x="18" y="135"/>
                </a:cubicBezTo>
                <a:cubicBezTo>
                  <a:pt x="19" y="135"/>
                  <a:pt x="20" y="133"/>
                  <a:pt x="20" y="133"/>
                </a:cubicBezTo>
                <a:cubicBezTo>
                  <a:pt x="21" y="130"/>
                  <a:pt x="21" y="130"/>
                  <a:pt x="21" y="130"/>
                </a:cubicBezTo>
                <a:cubicBezTo>
                  <a:pt x="22" y="128"/>
                  <a:pt x="22" y="128"/>
                  <a:pt x="22" y="128"/>
                </a:cubicBezTo>
                <a:cubicBezTo>
                  <a:pt x="22" y="128"/>
                  <a:pt x="21" y="125"/>
                  <a:pt x="20" y="125"/>
                </a:cubicBezTo>
                <a:cubicBezTo>
                  <a:pt x="20" y="124"/>
                  <a:pt x="17" y="123"/>
                  <a:pt x="17" y="123"/>
                </a:cubicBezTo>
                <a:cubicBezTo>
                  <a:pt x="17" y="118"/>
                  <a:pt x="17" y="118"/>
                  <a:pt x="17" y="118"/>
                </a:cubicBezTo>
                <a:cubicBezTo>
                  <a:pt x="16" y="113"/>
                  <a:pt x="16" y="113"/>
                  <a:pt x="16" y="113"/>
                </a:cubicBezTo>
                <a:cubicBezTo>
                  <a:pt x="14" y="110"/>
                  <a:pt x="14" y="110"/>
                  <a:pt x="14" y="110"/>
                </a:cubicBezTo>
                <a:cubicBezTo>
                  <a:pt x="14" y="110"/>
                  <a:pt x="16" y="108"/>
                  <a:pt x="17" y="107"/>
                </a:cubicBezTo>
                <a:cubicBezTo>
                  <a:pt x="17" y="107"/>
                  <a:pt x="18" y="106"/>
                  <a:pt x="19" y="106"/>
                </a:cubicBezTo>
                <a:cubicBezTo>
                  <a:pt x="20" y="105"/>
                  <a:pt x="22" y="105"/>
                  <a:pt x="23" y="105"/>
                </a:cubicBezTo>
                <a:cubicBezTo>
                  <a:pt x="24" y="105"/>
                  <a:pt x="26" y="103"/>
                  <a:pt x="26" y="103"/>
                </a:cubicBezTo>
                <a:cubicBezTo>
                  <a:pt x="26" y="103"/>
                  <a:pt x="26" y="100"/>
                  <a:pt x="25" y="99"/>
                </a:cubicBezTo>
                <a:cubicBezTo>
                  <a:pt x="25" y="97"/>
                  <a:pt x="27" y="95"/>
                  <a:pt x="27" y="95"/>
                </a:cubicBezTo>
                <a:cubicBezTo>
                  <a:pt x="27" y="95"/>
                  <a:pt x="30" y="91"/>
                  <a:pt x="31" y="90"/>
                </a:cubicBezTo>
                <a:cubicBezTo>
                  <a:pt x="32" y="89"/>
                  <a:pt x="33" y="84"/>
                  <a:pt x="33" y="84"/>
                </a:cubicBezTo>
                <a:cubicBezTo>
                  <a:pt x="29" y="84"/>
                  <a:pt x="29" y="84"/>
                  <a:pt x="29" y="84"/>
                </a:cubicBezTo>
                <a:cubicBezTo>
                  <a:pt x="25" y="83"/>
                  <a:pt x="25" y="83"/>
                  <a:pt x="25" y="83"/>
                </a:cubicBezTo>
                <a:cubicBezTo>
                  <a:pt x="25" y="83"/>
                  <a:pt x="21" y="77"/>
                  <a:pt x="21" y="77"/>
                </a:cubicBezTo>
                <a:cubicBezTo>
                  <a:pt x="21" y="76"/>
                  <a:pt x="19" y="76"/>
                  <a:pt x="19" y="76"/>
                </a:cubicBezTo>
                <a:cubicBezTo>
                  <a:pt x="19" y="76"/>
                  <a:pt x="15" y="74"/>
                  <a:pt x="15" y="74"/>
                </a:cubicBezTo>
                <a:cubicBezTo>
                  <a:pt x="14" y="74"/>
                  <a:pt x="11" y="73"/>
                  <a:pt x="11" y="73"/>
                </a:cubicBezTo>
                <a:cubicBezTo>
                  <a:pt x="11" y="73"/>
                  <a:pt x="7" y="68"/>
                  <a:pt x="6" y="66"/>
                </a:cubicBezTo>
                <a:cubicBezTo>
                  <a:pt x="5" y="64"/>
                  <a:pt x="4" y="63"/>
                  <a:pt x="4" y="63"/>
                </a:cubicBezTo>
                <a:cubicBezTo>
                  <a:pt x="4" y="63"/>
                  <a:pt x="3" y="61"/>
                  <a:pt x="2" y="60"/>
                </a:cubicBezTo>
                <a:cubicBezTo>
                  <a:pt x="1" y="59"/>
                  <a:pt x="1" y="57"/>
                  <a:pt x="1" y="57"/>
                </a:cubicBezTo>
                <a:cubicBezTo>
                  <a:pt x="1" y="57"/>
                  <a:pt x="2" y="54"/>
                  <a:pt x="1" y="52"/>
                </a:cubicBezTo>
                <a:cubicBezTo>
                  <a:pt x="1" y="51"/>
                  <a:pt x="0" y="47"/>
                  <a:pt x="1" y="47"/>
                </a:cubicBezTo>
                <a:cubicBezTo>
                  <a:pt x="2" y="45"/>
                  <a:pt x="3" y="43"/>
                  <a:pt x="5" y="42"/>
                </a:cubicBezTo>
                <a:cubicBezTo>
                  <a:pt x="6" y="42"/>
                  <a:pt x="6" y="42"/>
                  <a:pt x="7" y="42"/>
                </a:cubicBezTo>
                <a:cubicBezTo>
                  <a:pt x="8" y="42"/>
                  <a:pt x="7" y="39"/>
                  <a:pt x="7" y="39"/>
                </a:cubicBezTo>
                <a:lnTo>
                  <a:pt x="7" y="38"/>
                </a:lnTo>
                <a:close/>
              </a:path>
            </a:pathLst>
          </a:custGeom>
          <a:solidFill>
            <a:srgbClr val="D8D8D8"/>
          </a:solidFill>
          <a:ln w="9525" cap="rnd" cmpd="sng">
            <a:solidFill>
              <a:srgbClr val="F2F2F2"/>
            </a:solidFill>
            <a:prstDash val="solid"/>
            <a:round/>
            <a:headEnd type="none" w="sm" len="sm"/>
            <a:tailEnd type="none" w="sm" len="sm"/>
          </a:ln>
        </p:spPr>
        <p:txBody>
          <a:bodyPr spcFirstLastPara="1" wrap="square" lIns="49325" tIns="24650" rIns="49325" bIns="24650" anchor="t"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dk1"/>
              </a:solidFill>
              <a:latin typeface="Montserrat"/>
              <a:ea typeface="Montserrat"/>
              <a:cs typeface="Montserrat"/>
              <a:sym typeface="Montserrat"/>
            </a:endParaRPr>
          </a:p>
        </p:txBody>
      </p:sp>
      <p:sp>
        <p:nvSpPr>
          <p:cNvPr id="337" name="Google Shape;337;p10"/>
          <p:cNvSpPr/>
          <p:nvPr/>
        </p:nvSpPr>
        <p:spPr>
          <a:xfrm>
            <a:off x="3082189" y="7015681"/>
            <a:ext cx="806767" cy="397667"/>
          </a:xfrm>
          <a:custGeom>
            <a:avLst/>
            <a:gdLst/>
            <a:ahLst/>
            <a:cxnLst/>
            <a:rect l="l" t="t" r="r" b="b"/>
            <a:pathLst>
              <a:path w="279" h="142" extrusionOk="0">
                <a:moveTo>
                  <a:pt x="187" y="24"/>
                </a:moveTo>
                <a:cubicBezTo>
                  <a:pt x="187" y="24"/>
                  <a:pt x="187" y="18"/>
                  <a:pt x="188" y="18"/>
                </a:cubicBezTo>
                <a:cubicBezTo>
                  <a:pt x="189" y="18"/>
                  <a:pt x="191" y="15"/>
                  <a:pt x="191" y="15"/>
                </a:cubicBezTo>
                <a:cubicBezTo>
                  <a:pt x="194" y="14"/>
                  <a:pt x="194" y="14"/>
                  <a:pt x="194" y="14"/>
                </a:cubicBezTo>
                <a:cubicBezTo>
                  <a:pt x="194" y="14"/>
                  <a:pt x="196" y="12"/>
                  <a:pt x="196" y="10"/>
                </a:cubicBezTo>
                <a:cubicBezTo>
                  <a:pt x="195" y="9"/>
                  <a:pt x="196" y="4"/>
                  <a:pt x="196" y="4"/>
                </a:cubicBezTo>
                <a:cubicBezTo>
                  <a:pt x="196" y="4"/>
                  <a:pt x="195" y="1"/>
                  <a:pt x="196" y="1"/>
                </a:cubicBezTo>
                <a:cubicBezTo>
                  <a:pt x="198" y="0"/>
                  <a:pt x="201" y="2"/>
                  <a:pt x="201" y="2"/>
                </a:cubicBezTo>
                <a:cubicBezTo>
                  <a:pt x="206" y="3"/>
                  <a:pt x="206" y="3"/>
                  <a:pt x="206" y="3"/>
                </a:cubicBezTo>
                <a:cubicBezTo>
                  <a:pt x="206" y="3"/>
                  <a:pt x="208" y="3"/>
                  <a:pt x="209" y="3"/>
                </a:cubicBezTo>
                <a:cubicBezTo>
                  <a:pt x="210" y="3"/>
                  <a:pt x="214" y="4"/>
                  <a:pt x="214" y="4"/>
                </a:cubicBezTo>
                <a:cubicBezTo>
                  <a:pt x="214" y="4"/>
                  <a:pt x="218" y="5"/>
                  <a:pt x="219" y="5"/>
                </a:cubicBezTo>
                <a:cubicBezTo>
                  <a:pt x="220" y="5"/>
                  <a:pt x="224" y="5"/>
                  <a:pt x="224" y="5"/>
                </a:cubicBezTo>
                <a:cubicBezTo>
                  <a:pt x="226" y="6"/>
                  <a:pt x="226" y="6"/>
                  <a:pt x="226" y="6"/>
                </a:cubicBezTo>
                <a:cubicBezTo>
                  <a:pt x="233" y="9"/>
                  <a:pt x="233" y="9"/>
                  <a:pt x="233" y="9"/>
                </a:cubicBezTo>
                <a:cubicBezTo>
                  <a:pt x="237" y="11"/>
                  <a:pt x="237" y="11"/>
                  <a:pt x="237" y="11"/>
                </a:cubicBezTo>
                <a:cubicBezTo>
                  <a:pt x="248" y="12"/>
                  <a:pt x="248" y="12"/>
                  <a:pt x="248" y="12"/>
                </a:cubicBezTo>
                <a:cubicBezTo>
                  <a:pt x="249" y="8"/>
                  <a:pt x="249" y="8"/>
                  <a:pt x="249" y="8"/>
                </a:cubicBezTo>
                <a:cubicBezTo>
                  <a:pt x="249" y="8"/>
                  <a:pt x="253" y="7"/>
                  <a:pt x="253" y="8"/>
                </a:cubicBezTo>
                <a:cubicBezTo>
                  <a:pt x="254" y="8"/>
                  <a:pt x="256" y="10"/>
                  <a:pt x="259" y="11"/>
                </a:cubicBezTo>
                <a:cubicBezTo>
                  <a:pt x="262" y="11"/>
                  <a:pt x="265" y="10"/>
                  <a:pt x="265" y="10"/>
                </a:cubicBezTo>
                <a:cubicBezTo>
                  <a:pt x="267" y="16"/>
                  <a:pt x="267" y="16"/>
                  <a:pt x="267" y="16"/>
                </a:cubicBezTo>
                <a:cubicBezTo>
                  <a:pt x="269" y="17"/>
                  <a:pt x="269" y="17"/>
                  <a:pt x="269" y="17"/>
                </a:cubicBezTo>
                <a:cubicBezTo>
                  <a:pt x="268" y="17"/>
                  <a:pt x="268" y="17"/>
                  <a:pt x="268" y="17"/>
                </a:cubicBezTo>
                <a:cubicBezTo>
                  <a:pt x="268" y="20"/>
                  <a:pt x="268" y="20"/>
                  <a:pt x="268" y="20"/>
                </a:cubicBezTo>
                <a:cubicBezTo>
                  <a:pt x="269" y="21"/>
                  <a:pt x="269" y="21"/>
                  <a:pt x="269" y="21"/>
                </a:cubicBezTo>
                <a:cubicBezTo>
                  <a:pt x="269" y="21"/>
                  <a:pt x="268" y="23"/>
                  <a:pt x="268" y="23"/>
                </a:cubicBezTo>
                <a:cubicBezTo>
                  <a:pt x="268" y="23"/>
                  <a:pt x="268" y="25"/>
                  <a:pt x="268" y="25"/>
                </a:cubicBezTo>
                <a:cubicBezTo>
                  <a:pt x="266" y="27"/>
                  <a:pt x="266" y="27"/>
                  <a:pt x="266" y="27"/>
                </a:cubicBezTo>
                <a:cubicBezTo>
                  <a:pt x="266" y="29"/>
                  <a:pt x="266" y="29"/>
                  <a:pt x="266" y="29"/>
                </a:cubicBezTo>
                <a:cubicBezTo>
                  <a:pt x="266" y="29"/>
                  <a:pt x="266" y="32"/>
                  <a:pt x="266" y="32"/>
                </a:cubicBezTo>
                <a:cubicBezTo>
                  <a:pt x="266" y="32"/>
                  <a:pt x="267" y="33"/>
                  <a:pt x="268" y="33"/>
                </a:cubicBezTo>
                <a:cubicBezTo>
                  <a:pt x="268" y="33"/>
                  <a:pt x="268" y="34"/>
                  <a:pt x="268" y="34"/>
                </a:cubicBezTo>
                <a:cubicBezTo>
                  <a:pt x="268" y="34"/>
                  <a:pt x="269" y="35"/>
                  <a:pt x="270" y="36"/>
                </a:cubicBezTo>
                <a:cubicBezTo>
                  <a:pt x="270" y="36"/>
                  <a:pt x="270" y="36"/>
                  <a:pt x="270" y="36"/>
                </a:cubicBezTo>
                <a:cubicBezTo>
                  <a:pt x="270" y="36"/>
                  <a:pt x="271" y="38"/>
                  <a:pt x="271" y="39"/>
                </a:cubicBezTo>
                <a:cubicBezTo>
                  <a:pt x="272" y="40"/>
                  <a:pt x="272" y="41"/>
                  <a:pt x="272" y="41"/>
                </a:cubicBezTo>
                <a:cubicBezTo>
                  <a:pt x="272" y="41"/>
                  <a:pt x="273" y="43"/>
                  <a:pt x="274" y="43"/>
                </a:cubicBezTo>
                <a:cubicBezTo>
                  <a:pt x="274" y="43"/>
                  <a:pt x="275" y="43"/>
                  <a:pt x="276" y="43"/>
                </a:cubicBezTo>
                <a:cubicBezTo>
                  <a:pt x="276" y="43"/>
                  <a:pt x="277" y="43"/>
                  <a:pt x="277" y="43"/>
                </a:cubicBezTo>
                <a:cubicBezTo>
                  <a:pt x="277" y="44"/>
                  <a:pt x="276" y="50"/>
                  <a:pt x="276" y="50"/>
                </a:cubicBezTo>
                <a:cubicBezTo>
                  <a:pt x="277" y="56"/>
                  <a:pt x="277" y="56"/>
                  <a:pt x="277" y="56"/>
                </a:cubicBezTo>
                <a:cubicBezTo>
                  <a:pt x="277" y="56"/>
                  <a:pt x="276" y="59"/>
                  <a:pt x="276" y="60"/>
                </a:cubicBezTo>
                <a:cubicBezTo>
                  <a:pt x="277" y="62"/>
                  <a:pt x="279" y="64"/>
                  <a:pt x="276" y="65"/>
                </a:cubicBezTo>
                <a:cubicBezTo>
                  <a:pt x="274" y="65"/>
                  <a:pt x="271" y="67"/>
                  <a:pt x="270" y="65"/>
                </a:cubicBezTo>
                <a:cubicBezTo>
                  <a:pt x="270" y="65"/>
                  <a:pt x="269" y="63"/>
                  <a:pt x="269" y="66"/>
                </a:cubicBezTo>
                <a:cubicBezTo>
                  <a:pt x="270" y="67"/>
                  <a:pt x="267" y="66"/>
                  <a:pt x="267" y="66"/>
                </a:cubicBezTo>
                <a:cubicBezTo>
                  <a:pt x="259" y="63"/>
                  <a:pt x="259" y="63"/>
                  <a:pt x="259" y="63"/>
                </a:cubicBezTo>
                <a:cubicBezTo>
                  <a:pt x="257" y="65"/>
                  <a:pt x="257" y="65"/>
                  <a:pt x="257" y="65"/>
                </a:cubicBezTo>
                <a:cubicBezTo>
                  <a:pt x="253" y="68"/>
                  <a:pt x="253" y="68"/>
                  <a:pt x="253" y="68"/>
                </a:cubicBezTo>
                <a:cubicBezTo>
                  <a:pt x="259" y="70"/>
                  <a:pt x="259" y="70"/>
                  <a:pt x="259" y="70"/>
                </a:cubicBezTo>
                <a:cubicBezTo>
                  <a:pt x="261" y="70"/>
                  <a:pt x="261" y="70"/>
                  <a:pt x="261" y="70"/>
                </a:cubicBezTo>
                <a:cubicBezTo>
                  <a:pt x="266" y="78"/>
                  <a:pt x="266" y="78"/>
                  <a:pt x="266" y="78"/>
                </a:cubicBezTo>
                <a:cubicBezTo>
                  <a:pt x="260" y="82"/>
                  <a:pt x="260" y="82"/>
                  <a:pt x="260" y="82"/>
                </a:cubicBezTo>
                <a:cubicBezTo>
                  <a:pt x="260" y="82"/>
                  <a:pt x="257" y="84"/>
                  <a:pt x="256" y="84"/>
                </a:cubicBezTo>
                <a:cubicBezTo>
                  <a:pt x="255" y="84"/>
                  <a:pt x="254" y="85"/>
                  <a:pt x="254" y="85"/>
                </a:cubicBezTo>
                <a:cubicBezTo>
                  <a:pt x="257" y="91"/>
                  <a:pt x="257" y="91"/>
                  <a:pt x="257" y="91"/>
                </a:cubicBezTo>
                <a:cubicBezTo>
                  <a:pt x="257" y="93"/>
                  <a:pt x="257" y="93"/>
                  <a:pt x="257" y="93"/>
                </a:cubicBezTo>
                <a:cubicBezTo>
                  <a:pt x="258" y="99"/>
                  <a:pt x="258" y="99"/>
                  <a:pt x="258" y="99"/>
                </a:cubicBezTo>
                <a:cubicBezTo>
                  <a:pt x="255" y="104"/>
                  <a:pt x="255" y="104"/>
                  <a:pt x="255" y="104"/>
                </a:cubicBezTo>
                <a:cubicBezTo>
                  <a:pt x="252" y="105"/>
                  <a:pt x="252" y="105"/>
                  <a:pt x="252" y="105"/>
                </a:cubicBezTo>
                <a:cubicBezTo>
                  <a:pt x="249" y="112"/>
                  <a:pt x="249" y="112"/>
                  <a:pt x="249" y="112"/>
                </a:cubicBezTo>
                <a:cubicBezTo>
                  <a:pt x="244" y="115"/>
                  <a:pt x="244" y="115"/>
                  <a:pt x="244" y="115"/>
                </a:cubicBezTo>
                <a:cubicBezTo>
                  <a:pt x="243" y="119"/>
                  <a:pt x="243" y="119"/>
                  <a:pt x="243" y="119"/>
                </a:cubicBezTo>
                <a:cubicBezTo>
                  <a:pt x="244" y="125"/>
                  <a:pt x="244" y="125"/>
                  <a:pt x="244" y="125"/>
                </a:cubicBezTo>
                <a:cubicBezTo>
                  <a:pt x="238" y="121"/>
                  <a:pt x="238" y="121"/>
                  <a:pt x="238" y="121"/>
                </a:cubicBezTo>
                <a:cubicBezTo>
                  <a:pt x="233" y="123"/>
                  <a:pt x="233" y="123"/>
                  <a:pt x="233" y="123"/>
                </a:cubicBezTo>
                <a:cubicBezTo>
                  <a:pt x="230" y="124"/>
                  <a:pt x="230" y="124"/>
                  <a:pt x="230" y="124"/>
                </a:cubicBezTo>
                <a:cubicBezTo>
                  <a:pt x="224" y="128"/>
                  <a:pt x="224" y="128"/>
                  <a:pt x="224" y="128"/>
                </a:cubicBezTo>
                <a:cubicBezTo>
                  <a:pt x="219" y="126"/>
                  <a:pt x="219" y="126"/>
                  <a:pt x="219" y="126"/>
                </a:cubicBezTo>
                <a:cubicBezTo>
                  <a:pt x="212" y="128"/>
                  <a:pt x="212" y="128"/>
                  <a:pt x="212" y="128"/>
                </a:cubicBezTo>
                <a:cubicBezTo>
                  <a:pt x="206" y="128"/>
                  <a:pt x="206" y="128"/>
                  <a:pt x="206" y="128"/>
                </a:cubicBezTo>
                <a:cubicBezTo>
                  <a:pt x="203" y="130"/>
                  <a:pt x="203" y="130"/>
                  <a:pt x="203" y="130"/>
                </a:cubicBezTo>
                <a:cubicBezTo>
                  <a:pt x="201" y="134"/>
                  <a:pt x="201" y="134"/>
                  <a:pt x="201" y="134"/>
                </a:cubicBezTo>
                <a:cubicBezTo>
                  <a:pt x="200" y="136"/>
                  <a:pt x="200" y="136"/>
                  <a:pt x="200" y="136"/>
                </a:cubicBezTo>
                <a:cubicBezTo>
                  <a:pt x="196" y="137"/>
                  <a:pt x="196" y="137"/>
                  <a:pt x="196" y="137"/>
                </a:cubicBezTo>
                <a:cubicBezTo>
                  <a:pt x="194" y="140"/>
                  <a:pt x="194" y="140"/>
                  <a:pt x="194" y="140"/>
                </a:cubicBezTo>
                <a:cubicBezTo>
                  <a:pt x="191" y="142"/>
                  <a:pt x="191" y="142"/>
                  <a:pt x="191" y="142"/>
                </a:cubicBezTo>
                <a:cubicBezTo>
                  <a:pt x="189" y="142"/>
                  <a:pt x="189" y="142"/>
                  <a:pt x="189" y="142"/>
                </a:cubicBezTo>
                <a:cubicBezTo>
                  <a:pt x="180" y="142"/>
                  <a:pt x="180" y="142"/>
                  <a:pt x="180" y="142"/>
                </a:cubicBezTo>
                <a:cubicBezTo>
                  <a:pt x="170" y="141"/>
                  <a:pt x="170" y="141"/>
                  <a:pt x="170" y="141"/>
                </a:cubicBezTo>
                <a:cubicBezTo>
                  <a:pt x="161" y="138"/>
                  <a:pt x="161" y="138"/>
                  <a:pt x="161" y="138"/>
                </a:cubicBezTo>
                <a:cubicBezTo>
                  <a:pt x="154" y="139"/>
                  <a:pt x="154" y="139"/>
                  <a:pt x="154" y="139"/>
                </a:cubicBezTo>
                <a:cubicBezTo>
                  <a:pt x="154" y="139"/>
                  <a:pt x="149" y="138"/>
                  <a:pt x="146" y="138"/>
                </a:cubicBezTo>
                <a:cubicBezTo>
                  <a:pt x="142" y="138"/>
                  <a:pt x="134" y="136"/>
                  <a:pt x="134" y="136"/>
                </a:cubicBezTo>
                <a:cubicBezTo>
                  <a:pt x="124" y="133"/>
                  <a:pt x="124" y="133"/>
                  <a:pt x="124" y="133"/>
                </a:cubicBezTo>
                <a:cubicBezTo>
                  <a:pt x="118" y="133"/>
                  <a:pt x="118" y="133"/>
                  <a:pt x="118" y="133"/>
                </a:cubicBezTo>
                <a:cubicBezTo>
                  <a:pt x="109" y="132"/>
                  <a:pt x="109" y="132"/>
                  <a:pt x="109" y="132"/>
                </a:cubicBezTo>
                <a:cubicBezTo>
                  <a:pt x="109" y="132"/>
                  <a:pt x="108" y="130"/>
                  <a:pt x="107" y="129"/>
                </a:cubicBezTo>
                <a:cubicBezTo>
                  <a:pt x="107" y="128"/>
                  <a:pt x="104" y="126"/>
                  <a:pt x="104" y="126"/>
                </a:cubicBezTo>
                <a:cubicBezTo>
                  <a:pt x="104" y="124"/>
                  <a:pt x="104" y="124"/>
                  <a:pt x="104" y="124"/>
                </a:cubicBezTo>
                <a:cubicBezTo>
                  <a:pt x="102" y="119"/>
                  <a:pt x="102" y="119"/>
                  <a:pt x="102" y="119"/>
                </a:cubicBezTo>
                <a:cubicBezTo>
                  <a:pt x="100" y="115"/>
                  <a:pt x="100" y="115"/>
                  <a:pt x="100" y="115"/>
                </a:cubicBezTo>
                <a:cubicBezTo>
                  <a:pt x="102" y="112"/>
                  <a:pt x="102" y="112"/>
                  <a:pt x="102" y="112"/>
                </a:cubicBezTo>
                <a:cubicBezTo>
                  <a:pt x="100" y="111"/>
                  <a:pt x="100" y="111"/>
                  <a:pt x="100" y="111"/>
                </a:cubicBezTo>
                <a:cubicBezTo>
                  <a:pt x="100" y="111"/>
                  <a:pt x="96" y="112"/>
                  <a:pt x="94" y="112"/>
                </a:cubicBezTo>
                <a:cubicBezTo>
                  <a:pt x="93" y="113"/>
                  <a:pt x="87" y="114"/>
                  <a:pt x="87" y="114"/>
                </a:cubicBezTo>
                <a:cubicBezTo>
                  <a:pt x="85" y="115"/>
                  <a:pt x="85" y="115"/>
                  <a:pt x="85" y="115"/>
                </a:cubicBezTo>
                <a:cubicBezTo>
                  <a:pt x="77" y="115"/>
                  <a:pt x="77" y="115"/>
                  <a:pt x="77" y="115"/>
                </a:cubicBezTo>
                <a:cubicBezTo>
                  <a:pt x="69" y="116"/>
                  <a:pt x="69" y="116"/>
                  <a:pt x="69" y="116"/>
                </a:cubicBezTo>
                <a:cubicBezTo>
                  <a:pt x="66" y="118"/>
                  <a:pt x="66" y="118"/>
                  <a:pt x="66" y="118"/>
                </a:cubicBezTo>
                <a:cubicBezTo>
                  <a:pt x="60" y="121"/>
                  <a:pt x="60" y="121"/>
                  <a:pt x="60" y="121"/>
                </a:cubicBezTo>
                <a:cubicBezTo>
                  <a:pt x="60" y="125"/>
                  <a:pt x="60" y="125"/>
                  <a:pt x="60" y="125"/>
                </a:cubicBezTo>
                <a:cubicBezTo>
                  <a:pt x="57" y="129"/>
                  <a:pt x="57" y="129"/>
                  <a:pt x="57" y="129"/>
                </a:cubicBezTo>
                <a:cubicBezTo>
                  <a:pt x="52" y="129"/>
                  <a:pt x="52" y="129"/>
                  <a:pt x="52" y="129"/>
                </a:cubicBezTo>
                <a:cubicBezTo>
                  <a:pt x="47" y="125"/>
                  <a:pt x="47" y="125"/>
                  <a:pt x="47" y="125"/>
                </a:cubicBezTo>
                <a:cubicBezTo>
                  <a:pt x="45" y="127"/>
                  <a:pt x="45" y="127"/>
                  <a:pt x="45" y="127"/>
                </a:cubicBezTo>
                <a:cubicBezTo>
                  <a:pt x="39" y="126"/>
                  <a:pt x="39" y="126"/>
                  <a:pt x="39" y="126"/>
                </a:cubicBezTo>
                <a:cubicBezTo>
                  <a:pt x="38" y="127"/>
                  <a:pt x="38" y="127"/>
                  <a:pt x="38" y="127"/>
                </a:cubicBezTo>
                <a:cubicBezTo>
                  <a:pt x="38" y="127"/>
                  <a:pt x="38" y="126"/>
                  <a:pt x="38" y="126"/>
                </a:cubicBezTo>
                <a:cubicBezTo>
                  <a:pt x="38" y="125"/>
                  <a:pt x="39" y="122"/>
                  <a:pt x="39" y="122"/>
                </a:cubicBezTo>
                <a:cubicBezTo>
                  <a:pt x="39" y="122"/>
                  <a:pt x="39" y="121"/>
                  <a:pt x="39" y="120"/>
                </a:cubicBezTo>
                <a:cubicBezTo>
                  <a:pt x="39" y="120"/>
                  <a:pt x="38" y="119"/>
                  <a:pt x="38" y="119"/>
                </a:cubicBezTo>
                <a:cubicBezTo>
                  <a:pt x="37" y="118"/>
                  <a:pt x="37" y="118"/>
                  <a:pt x="37" y="118"/>
                </a:cubicBezTo>
                <a:cubicBezTo>
                  <a:pt x="37" y="118"/>
                  <a:pt x="36" y="116"/>
                  <a:pt x="36" y="116"/>
                </a:cubicBezTo>
                <a:cubicBezTo>
                  <a:pt x="35" y="117"/>
                  <a:pt x="34" y="117"/>
                  <a:pt x="34" y="117"/>
                </a:cubicBezTo>
                <a:cubicBezTo>
                  <a:pt x="34" y="117"/>
                  <a:pt x="34" y="119"/>
                  <a:pt x="34" y="119"/>
                </a:cubicBezTo>
                <a:cubicBezTo>
                  <a:pt x="33" y="120"/>
                  <a:pt x="32" y="120"/>
                  <a:pt x="32" y="120"/>
                </a:cubicBezTo>
                <a:cubicBezTo>
                  <a:pt x="32" y="120"/>
                  <a:pt x="32" y="120"/>
                  <a:pt x="32" y="120"/>
                </a:cubicBezTo>
                <a:cubicBezTo>
                  <a:pt x="31" y="120"/>
                  <a:pt x="31" y="120"/>
                  <a:pt x="31" y="120"/>
                </a:cubicBezTo>
                <a:cubicBezTo>
                  <a:pt x="30" y="122"/>
                  <a:pt x="30" y="122"/>
                  <a:pt x="30" y="122"/>
                </a:cubicBezTo>
                <a:cubicBezTo>
                  <a:pt x="29" y="123"/>
                  <a:pt x="29" y="123"/>
                  <a:pt x="29" y="123"/>
                </a:cubicBezTo>
                <a:cubicBezTo>
                  <a:pt x="29" y="123"/>
                  <a:pt x="29" y="123"/>
                  <a:pt x="29" y="123"/>
                </a:cubicBezTo>
                <a:cubicBezTo>
                  <a:pt x="29" y="123"/>
                  <a:pt x="29" y="123"/>
                  <a:pt x="29" y="123"/>
                </a:cubicBezTo>
                <a:cubicBezTo>
                  <a:pt x="29" y="123"/>
                  <a:pt x="28" y="123"/>
                  <a:pt x="28" y="124"/>
                </a:cubicBezTo>
                <a:cubicBezTo>
                  <a:pt x="28" y="124"/>
                  <a:pt x="27" y="124"/>
                  <a:pt x="26" y="124"/>
                </a:cubicBezTo>
                <a:cubicBezTo>
                  <a:pt x="26" y="124"/>
                  <a:pt x="24" y="124"/>
                  <a:pt x="24" y="124"/>
                </a:cubicBezTo>
                <a:cubicBezTo>
                  <a:pt x="23" y="123"/>
                  <a:pt x="23" y="123"/>
                  <a:pt x="23" y="123"/>
                </a:cubicBezTo>
                <a:cubicBezTo>
                  <a:pt x="20" y="122"/>
                  <a:pt x="20" y="122"/>
                  <a:pt x="20" y="122"/>
                </a:cubicBezTo>
                <a:cubicBezTo>
                  <a:pt x="20" y="122"/>
                  <a:pt x="20" y="122"/>
                  <a:pt x="20" y="122"/>
                </a:cubicBezTo>
                <a:cubicBezTo>
                  <a:pt x="18" y="121"/>
                  <a:pt x="18" y="121"/>
                  <a:pt x="18" y="121"/>
                </a:cubicBezTo>
                <a:cubicBezTo>
                  <a:pt x="17" y="120"/>
                  <a:pt x="17" y="120"/>
                  <a:pt x="17" y="120"/>
                </a:cubicBezTo>
                <a:cubicBezTo>
                  <a:pt x="17" y="118"/>
                  <a:pt x="17" y="118"/>
                  <a:pt x="17" y="118"/>
                </a:cubicBezTo>
                <a:cubicBezTo>
                  <a:pt x="15" y="116"/>
                  <a:pt x="15" y="116"/>
                  <a:pt x="15" y="116"/>
                </a:cubicBezTo>
                <a:cubicBezTo>
                  <a:pt x="11" y="115"/>
                  <a:pt x="11" y="115"/>
                  <a:pt x="11" y="115"/>
                </a:cubicBezTo>
                <a:cubicBezTo>
                  <a:pt x="8" y="114"/>
                  <a:pt x="8" y="114"/>
                  <a:pt x="8" y="114"/>
                </a:cubicBezTo>
                <a:cubicBezTo>
                  <a:pt x="6" y="114"/>
                  <a:pt x="6" y="114"/>
                  <a:pt x="6" y="114"/>
                </a:cubicBezTo>
                <a:cubicBezTo>
                  <a:pt x="6" y="114"/>
                  <a:pt x="2" y="114"/>
                  <a:pt x="2" y="114"/>
                </a:cubicBezTo>
                <a:cubicBezTo>
                  <a:pt x="2" y="114"/>
                  <a:pt x="1" y="114"/>
                  <a:pt x="1" y="114"/>
                </a:cubicBezTo>
                <a:cubicBezTo>
                  <a:pt x="1" y="114"/>
                  <a:pt x="1" y="114"/>
                  <a:pt x="1" y="114"/>
                </a:cubicBezTo>
                <a:cubicBezTo>
                  <a:pt x="1" y="114"/>
                  <a:pt x="1" y="114"/>
                  <a:pt x="1" y="114"/>
                </a:cubicBezTo>
                <a:cubicBezTo>
                  <a:pt x="1" y="114"/>
                  <a:pt x="1" y="114"/>
                  <a:pt x="1" y="114"/>
                </a:cubicBezTo>
                <a:cubicBezTo>
                  <a:pt x="2" y="114"/>
                  <a:pt x="2" y="114"/>
                  <a:pt x="2" y="114"/>
                </a:cubicBezTo>
                <a:cubicBezTo>
                  <a:pt x="2" y="114"/>
                  <a:pt x="2" y="113"/>
                  <a:pt x="2" y="113"/>
                </a:cubicBezTo>
                <a:cubicBezTo>
                  <a:pt x="2" y="113"/>
                  <a:pt x="2" y="113"/>
                  <a:pt x="2" y="113"/>
                </a:cubicBezTo>
                <a:cubicBezTo>
                  <a:pt x="2" y="113"/>
                  <a:pt x="3" y="114"/>
                  <a:pt x="3" y="114"/>
                </a:cubicBezTo>
                <a:cubicBezTo>
                  <a:pt x="3" y="114"/>
                  <a:pt x="3" y="114"/>
                  <a:pt x="3" y="114"/>
                </a:cubicBezTo>
                <a:cubicBezTo>
                  <a:pt x="3" y="114"/>
                  <a:pt x="3" y="114"/>
                  <a:pt x="3" y="114"/>
                </a:cubicBezTo>
                <a:cubicBezTo>
                  <a:pt x="3" y="114"/>
                  <a:pt x="4" y="113"/>
                  <a:pt x="4" y="113"/>
                </a:cubicBezTo>
                <a:cubicBezTo>
                  <a:pt x="4" y="113"/>
                  <a:pt x="4" y="113"/>
                  <a:pt x="4" y="113"/>
                </a:cubicBezTo>
                <a:cubicBezTo>
                  <a:pt x="4" y="113"/>
                  <a:pt x="4" y="113"/>
                  <a:pt x="4" y="113"/>
                </a:cubicBezTo>
                <a:cubicBezTo>
                  <a:pt x="4" y="113"/>
                  <a:pt x="4" y="113"/>
                  <a:pt x="4" y="113"/>
                </a:cubicBezTo>
                <a:cubicBezTo>
                  <a:pt x="4" y="113"/>
                  <a:pt x="4" y="113"/>
                  <a:pt x="4" y="113"/>
                </a:cubicBezTo>
                <a:cubicBezTo>
                  <a:pt x="4" y="113"/>
                  <a:pt x="4" y="113"/>
                  <a:pt x="4" y="113"/>
                </a:cubicBezTo>
                <a:cubicBezTo>
                  <a:pt x="4" y="113"/>
                  <a:pt x="4" y="113"/>
                  <a:pt x="5" y="113"/>
                </a:cubicBezTo>
                <a:cubicBezTo>
                  <a:pt x="5" y="113"/>
                  <a:pt x="5" y="113"/>
                  <a:pt x="5" y="112"/>
                </a:cubicBezTo>
                <a:cubicBezTo>
                  <a:pt x="5" y="112"/>
                  <a:pt x="5" y="112"/>
                  <a:pt x="5" y="112"/>
                </a:cubicBezTo>
                <a:cubicBezTo>
                  <a:pt x="5" y="112"/>
                  <a:pt x="5" y="112"/>
                  <a:pt x="4" y="112"/>
                </a:cubicBezTo>
                <a:cubicBezTo>
                  <a:pt x="4" y="112"/>
                  <a:pt x="4" y="112"/>
                  <a:pt x="4" y="112"/>
                </a:cubicBezTo>
                <a:cubicBezTo>
                  <a:pt x="4" y="112"/>
                  <a:pt x="4" y="112"/>
                  <a:pt x="4" y="111"/>
                </a:cubicBezTo>
                <a:cubicBezTo>
                  <a:pt x="4" y="111"/>
                  <a:pt x="5" y="111"/>
                  <a:pt x="5" y="111"/>
                </a:cubicBezTo>
                <a:cubicBezTo>
                  <a:pt x="5" y="111"/>
                  <a:pt x="5" y="111"/>
                  <a:pt x="4" y="111"/>
                </a:cubicBezTo>
                <a:cubicBezTo>
                  <a:pt x="4" y="111"/>
                  <a:pt x="4" y="111"/>
                  <a:pt x="4" y="111"/>
                </a:cubicBezTo>
                <a:cubicBezTo>
                  <a:pt x="4" y="110"/>
                  <a:pt x="4" y="111"/>
                  <a:pt x="4" y="111"/>
                </a:cubicBezTo>
                <a:cubicBezTo>
                  <a:pt x="4" y="110"/>
                  <a:pt x="4" y="110"/>
                  <a:pt x="4" y="110"/>
                </a:cubicBezTo>
                <a:cubicBezTo>
                  <a:pt x="4" y="110"/>
                  <a:pt x="4" y="110"/>
                  <a:pt x="4" y="110"/>
                </a:cubicBezTo>
                <a:cubicBezTo>
                  <a:pt x="4" y="110"/>
                  <a:pt x="4" y="110"/>
                  <a:pt x="4" y="110"/>
                </a:cubicBezTo>
                <a:cubicBezTo>
                  <a:pt x="4" y="110"/>
                  <a:pt x="4" y="110"/>
                  <a:pt x="4" y="110"/>
                </a:cubicBezTo>
                <a:cubicBezTo>
                  <a:pt x="4" y="110"/>
                  <a:pt x="4" y="110"/>
                  <a:pt x="4" y="110"/>
                </a:cubicBezTo>
                <a:cubicBezTo>
                  <a:pt x="3" y="110"/>
                  <a:pt x="3" y="110"/>
                  <a:pt x="3" y="110"/>
                </a:cubicBezTo>
                <a:cubicBezTo>
                  <a:pt x="3" y="110"/>
                  <a:pt x="3" y="110"/>
                  <a:pt x="3" y="110"/>
                </a:cubicBezTo>
                <a:cubicBezTo>
                  <a:pt x="3" y="109"/>
                  <a:pt x="3" y="109"/>
                  <a:pt x="3" y="109"/>
                </a:cubicBezTo>
                <a:cubicBezTo>
                  <a:pt x="3" y="109"/>
                  <a:pt x="3" y="109"/>
                  <a:pt x="3" y="109"/>
                </a:cubicBezTo>
                <a:cubicBezTo>
                  <a:pt x="3" y="109"/>
                  <a:pt x="3" y="109"/>
                  <a:pt x="3" y="109"/>
                </a:cubicBezTo>
                <a:cubicBezTo>
                  <a:pt x="3" y="109"/>
                  <a:pt x="3" y="108"/>
                  <a:pt x="3" y="108"/>
                </a:cubicBezTo>
                <a:cubicBezTo>
                  <a:pt x="3" y="108"/>
                  <a:pt x="3" y="108"/>
                  <a:pt x="3" y="108"/>
                </a:cubicBezTo>
                <a:cubicBezTo>
                  <a:pt x="3" y="108"/>
                  <a:pt x="3" y="108"/>
                  <a:pt x="3" y="108"/>
                </a:cubicBezTo>
                <a:cubicBezTo>
                  <a:pt x="3" y="108"/>
                  <a:pt x="3" y="108"/>
                  <a:pt x="3" y="108"/>
                </a:cubicBezTo>
                <a:cubicBezTo>
                  <a:pt x="3" y="108"/>
                  <a:pt x="3" y="108"/>
                  <a:pt x="3" y="108"/>
                </a:cubicBezTo>
                <a:cubicBezTo>
                  <a:pt x="3" y="108"/>
                  <a:pt x="3" y="108"/>
                  <a:pt x="3" y="108"/>
                </a:cubicBezTo>
                <a:cubicBezTo>
                  <a:pt x="3" y="107"/>
                  <a:pt x="3" y="108"/>
                  <a:pt x="3" y="107"/>
                </a:cubicBezTo>
                <a:cubicBezTo>
                  <a:pt x="3" y="107"/>
                  <a:pt x="3" y="107"/>
                  <a:pt x="3" y="107"/>
                </a:cubicBezTo>
                <a:cubicBezTo>
                  <a:pt x="3" y="107"/>
                  <a:pt x="3" y="107"/>
                  <a:pt x="3" y="107"/>
                </a:cubicBezTo>
                <a:cubicBezTo>
                  <a:pt x="3" y="107"/>
                  <a:pt x="2" y="107"/>
                  <a:pt x="2" y="106"/>
                </a:cubicBezTo>
                <a:cubicBezTo>
                  <a:pt x="2" y="106"/>
                  <a:pt x="2" y="106"/>
                  <a:pt x="2" y="106"/>
                </a:cubicBezTo>
                <a:cubicBezTo>
                  <a:pt x="2" y="106"/>
                  <a:pt x="2" y="106"/>
                  <a:pt x="2" y="106"/>
                </a:cubicBezTo>
                <a:cubicBezTo>
                  <a:pt x="2" y="106"/>
                  <a:pt x="2" y="106"/>
                  <a:pt x="2" y="106"/>
                </a:cubicBezTo>
                <a:cubicBezTo>
                  <a:pt x="2" y="107"/>
                  <a:pt x="2" y="107"/>
                  <a:pt x="2" y="107"/>
                </a:cubicBezTo>
                <a:cubicBezTo>
                  <a:pt x="2" y="108"/>
                  <a:pt x="2" y="108"/>
                  <a:pt x="2" y="108"/>
                </a:cubicBezTo>
                <a:cubicBezTo>
                  <a:pt x="1" y="108"/>
                  <a:pt x="1" y="108"/>
                  <a:pt x="1" y="108"/>
                </a:cubicBezTo>
                <a:cubicBezTo>
                  <a:pt x="1" y="107"/>
                  <a:pt x="1" y="107"/>
                  <a:pt x="1" y="107"/>
                </a:cubicBezTo>
                <a:cubicBezTo>
                  <a:pt x="2" y="104"/>
                  <a:pt x="2" y="104"/>
                  <a:pt x="2" y="104"/>
                </a:cubicBezTo>
                <a:cubicBezTo>
                  <a:pt x="4" y="102"/>
                  <a:pt x="4" y="102"/>
                  <a:pt x="4" y="102"/>
                </a:cubicBezTo>
                <a:cubicBezTo>
                  <a:pt x="4" y="102"/>
                  <a:pt x="4" y="100"/>
                  <a:pt x="5" y="100"/>
                </a:cubicBezTo>
                <a:cubicBezTo>
                  <a:pt x="5" y="99"/>
                  <a:pt x="5" y="98"/>
                  <a:pt x="5" y="98"/>
                </a:cubicBezTo>
                <a:cubicBezTo>
                  <a:pt x="7" y="97"/>
                  <a:pt x="7" y="97"/>
                  <a:pt x="7" y="97"/>
                </a:cubicBezTo>
                <a:cubicBezTo>
                  <a:pt x="7" y="97"/>
                  <a:pt x="8" y="96"/>
                  <a:pt x="8" y="96"/>
                </a:cubicBezTo>
                <a:cubicBezTo>
                  <a:pt x="8" y="95"/>
                  <a:pt x="7" y="94"/>
                  <a:pt x="7" y="94"/>
                </a:cubicBezTo>
                <a:cubicBezTo>
                  <a:pt x="7" y="93"/>
                  <a:pt x="8" y="92"/>
                  <a:pt x="8" y="92"/>
                </a:cubicBezTo>
                <a:cubicBezTo>
                  <a:pt x="7" y="92"/>
                  <a:pt x="7"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0"/>
                </a:cubicBezTo>
                <a:cubicBezTo>
                  <a:pt x="6" y="90"/>
                  <a:pt x="6" y="90"/>
                  <a:pt x="6" y="90"/>
                </a:cubicBezTo>
                <a:cubicBezTo>
                  <a:pt x="6" y="90"/>
                  <a:pt x="6" y="90"/>
                  <a:pt x="6" y="90"/>
                </a:cubicBezTo>
                <a:cubicBezTo>
                  <a:pt x="6" y="90"/>
                  <a:pt x="6" y="90"/>
                  <a:pt x="6" y="90"/>
                </a:cubicBezTo>
                <a:cubicBezTo>
                  <a:pt x="6" y="90"/>
                  <a:pt x="6" y="90"/>
                  <a:pt x="6" y="90"/>
                </a:cubicBezTo>
                <a:cubicBezTo>
                  <a:pt x="6" y="90"/>
                  <a:pt x="6" y="90"/>
                  <a:pt x="6" y="90"/>
                </a:cubicBezTo>
                <a:cubicBezTo>
                  <a:pt x="6" y="90"/>
                  <a:pt x="6" y="90"/>
                  <a:pt x="6" y="90"/>
                </a:cubicBezTo>
                <a:cubicBezTo>
                  <a:pt x="6" y="90"/>
                  <a:pt x="6" y="90"/>
                  <a:pt x="6" y="90"/>
                </a:cubicBezTo>
                <a:cubicBezTo>
                  <a:pt x="8" y="88"/>
                  <a:pt x="10" y="86"/>
                  <a:pt x="10" y="86"/>
                </a:cubicBezTo>
                <a:cubicBezTo>
                  <a:pt x="10" y="86"/>
                  <a:pt x="12" y="85"/>
                  <a:pt x="14" y="86"/>
                </a:cubicBezTo>
                <a:cubicBezTo>
                  <a:pt x="15" y="87"/>
                  <a:pt x="17" y="89"/>
                  <a:pt x="18" y="90"/>
                </a:cubicBezTo>
                <a:cubicBezTo>
                  <a:pt x="18" y="90"/>
                  <a:pt x="19" y="91"/>
                  <a:pt x="20" y="91"/>
                </a:cubicBezTo>
                <a:cubicBezTo>
                  <a:pt x="21" y="91"/>
                  <a:pt x="22" y="92"/>
                  <a:pt x="22" y="92"/>
                </a:cubicBezTo>
                <a:cubicBezTo>
                  <a:pt x="22" y="93"/>
                  <a:pt x="23" y="92"/>
                  <a:pt x="23" y="94"/>
                </a:cubicBezTo>
                <a:cubicBezTo>
                  <a:pt x="22" y="96"/>
                  <a:pt x="22" y="98"/>
                  <a:pt x="23" y="98"/>
                </a:cubicBezTo>
                <a:cubicBezTo>
                  <a:pt x="25" y="97"/>
                  <a:pt x="26" y="96"/>
                  <a:pt x="26" y="97"/>
                </a:cubicBezTo>
                <a:cubicBezTo>
                  <a:pt x="26" y="98"/>
                  <a:pt x="27" y="97"/>
                  <a:pt x="26" y="99"/>
                </a:cubicBezTo>
                <a:cubicBezTo>
                  <a:pt x="26" y="101"/>
                  <a:pt x="25" y="102"/>
                  <a:pt x="26" y="102"/>
                </a:cubicBezTo>
                <a:cubicBezTo>
                  <a:pt x="28" y="103"/>
                  <a:pt x="30" y="104"/>
                  <a:pt x="31" y="103"/>
                </a:cubicBezTo>
                <a:cubicBezTo>
                  <a:pt x="32" y="101"/>
                  <a:pt x="31" y="103"/>
                  <a:pt x="32" y="101"/>
                </a:cubicBezTo>
                <a:cubicBezTo>
                  <a:pt x="33" y="98"/>
                  <a:pt x="33" y="99"/>
                  <a:pt x="34" y="98"/>
                </a:cubicBezTo>
                <a:cubicBezTo>
                  <a:pt x="34" y="96"/>
                  <a:pt x="34" y="97"/>
                  <a:pt x="35" y="95"/>
                </a:cubicBezTo>
                <a:cubicBezTo>
                  <a:pt x="35" y="93"/>
                  <a:pt x="36" y="94"/>
                  <a:pt x="35" y="93"/>
                </a:cubicBezTo>
                <a:cubicBezTo>
                  <a:pt x="35" y="93"/>
                  <a:pt x="35" y="92"/>
                  <a:pt x="34" y="91"/>
                </a:cubicBezTo>
                <a:cubicBezTo>
                  <a:pt x="34" y="89"/>
                  <a:pt x="32" y="90"/>
                  <a:pt x="35" y="89"/>
                </a:cubicBezTo>
                <a:cubicBezTo>
                  <a:pt x="37" y="88"/>
                  <a:pt x="38" y="88"/>
                  <a:pt x="38" y="88"/>
                </a:cubicBezTo>
                <a:cubicBezTo>
                  <a:pt x="38" y="87"/>
                  <a:pt x="41" y="87"/>
                  <a:pt x="41" y="87"/>
                </a:cubicBezTo>
                <a:cubicBezTo>
                  <a:pt x="41" y="87"/>
                  <a:pt x="44" y="87"/>
                  <a:pt x="44" y="87"/>
                </a:cubicBezTo>
                <a:cubicBezTo>
                  <a:pt x="45" y="87"/>
                  <a:pt x="49" y="87"/>
                  <a:pt x="49" y="88"/>
                </a:cubicBezTo>
                <a:cubicBezTo>
                  <a:pt x="49" y="89"/>
                  <a:pt x="51" y="89"/>
                  <a:pt x="51" y="89"/>
                </a:cubicBezTo>
                <a:cubicBezTo>
                  <a:pt x="51" y="89"/>
                  <a:pt x="53" y="89"/>
                  <a:pt x="54" y="91"/>
                </a:cubicBezTo>
                <a:cubicBezTo>
                  <a:pt x="54" y="94"/>
                  <a:pt x="54" y="96"/>
                  <a:pt x="55" y="95"/>
                </a:cubicBezTo>
                <a:cubicBezTo>
                  <a:pt x="56" y="95"/>
                  <a:pt x="58" y="97"/>
                  <a:pt x="58" y="96"/>
                </a:cubicBezTo>
                <a:cubicBezTo>
                  <a:pt x="59" y="95"/>
                  <a:pt x="60" y="94"/>
                  <a:pt x="61" y="94"/>
                </a:cubicBezTo>
                <a:cubicBezTo>
                  <a:pt x="62" y="94"/>
                  <a:pt x="60" y="93"/>
                  <a:pt x="63" y="93"/>
                </a:cubicBezTo>
                <a:cubicBezTo>
                  <a:pt x="67" y="94"/>
                  <a:pt x="66" y="95"/>
                  <a:pt x="68" y="93"/>
                </a:cubicBezTo>
                <a:cubicBezTo>
                  <a:pt x="69" y="91"/>
                  <a:pt x="69" y="91"/>
                  <a:pt x="71" y="90"/>
                </a:cubicBezTo>
                <a:cubicBezTo>
                  <a:pt x="72" y="89"/>
                  <a:pt x="72" y="89"/>
                  <a:pt x="73" y="88"/>
                </a:cubicBezTo>
                <a:cubicBezTo>
                  <a:pt x="73" y="88"/>
                  <a:pt x="77" y="88"/>
                  <a:pt x="77" y="88"/>
                </a:cubicBezTo>
                <a:cubicBezTo>
                  <a:pt x="78" y="87"/>
                  <a:pt x="79" y="85"/>
                  <a:pt x="80" y="85"/>
                </a:cubicBezTo>
                <a:cubicBezTo>
                  <a:pt x="80" y="85"/>
                  <a:pt x="84" y="85"/>
                  <a:pt x="85" y="85"/>
                </a:cubicBezTo>
                <a:cubicBezTo>
                  <a:pt x="86" y="85"/>
                  <a:pt x="88" y="85"/>
                  <a:pt x="89" y="84"/>
                </a:cubicBezTo>
                <a:cubicBezTo>
                  <a:pt x="89" y="83"/>
                  <a:pt x="89" y="83"/>
                  <a:pt x="90" y="82"/>
                </a:cubicBezTo>
                <a:cubicBezTo>
                  <a:pt x="92" y="82"/>
                  <a:pt x="93" y="82"/>
                  <a:pt x="95" y="82"/>
                </a:cubicBezTo>
                <a:cubicBezTo>
                  <a:pt x="97" y="82"/>
                  <a:pt x="97" y="82"/>
                  <a:pt x="98" y="82"/>
                </a:cubicBezTo>
                <a:cubicBezTo>
                  <a:pt x="99" y="82"/>
                  <a:pt x="100" y="84"/>
                  <a:pt x="100" y="81"/>
                </a:cubicBezTo>
                <a:cubicBezTo>
                  <a:pt x="99" y="78"/>
                  <a:pt x="98" y="78"/>
                  <a:pt x="99" y="77"/>
                </a:cubicBezTo>
                <a:cubicBezTo>
                  <a:pt x="101" y="77"/>
                  <a:pt x="103" y="77"/>
                  <a:pt x="103" y="77"/>
                </a:cubicBezTo>
                <a:cubicBezTo>
                  <a:pt x="104" y="77"/>
                  <a:pt x="108" y="78"/>
                  <a:pt x="109" y="78"/>
                </a:cubicBezTo>
                <a:cubicBezTo>
                  <a:pt x="109" y="78"/>
                  <a:pt x="110" y="80"/>
                  <a:pt x="110" y="80"/>
                </a:cubicBezTo>
                <a:cubicBezTo>
                  <a:pt x="111" y="80"/>
                  <a:pt x="112" y="81"/>
                  <a:pt x="113" y="80"/>
                </a:cubicBezTo>
                <a:cubicBezTo>
                  <a:pt x="113" y="80"/>
                  <a:pt x="114" y="78"/>
                  <a:pt x="115" y="78"/>
                </a:cubicBezTo>
                <a:cubicBezTo>
                  <a:pt x="116" y="78"/>
                  <a:pt x="119" y="78"/>
                  <a:pt x="119" y="78"/>
                </a:cubicBezTo>
                <a:cubicBezTo>
                  <a:pt x="119" y="78"/>
                  <a:pt x="123" y="79"/>
                  <a:pt x="123" y="79"/>
                </a:cubicBezTo>
                <a:cubicBezTo>
                  <a:pt x="123" y="79"/>
                  <a:pt x="122" y="81"/>
                  <a:pt x="122" y="82"/>
                </a:cubicBezTo>
                <a:cubicBezTo>
                  <a:pt x="122" y="83"/>
                  <a:pt x="122" y="84"/>
                  <a:pt x="123" y="85"/>
                </a:cubicBezTo>
                <a:cubicBezTo>
                  <a:pt x="123" y="85"/>
                  <a:pt x="125" y="87"/>
                  <a:pt x="125" y="87"/>
                </a:cubicBezTo>
                <a:cubicBezTo>
                  <a:pt x="125" y="87"/>
                  <a:pt x="130" y="89"/>
                  <a:pt x="130" y="89"/>
                </a:cubicBezTo>
                <a:cubicBezTo>
                  <a:pt x="130" y="89"/>
                  <a:pt x="131" y="90"/>
                  <a:pt x="131" y="86"/>
                </a:cubicBezTo>
                <a:cubicBezTo>
                  <a:pt x="131" y="82"/>
                  <a:pt x="131" y="81"/>
                  <a:pt x="131" y="81"/>
                </a:cubicBezTo>
                <a:cubicBezTo>
                  <a:pt x="131" y="77"/>
                  <a:pt x="131" y="77"/>
                  <a:pt x="131" y="77"/>
                </a:cubicBezTo>
                <a:cubicBezTo>
                  <a:pt x="131" y="77"/>
                  <a:pt x="131" y="76"/>
                  <a:pt x="130" y="76"/>
                </a:cubicBezTo>
                <a:cubicBezTo>
                  <a:pt x="130" y="76"/>
                  <a:pt x="129" y="76"/>
                  <a:pt x="129" y="76"/>
                </a:cubicBezTo>
                <a:cubicBezTo>
                  <a:pt x="129" y="76"/>
                  <a:pt x="125" y="75"/>
                  <a:pt x="124" y="75"/>
                </a:cubicBezTo>
                <a:cubicBezTo>
                  <a:pt x="123" y="75"/>
                  <a:pt x="124" y="73"/>
                  <a:pt x="124" y="72"/>
                </a:cubicBezTo>
                <a:cubicBezTo>
                  <a:pt x="124" y="72"/>
                  <a:pt x="126" y="70"/>
                  <a:pt x="126" y="70"/>
                </a:cubicBezTo>
                <a:cubicBezTo>
                  <a:pt x="126" y="67"/>
                  <a:pt x="126" y="67"/>
                  <a:pt x="126" y="67"/>
                </a:cubicBezTo>
                <a:cubicBezTo>
                  <a:pt x="123" y="62"/>
                  <a:pt x="123" y="62"/>
                  <a:pt x="123" y="62"/>
                </a:cubicBezTo>
                <a:cubicBezTo>
                  <a:pt x="120" y="59"/>
                  <a:pt x="120" y="59"/>
                  <a:pt x="120" y="59"/>
                </a:cubicBezTo>
                <a:cubicBezTo>
                  <a:pt x="118" y="54"/>
                  <a:pt x="118" y="54"/>
                  <a:pt x="118" y="54"/>
                </a:cubicBezTo>
                <a:cubicBezTo>
                  <a:pt x="118" y="54"/>
                  <a:pt x="118" y="54"/>
                  <a:pt x="118" y="54"/>
                </a:cubicBezTo>
                <a:cubicBezTo>
                  <a:pt x="118" y="54"/>
                  <a:pt x="118" y="54"/>
                  <a:pt x="118" y="54"/>
                </a:cubicBezTo>
                <a:cubicBezTo>
                  <a:pt x="121" y="52"/>
                  <a:pt x="121" y="52"/>
                  <a:pt x="121" y="52"/>
                </a:cubicBezTo>
                <a:cubicBezTo>
                  <a:pt x="123" y="50"/>
                  <a:pt x="126" y="48"/>
                  <a:pt x="126" y="48"/>
                </a:cubicBezTo>
                <a:cubicBezTo>
                  <a:pt x="126" y="48"/>
                  <a:pt x="126" y="48"/>
                  <a:pt x="127" y="48"/>
                </a:cubicBezTo>
                <a:cubicBezTo>
                  <a:pt x="129" y="46"/>
                  <a:pt x="129" y="46"/>
                  <a:pt x="129" y="46"/>
                </a:cubicBezTo>
                <a:cubicBezTo>
                  <a:pt x="129" y="46"/>
                  <a:pt x="134" y="44"/>
                  <a:pt x="134" y="44"/>
                </a:cubicBezTo>
                <a:cubicBezTo>
                  <a:pt x="134" y="44"/>
                  <a:pt x="135" y="43"/>
                  <a:pt x="135" y="43"/>
                </a:cubicBezTo>
                <a:cubicBezTo>
                  <a:pt x="136" y="43"/>
                  <a:pt x="136" y="43"/>
                  <a:pt x="136" y="43"/>
                </a:cubicBezTo>
                <a:cubicBezTo>
                  <a:pt x="141" y="38"/>
                  <a:pt x="141" y="38"/>
                  <a:pt x="141" y="38"/>
                </a:cubicBezTo>
                <a:cubicBezTo>
                  <a:pt x="141" y="33"/>
                  <a:pt x="141" y="33"/>
                  <a:pt x="141" y="33"/>
                </a:cubicBezTo>
                <a:cubicBezTo>
                  <a:pt x="142" y="31"/>
                  <a:pt x="142" y="31"/>
                  <a:pt x="142" y="31"/>
                </a:cubicBezTo>
                <a:cubicBezTo>
                  <a:pt x="142" y="30"/>
                  <a:pt x="142" y="28"/>
                  <a:pt x="142" y="28"/>
                </a:cubicBezTo>
                <a:cubicBezTo>
                  <a:pt x="148" y="28"/>
                  <a:pt x="148" y="28"/>
                  <a:pt x="148" y="28"/>
                </a:cubicBezTo>
                <a:cubicBezTo>
                  <a:pt x="148" y="28"/>
                  <a:pt x="149" y="29"/>
                  <a:pt x="150" y="30"/>
                </a:cubicBezTo>
                <a:cubicBezTo>
                  <a:pt x="151" y="30"/>
                  <a:pt x="152" y="29"/>
                  <a:pt x="152" y="29"/>
                </a:cubicBezTo>
                <a:cubicBezTo>
                  <a:pt x="153" y="29"/>
                  <a:pt x="154" y="27"/>
                  <a:pt x="154" y="27"/>
                </a:cubicBezTo>
                <a:cubicBezTo>
                  <a:pt x="154" y="24"/>
                  <a:pt x="154" y="24"/>
                  <a:pt x="154" y="24"/>
                </a:cubicBezTo>
                <a:cubicBezTo>
                  <a:pt x="153" y="19"/>
                  <a:pt x="153" y="19"/>
                  <a:pt x="153" y="19"/>
                </a:cubicBezTo>
                <a:cubicBezTo>
                  <a:pt x="153" y="16"/>
                  <a:pt x="153" y="16"/>
                  <a:pt x="153" y="16"/>
                </a:cubicBezTo>
                <a:cubicBezTo>
                  <a:pt x="153" y="16"/>
                  <a:pt x="153" y="16"/>
                  <a:pt x="153" y="16"/>
                </a:cubicBezTo>
                <a:cubicBezTo>
                  <a:pt x="154" y="16"/>
                  <a:pt x="158" y="19"/>
                  <a:pt x="160" y="20"/>
                </a:cubicBezTo>
                <a:cubicBezTo>
                  <a:pt x="161" y="21"/>
                  <a:pt x="164" y="24"/>
                  <a:pt x="164" y="24"/>
                </a:cubicBezTo>
                <a:cubicBezTo>
                  <a:pt x="164" y="24"/>
                  <a:pt x="169" y="25"/>
                  <a:pt x="170" y="25"/>
                </a:cubicBezTo>
                <a:cubicBezTo>
                  <a:pt x="170" y="25"/>
                  <a:pt x="175" y="26"/>
                  <a:pt x="175" y="26"/>
                </a:cubicBezTo>
                <a:cubicBezTo>
                  <a:pt x="176" y="24"/>
                  <a:pt x="176" y="24"/>
                  <a:pt x="176" y="24"/>
                </a:cubicBezTo>
                <a:cubicBezTo>
                  <a:pt x="179" y="22"/>
                  <a:pt x="179" y="22"/>
                  <a:pt x="179" y="22"/>
                </a:cubicBezTo>
                <a:cubicBezTo>
                  <a:pt x="183" y="25"/>
                  <a:pt x="183" y="25"/>
                  <a:pt x="183" y="25"/>
                </a:cubicBezTo>
                <a:cubicBezTo>
                  <a:pt x="187" y="24"/>
                  <a:pt x="187" y="24"/>
                  <a:pt x="187" y="24"/>
                </a:cubicBezTo>
                <a:close/>
                <a:moveTo>
                  <a:pt x="5" y="91"/>
                </a:moveTo>
                <a:cubicBezTo>
                  <a:pt x="5" y="91"/>
                  <a:pt x="5" y="91"/>
                  <a:pt x="5" y="91"/>
                </a:cubicBezTo>
                <a:cubicBezTo>
                  <a:pt x="5" y="91"/>
                  <a:pt x="5" y="91"/>
                  <a:pt x="5" y="91"/>
                </a:cubicBezTo>
                <a:cubicBezTo>
                  <a:pt x="5" y="91"/>
                  <a:pt x="5" y="91"/>
                  <a:pt x="5" y="91"/>
                </a:cubicBezTo>
                <a:close/>
                <a:moveTo>
                  <a:pt x="1" y="114"/>
                </a:moveTo>
                <a:cubicBezTo>
                  <a:pt x="1" y="114"/>
                  <a:pt x="1" y="114"/>
                  <a:pt x="1" y="114"/>
                </a:cubicBezTo>
                <a:cubicBezTo>
                  <a:pt x="1" y="114"/>
                  <a:pt x="1" y="114"/>
                  <a:pt x="1" y="114"/>
                </a:cubicBezTo>
                <a:cubicBezTo>
                  <a:pt x="1" y="114"/>
                  <a:pt x="1" y="114"/>
                  <a:pt x="1" y="114"/>
                </a:cubicBezTo>
                <a:cubicBezTo>
                  <a:pt x="1" y="114"/>
                  <a:pt x="1" y="114"/>
                  <a:pt x="1" y="114"/>
                </a:cubicBezTo>
                <a:close/>
                <a:moveTo>
                  <a:pt x="1" y="114"/>
                </a:moveTo>
                <a:cubicBezTo>
                  <a:pt x="1" y="114"/>
                  <a:pt x="1" y="114"/>
                  <a:pt x="1" y="114"/>
                </a:cubicBezTo>
                <a:cubicBezTo>
                  <a:pt x="1" y="114"/>
                  <a:pt x="1" y="113"/>
                  <a:pt x="1" y="113"/>
                </a:cubicBezTo>
                <a:cubicBezTo>
                  <a:pt x="1" y="113"/>
                  <a:pt x="1" y="113"/>
                  <a:pt x="1" y="113"/>
                </a:cubicBezTo>
                <a:cubicBezTo>
                  <a:pt x="1" y="113"/>
                  <a:pt x="2" y="113"/>
                  <a:pt x="2" y="112"/>
                </a:cubicBezTo>
                <a:cubicBezTo>
                  <a:pt x="2" y="112"/>
                  <a:pt x="2" y="112"/>
                  <a:pt x="2" y="112"/>
                </a:cubicBezTo>
                <a:cubicBezTo>
                  <a:pt x="2" y="112"/>
                  <a:pt x="2" y="112"/>
                  <a:pt x="2" y="112"/>
                </a:cubicBezTo>
                <a:cubicBezTo>
                  <a:pt x="2" y="112"/>
                  <a:pt x="2" y="112"/>
                  <a:pt x="2" y="112"/>
                </a:cubicBezTo>
                <a:cubicBezTo>
                  <a:pt x="1" y="112"/>
                  <a:pt x="1" y="112"/>
                  <a:pt x="1" y="112"/>
                </a:cubicBezTo>
                <a:cubicBezTo>
                  <a:pt x="0" y="114"/>
                  <a:pt x="0" y="114"/>
                  <a:pt x="0" y="114"/>
                </a:cubicBezTo>
                <a:lnTo>
                  <a:pt x="1" y="114"/>
                </a:lnTo>
                <a:close/>
              </a:path>
            </a:pathLst>
          </a:custGeom>
          <a:solidFill>
            <a:srgbClr val="D8D8D8"/>
          </a:solidFill>
          <a:ln w="9525" cap="rnd" cmpd="sng">
            <a:solidFill>
              <a:srgbClr val="F2F2F2"/>
            </a:solidFill>
            <a:prstDash val="solid"/>
            <a:round/>
            <a:headEnd type="none" w="sm" len="sm"/>
            <a:tailEnd type="none" w="sm" len="sm"/>
          </a:ln>
        </p:spPr>
        <p:txBody>
          <a:bodyPr spcFirstLastPara="1" wrap="square" lIns="49325" tIns="24650" rIns="49325" bIns="24650" anchor="t"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dk1"/>
              </a:solidFill>
              <a:latin typeface="Montserrat"/>
              <a:ea typeface="Montserrat"/>
              <a:cs typeface="Montserrat"/>
              <a:sym typeface="Montserrat"/>
            </a:endParaRPr>
          </a:p>
        </p:txBody>
      </p:sp>
      <p:sp>
        <p:nvSpPr>
          <p:cNvPr id="338" name="Google Shape;338;p10"/>
          <p:cNvSpPr/>
          <p:nvPr/>
        </p:nvSpPr>
        <p:spPr>
          <a:xfrm>
            <a:off x="1591485" y="6695111"/>
            <a:ext cx="1504662" cy="1510865"/>
          </a:xfrm>
          <a:custGeom>
            <a:avLst/>
            <a:gdLst/>
            <a:ahLst/>
            <a:cxnLst/>
            <a:rect l="l" t="t" r="r" b="b"/>
            <a:pathLst>
              <a:path w="520" h="538" extrusionOk="0">
                <a:moveTo>
                  <a:pt x="259" y="471"/>
                </a:moveTo>
                <a:cubicBezTo>
                  <a:pt x="261" y="468"/>
                  <a:pt x="261" y="468"/>
                  <a:pt x="261" y="468"/>
                </a:cubicBezTo>
                <a:cubicBezTo>
                  <a:pt x="261" y="468"/>
                  <a:pt x="261" y="462"/>
                  <a:pt x="259" y="461"/>
                </a:cubicBezTo>
                <a:cubicBezTo>
                  <a:pt x="258" y="460"/>
                  <a:pt x="257" y="459"/>
                  <a:pt x="257" y="459"/>
                </a:cubicBezTo>
                <a:cubicBezTo>
                  <a:pt x="257" y="459"/>
                  <a:pt x="257" y="455"/>
                  <a:pt x="257" y="453"/>
                </a:cubicBezTo>
                <a:cubicBezTo>
                  <a:pt x="257" y="452"/>
                  <a:pt x="257" y="448"/>
                  <a:pt x="257" y="447"/>
                </a:cubicBezTo>
                <a:cubicBezTo>
                  <a:pt x="257" y="446"/>
                  <a:pt x="258" y="442"/>
                  <a:pt x="258" y="441"/>
                </a:cubicBezTo>
                <a:cubicBezTo>
                  <a:pt x="258" y="441"/>
                  <a:pt x="257" y="441"/>
                  <a:pt x="259" y="439"/>
                </a:cubicBezTo>
                <a:cubicBezTo>
                  <a:pt x="261" y="436"/>
                  <a:pt x="261" y="434"/>
                  <a:pt x="261" y="434"/>
                </a:cubicBezTo>
                <a:cubicBezTo>
                  <a:pt x="265" y="429"/>
                  <a:pt x="265" y="429"/>
                  <a:pt x="265" y="429"/>
                </a:cubicBezTo>
                <a:cubicBezTo>
                  <a:pt x="265" y="429"/>
                  <a:pt x="268" y="424"/>
                  <a:pt x="269" y="424"/>
                </a:cubicBezTo>
                <a:cubicBezTo>
                  <a:pt x="270" y="425"/>
                  <a:pt x="274" y="424"/>
                  <a:pt x="275" y="424"/>
                </a:cubicBezTo>
                <a:cubicBezTo>
                  <a:pt x="276" y="424"/>
                  <a:pt x="280" y="428"/>
                  <a:pt x="282" y="424"/>
                </a:cubicBezTo>
                <a:cubicBezTo>
                  <a:pt x="284" y="421"/>
                  <a:pt x="285" y="419"/>
                  <a:pt x="285" y="418"/>
                </a:cubicBezTo>
                <a:cubicBezTo>
                  <a:pt x="286" y="417"/>
                  <a:pt x="287" y="414"/>
                  <a:pt x="290" y="414"/>
                </a:cubicBezTo>
                <a:cubicBezTo>
                  <a:pt x="293" y="413"/>
                  <a:pt x="300" y="413"/>
                  <a:pt x="300" y="413"/>
                </a:cubicBezTo>
                <a:cubicBezTo>
                  <a:pt x="303" y="414"/>
                  <a:pt x="303" y="414"/>
                  <a:pt x="303" y="414"/>
                </a:cubicBezTo>
                <a:cubicBezTo>
                  <a:pt x="311" y="417"/>
                  <a:pt x="311" y="417"/>
                  <a:pt x="311" y="417"/>
                </a:cubicBezTo>
                <a:cubicBezTo>
                  <a:pt x="311" y="417"/>
                  <a:pt x="314" y="417"/>
                  <a:pt x="316" y="417"/>
                </a:cubicBezTo>
                <a:cubicBezTo>
                  <a:pt x="317" y="417"/>
                  <a:pt x="318" y="417"/>
                  <a:pt x="318" y="417"/>
                </a:cubicBezTo>
                <a:cubicBezTo>
                  <a:pt x="321" y="421"/>
                  <a:pt x="321" y="421"/>
                  <a:pt x="321" y="421"/>
                </a:cubicBezTo>
                <a:cubicBezTo>
                  <a:pt x="321" y="421"/>
                  <a:pt x="325" y="423"/>
                  <a:pt x="326" y="423"/>
                </a:cubicBezTo>
                <a:cubicBezTo>
                  <a:pt x="327" y="423"/>
                  <a:pt x="335" y="421"/>
                  <a:pt x="335" y="421"/>
                </a:cubicBezTo>
                <a:cubicBezTo>
                  <a:pt x="335" y="421"/>
                  <a:pt x="338" y="420"/>
                  <a:pt x="339" y="421"/>
                </a:cubicBezTo>
                <a:cubicBezTo>
                  <a:pt x="340" y="422"/>
                  <a:pt x="343" y="423"/>
                  <a:pt x="344" y="424"/>
                </a:cubicBezTo>
                <a:cubicBezTo>
                  <a:pt x="344" y="425"/>
                  <a:pt x="352" y="429"/>
                  <a:pt x="354" y="430"/>
                </a:cubicBezTo>
                <a:cubicBezTo>
                  <a:pt x="355" y="431"/>
                  <a:pt x="359" y="430"/>
                  <a:pt x="359" y="430"/>
                </a:cubicBezTo>
                <a:cubicBezTo>
                  <a:pt x="361" y="435"/>
                  <a:pt x="361" y="435"/>
                  <a:pt x="361" y="435"/>
                </a:cubicBezTo>
                <a:cubicBezTo>
                  <a:pt x="371" y="438"/>
                  <a:pt x="371" y="438"/>
                  <a:pt x="371" y="438"/>
                </a:cubicBezTo>
                <a:cubicBezTo>
                  <a:pt x="375" y="438"/>
                  <a:pt x="375" y="438"/>
                  <a:pt x="375" y="438"/>
                </a:cubicBezTo>
                <a:cubicBezTo>
                  <a:pt x="389" y="443"/>
                  <a:pt x="389" y="443"/>
                  <a:pt x="389" y="443"/>
                </a:cubicBezTo>
                <a:cubicBezTo>
                  <a:pt x="398" y="436"/>
                  <a:pt x="398" y="436"/>
                  <a:pt x="398" y="436"/>
                </a:cubicBezTo>
                <a:cubicBezTo>
                  <a:pt x="398" y="436"/>
                  <a:pt x="400" y="437"/>
                  <a:pt x="401" y="437"/>
                </a:cubicBezTo>
                <a:cubicBezTo>
                  <a:pt x="402" y="437"/>
                  <a:pt x="404" y="429"/>
                  <a:pt x="404" y="429"/>
                </a:cubicBezTo>
                <a:cubicBezTo>
                  <a:pt x="404" y="429"/>
                  <a:pt x="404" y="427"/>
                  <a:pt x="405" y="427"/>
                </a:cubicBezTo>
                <a:cubicBezTo>
                  <a:pt x="407" y="427"/>
                  <a:pt x="414" y="424"/>
                  <a:pt x="414" y="424"/>
                </a:cubicBezTo>
                <a:cubicBezTo>
                  <a:pt x="414" y="423"/>
                  <a:pt x="413" y="419"/>
                  <a:pt x="416" y="418"/>
                </a:cubicBezTo>
                <a:cubicBezTo>
                  <a:pt x="418" y="417"/>
                  <a:pt x="422" y="414"/>
                  <a:pt x="422" y="414"/>
                </a:cubicBezTo>
                <a:cubicBezTo>
                  <a:pt x="423" y="413"/>
                  <a:pt x="421" y="411"/>
                  <a:pt x="424" y="410"/>
                </a:cubicBezTo>
                <a:cubicBezTo>
                  <a:pt x="426" y="410"/>
                  <a:pt x="429" y="409"/>
                  <a:pt x="431" y="409"/>
                </a:cubicBezTo>
                <a:cubicBezTo>
                  <a:pt x="431" y="409"/>
                  <a:pt x="431" y="409"/>
                  <a:pt x="431" y="409"/>
                </a:cubicBezTo>
                <a:cubicBezTo>
                  <a:pt x="431" y="408"/>
                  <a:pt x="431" y="408"/>
                  <a:pt x="431" y="408"/>
                </a:cubicBezTo>
                <a:cubicBezTo>
                  <a:pt x="431" y="408"/>
                  <a:pt x="431" y="408"/>
                  <a:pt x="431" y="408"/>
                </a:cubicBezTo>
                <a:cubicBezTo>
                  <a:pt x="432" y="408"/>
                  <a:pt x="432" y="408"/>
                  <a:pt x="432" y="408"/>
                </a:cubicBezTo>
                <a:cubicBezTo>
                  <a:pt x="432" y="408"/>
                  <a:pt x="432" y="408"/>
                  <a:pt x="432" y="408"/>
                </a:cubicBezTo>
                <a:cubicBezTo>
                  <a:pt x="432" y="408"/>
                  <a:pt x="432" y="408"/>
                  <a:pt x="432" y="408"/>
                </a:cubicBezTo>
                <a:cubicBezTo>
                  <a:pt x="432" y="408"/>
                  <a:pt x="432" y="408"/>
                  <a:pt x="432" y="408"/>
                </a:cubicBezTo>
                <a:cubicBezTo>
                  <a:pt x="432" y="408"/>
                  <a:pt x="432" y="408"/>
                  <a:pt x="432" y="408"/>
                </a:cubicBezTo>
                <a:cubicBezTo>
                  <a:pt x="432" y="408"/>
                  <a:pt x="432" y="408"/>
                  <a:pt x="432" y="408"/>
                </a:cubicBezTo>
                <a:cubicBezTo>
                  <a:pt x="433" y="407"/>
                  <a:pt x="433" y="407"/>
                  <a:pt x="433" y="407"/>
                </a:cubicBezTo>
                <a:cubicBezTo>
                  <a:pt x="433" y="407"/>
                  <a:pt x="433" y="407"/>
                  <a:pt x="433" y="407"/>
                </a:cubicBezTo>
                <a:cubicBezTo>
                  <a:pt x="433" y="407"/>
                  <a:pt x="433" y="407"/>
                  <a:pt x="433" y="407"/>
                </a:cubicBezTo>
                <a:cubicBezTo>
                  <a:pt x="434" y="407"/>
                  <a:pt x="434" y="407"/>
                  <a:pt x="434" y="407"/>
                </a:cubicBezTo>
                <a:cubicBezTo>
                  <a:pt x="434" y="407"/>
                  <a:pt x="434" y="407"/>
                  <a:pt x="434" y="407"/>
                </a:cubicBezTo>
                <a:cubicBezTo>
                  <a:pt x="434" y="407"/>
                  <a:pt x="434" y="407"/>
                  <a:pt x="434" y="407"/>
                </a:cubicBezTo>
                <a:cubicBezTo>
                  <a:pt x="434" y="407"/>
                  <a:pt x="434" y="407"/>
                  <a:pt x="434" y="407"/>
                </a:cubicBezTo>
                <a:cubicBezTo>
                  <a:pt x="434" y="407"/>
                  <a:pt x="434" y="407"/>
                  <a:pt x="434" y="407"/>
                </a:cubicBezTo>
                <a:cubicBezTo>
                  <a:pt x="434" y="407"/>
                  <a:pt x="434" y="407"/>
                  <a:pt x="434" y="407"/>
                </a:cubicBezTo>
                <a:cubicBezTo>
                  <a:pt x="434" y="407"/>
                  <a:pt x="434" y="407"/>
                  <a:pt x="434" y="407"/>
                </a:cubicBezTo>
                <a:cubicBezTo>
                  <a:pt x="434" y="407"/>
                  <a:pt x="434" y="407"/>
                  <a:pt x="434" y="407"/>
                </a:cubicBezTo>
                <a:cubicBezTo>
                  <a:pt x="435" y="407"/>
                  <a:pt x="435" y="407"/>
                  <a:pt x="435" y="407"/>
                </a:cubicBezTo>
                <a:cubicBezTo>
                  <a:pt x="435" y="407"/>
                  <a:pt x="435" y="407"/>
                  <a:pt x="435" y="407"/>
                </a:cubicBezTo>
                <a:cubicBezTo>
                  <a:pt x="435" y="407"/>
                  <a:pt x="435" y="407"/>
                  <a:pt x="435" y="407"/>
                </a:cubicBezTo>
                <a:cubicBezTo>
                  <a:pt x="435" y="407"/>
                  <a:pt x="435" y="407"/>
                  <a:pt x="435" y="407"/>
                </a:cubicBezTo>
                <a:cubicBezTo>
                  <a:pt x="435" y="406"/>
                  <a:pt x="435" y="406"/>
                  <a:pt x="435" y="406"/>
                </a:cubicBezTo>
                <a:cubicBezTo>
                  <a:pt x="435" y="406"/>
                  <a:pt x="435" y="406"/>
                  <a:pt x="435" y="406"/>
                </a:cubicBezTo>
                <a:cubicBezTo>
                  <a:pt x="435" y="406"/>
                  <a:pt x="435" y="406"/>
                  <a:pt x="435" y="406"/>
                </a:cubicBezTo>
                <a:cubicBezTo>
                  <a:pt x="435" y="406"/>
                  <a:pt x="435" y="406"/>
                  <a:pt x="435" y="406"/>
                </a:cubicBezTo>
                <a:cubicBezTo>
                  <a:pt x="435" y="406"/>
                  <a:pt x="435" y="406"/>
                  <a:pt x="435" y="406"/>
                </a:cubicBezTo>
                <a:cubicBezTo>
                  <a:pt x="435" y="406"/>
                  <a:pt x="435" y="406"/>
                  <a:pt x="435" y="406"/>
                </a:cubicBezTo>
                <a:cubicBezTo>
                  <a:pt x="436" y="406"/>
                  <a:pt x="436" y="406"/>
                  <a:pt x="436" y="406"/>
                </a:cubicBezTo>
                <a:cubicBezTo>
                  <a:pt x="436" y="406"/>
                  <a:pt x="436" y="406"/>
                  <a:pt x="436" y="406"/>
                </a:cubicBezTo>
                <a:cubicBezTo>
                  <a:pt x="436" y="406"/>
                  <a:pt x="436" y="406"/>
                  <a:pt x="436" y="406"/>
                </a:cubicBezTo>
                <a:cubicBezTo>
                  <a:pt x="436" y="406"/>
                  <a:pt x="436" y="406"/>
                  <a:pt x="436" y="406"/>
                </a:cubicBezTo>
                <a:cubicBezTo>
                  <a:pt x="436" y="406"/>
                  <a:pt x="436" y="406"/>
                  <a:pt x="436" y="406"/>
                </a:cubicBezTo>
                <a:cubicBezTo>
                  <a:pt x="436" y="406"/>
                  <a:pt x="436" y="406"/>
                  <a:pt x="436" y="406"/>
                </a:cubicBezTo>
                <a:cubicBezTo>
                  <a:pt x="436" y="406"/>
                  <a:pt x="436" y="406"/>
                  <a:pt x="436" y="406"/>
                </a:cubicBezTo>
                <a:cubicBezTo>
                  <a:pt x="436" y="406"/>
                  <a:pt x="436" y="406"/>
                  <a:pt x="436" y="406"/>
                </a:cubicBezTo>
                <a:cubicBezTo>
                  <a:pt x="437" y="405"/>
                  <a:pt x="438" y="405"/>
                  <a:pt x="438" y="405"/>
                </a:cubicBezTo>
                <a:cubicBezTo>
                  <a:pt x="444" y="400"/>
                  <a:pt x="444" y="400"/>
                  <a:pt x="444" y="400"/>
                </a:cubicBezTo>
                <a:cubicBezTo>
                  <a:pt x="447" y="389"/>
                  <a:pt x="447" y="389"/>
                  <a:pt x="447" y="389"/>
                </a:cubicBezTo>
                <a:cubicBezTo>
                  <a:pt x="443" y="386"/>
                  <a:pt x="443" y="386"/>
                  <a:pt x="443" y="386"/>
                </a:cubicBezTo>
                <a:cubicBezTo>
                  <a:pt x="434" y="386"/>
                  <a:pt x="434" y="386"/>
                  <a:pt x="434" y="386"/>
                </a:cubicBezTo>
                <a:cubicBezTo>
                  <a:pt x="424" y="382"/>
                  <a:pt x="424" y="382"/>
                  <a:pt x="424" y="382"/>
                </a:cubicBezTo>
                <a:cubicBezTo>
                  <a:pt x="419" y="374"/>
                  <a:pt x="419" y="374"/>
                  <a:pt x="419" y="374"/>
                </a:cubicBezTo>
                <a:cubicBezTo>
                  <a:pt x="416" y="374"/>
                  <a:pt x="416" y="374"/>
                  <a:pt x="416" y="374"/>
                </a:cubicBezTo>
                <a:cubicBezTo>
                  <a:pt x="415" y="367"/>
                  <a:pt x="413" y="370"/>
                  <a:pt x="417" y="365"/>
                </a:cubicBezTo>
                <a:cubicBezTo>
                  <a:pt x="421" y="359"/>
                  <a:pt x="421" y="359"/>
                  <a:pt x="421" y="359"/>
                </a:cubicBezTo>
                <a:cubicBezTo>
                  <a:pt x="420" y="349"/>
                  <a:pt x="420" y="349"/>
                  <a:pt x="420" y="349"/>
                </a:cubicBezTo>
                <a:cubicBezTo>
                  <a:pt x="417" y="346"/>
                  <a:pt x="417" y="346"/>
                  <a:pt x="417" y="346"/>
                </a:cubicBezTo>
                <a:cubicBezTo>
                  <a:pt x="412" y="343"/>
                  <a:pt x="412" y="343"/>
                  <a:pt x="412" y="343"/>
                </a:cubicBezTo>
                <a:cubicBezTo>
                  <a:pt x="412" y="343"/>
                  <a:pt x="409" y="339"/>
                  <a:pt x="408" y="338"/>
                </a:cubicBezTo>
                <a:cubicBezTo>
                  <a:pt x="408" y="338"/>
                  <a:pt x="408" y="336"/>
                  <a:pt x="408" y="336"/>
                </a:cubicBezTo>
                <a:cubicBezTo>
                  <a:pt x="407" y="335"/>
                  <a:pt x="411" y="335"/>
                  <a:pt x="411" y="335"/>
                </a:cubicBezTo>
                <a:cubicBezTo>
                  <a:pt x="412" y="335"/>
                  <a:pt x="415" y="334"/>
                  <a:pt x="416" y="334"/>
                </a:cubicBezTo>
                <a:cubicBezTo>
                  <a:pt x="417" y="334"/>
                  <a:pt x="421" y="330"/>
                  <a:pt x="421" y="330"/>
                </a:cubicBezTo>
                <a:cubicBezTo>
                  <a:pt x="421" y="330"/>
                  <a:pt x="423" y="326"/>
                  <a:pt x="425" y="325"/>
                </a:cubicBezTo>
                <a:cubicBezTo>
                  <a:pt x="426" y="324"/>
                  <a:pt x="428" y="316"/>
                  <a:pt x="428" y="315"/>
                </a:cubicBezTo>
                <a:cubicBezTo>
                  <a:pt x="428" y="315"/>
                  <a:pt x="426" y="310"/>
                  <a:pt x="425" y="310"/>
                </a:cubicBezTo>
                <a:cubicBezTo>
                  <a:pt x="416" y="306"/>
                  <a:pt x="418" y="304"/>
                  <a:pt x="414" y="302"/>
                </a:cubicBezTo>
                <a:cubicBezTo>
                  <a:pt x="414" y="297"/>
                  <a:pt x="414" y="297"/>
                  <a:pt x="414" y="297"/>
                </a:cubicBezTo>
                <a:cubicBezTo>
                  <a:pt x="419" y="293"/>
                  <a:pt x="419" y="293"/>
                  <a:pt x="419" y="293"/>
                </a:cubicBezTo>
                <a:cubicBezTo>
                  <a:pt x="420" y="292"/>
                  <a:pt x="422" y="291"/>
                  <a:pt x="423" y="291"/>
                </a:cubicBezTo>
                <a:cubicBezTo>
                  <a:pt x="424" y="289"/>
                  <a:pt x="424" y="289"/>
                  <a:pt x="424" y="289"/>
                </a:cubicBezTo>
                <a:cubicBezTo>
                  <a:pt x="424" y="289"/>
                  <a:pt x="422" y="287"/>
                  <a:pt x="422" y="287"/>
                </a:cubicBezTo>
                <a:cubicBezTo>
                  <a:pt x="422" y="287"/>
                  <a:pt x="421" y="286"/>
                  <a:pt x="420" y="286"/>
                </a:cubicBezTo>
                <a:cubicBezTo>
                  <a:pt x="420" y="286"/>
                  <a:pt x="419" y="285"/>
                  <a:pt x="419" y="285"/>
                </a:cubicBezTo>
                <a:cubicBezTo>
                  <a:pt x="419" y="285"/>
                  <a:pt x="418" y="284"/>
                  <a:pt x="417" y="284"/>
                </a:cubicBezTo>
                <a:cubicBezTo>
                  <a:pt x="416" y="284"/>
                  <a:pt x="417" y="282"/>
                  <a:pt x="418" y="282"/>
                </a:cubicBezTo>
                <a:cubicBezTo>
                  <a:pt x="418" y="281"/>
                  <a:pt x="418" y="279"/>
                  <a:pt x="418" y="279"/>
                </a:cubicBezTo>
                <a:cubicBezTo>
                  <a:pt x="418" y="279"/>
                  <a:pt x="415" y="279"/>
                  <a:pt x="414" y="279"/>
                </a:cubicBezTo>
                <a:cubicBezTo>
                  <a:pt x="414" y="278"/>
                  <a:pt x="414" y="278"/>
                  <a:pt x="414" y="278"/>
                </a:cubicBezTo>
                <a:cubicBezTo>
                  <a:pt x="414" y="278"/>
                  <a:pt x="415" y="275"/>
                  <a:pt x="416" y="275"/>
                </a:cubicBezTo>
                <a:cubicBezTo>
                  <a:pt x="416" y="274"/>
                  <a:pt x="416" y="273"/>
                  <a:pt x="416" y="273"/>
                </a:cubicBezTo>
                <a:cubicBezTo>
                  <a:pt x="416" y="273"/>
                  <a:pt x="416" y="272"/>
                  <a:pt x="416" y="270"/>
                </a:cubicBezTo>
                <a:cubicBezTo>
                  <a:pt x="417" y="269"/>
                  <a:pt x="416" y="269"/>
                  <a:pt x="416" y="269"/>
                </a:cubicBezTo>
                <a:cubicBezTo>
                  <a:pt x="416" y="269"/>
                  <a:pt x="415" y="268"/>
                  <a:pt x="414" y="268"/>
                </a:cubicBezTo>
                <a:cubicBezTo>
                  <a:pt x="414" y="268"/>
                  <a:pt x="414" y="268"/>
                  <a:pt x="415" y="267"/>
                </a:cubicBezTo>
                <a:cubicBezTo>
                  <a:pt x="416" y="265"/>
                  <a:pt x="416" y="266"/>
                  <a:pt x="416" y="266"/>
                </a:cubicBezTo>
                <a:cubicBezTo>
                  <a:pt x="416" y="264"/>
                  <a:pt x="416" y="264"/>
                  <a:pt x="416" y="264"/>
                </a:cubicBezTo>
                <a:cubicBezTo>
                  <a:pt x="414" y="263"/>
                  <a:pt x="414" y="263"/>
                  <a:pt x="414" y="263"/>
                </a:cubicBezTo>
                <a:cubicBezTo>
                  <a:pt x="411" y="261"/>
                  <a:pt x="411" y="261"/>
                  <a:pt x="411" y="261"/>
                </a:cubicBezTo>
                <a:cubicBezTo>
                  <a:pt x="411" y="261"/>
                  <a:pt x="407" y="261"/>
                  <a:pt x="407" y="261"/>
                </a:cubicBezTo>
                <a:cubicBezTo>
                  <a:pt x="407" y="261"/>
                  <a:pt x="404" y="261"/>
                  <a:pt x="404" y="261"/>
                </a:cubicBezTo>
                <a:cubicBezTo>
                  <a:pt x="402" y="262"/>
                  <a:pt x="402" y="262"/>
                  <a:pt x="402" y="262"/>
                </a:cubicBezTo>
                <a:cubicBezTo>
                  <a:pt x="401" y="263"/>
                  <a:pt x="401" y="263"/>
                  <a:pt x="401" y="263"/>
                </a:cubicBezTo>
                <a:cubicBezTo>
                  <a:pt x="398" y="264"/>
                  <a:pt x="398" y="264"/>
                  <a:pt x="398" y="264"/>
                </a:cubicBezTo>
                <a:cubicBezTo>
                  <a:pt x="395" y="265"/>
                  <a:pt x="395" y="265"/>
                  <a:pt x="395" y="265"/>
                </a:cubicBezTo>
                <a:cubicBezTo>
                  <a:pt x="395" y="265"/>
                  <a:pt x="394" y="267"/>
                  <a:pt x="393" y="268"/>
                </a:cubicBezTo>
                <a:cubicBezTo>
                  <a:pt x="393" y="268"/>
                  <a:pt x="393" y="269"/>
                  <a:pt x="393" y="269"/>
                </a:cubicBezTo>
                <a:cubicBezTo>
                  <a:pt x="395" y="270"/>
                  <a:pt x="395" y="270"/>
                  <a:pt x="395" y="270"/>
                </a:cubicBezTo>
                <a:cubicBezTo>
                  <a:pt x="395" y="272"/>
                  <a:pt x="395" y="272"/>
                  <a:pt x="395" y="272"/>
                </a:cubicBezTo>
                <a:cubicBezTo>
                  <a:pt x="396" y="272"/>
                  <a:pt x="396" y="272"/>
                  <a:pt x="396" y="272"/>
                </a:cubicBezTo>
                <a:cubicBezTo>
                  <a:pt x="395" y="274"/>
                  <a:pt x="395" y="274"/>
                  <a:pt x="395" y="274"/>
                </a:cubicBezTo>
                <a:cubicBezTo>
                  <a:pt x="395" y="274"/>
                  <a:pt x="394" y="274"/>
                  <a:pt x="393" y="275"/>
                </a:cubicBezTo>
                <a:cubicBezTo>
                  <a:pt x="392" y="276"/>
                  <a:pt x="392" y="277"/>
                  <a:pt x="392" y="277"/>
                </a:cubicBezTo>
                <a:cubicBezTo>
                  <a:pt x="389" y="278"/>
                  <a:pt x="389" y="278"/>
                  <a:pt x="389" y="278"/>
                </a:cubicBezTo>
                <a:cubicBezTo>
                  <a:pt x="387" y="277"/>
                  <a:pt x="387" y="277"/>
                  <a:pt x="387" y="277"/>
                </a:cubicBezTo>
                <a:cubicBezTo>
                  <a:pt x="385" y="278"/>
                  <a:pt x="385" y="278"/>
                  <a:pt x="385" y="278"/>
                </a:cubicBezTo>
                <a:cubicBezTo>
                  <a:pt x="384" y="278"/>
                  <a:pt x="384" y="278"/>
                  <a:pt x="384" y="278"/>
                </a:cubicBezTo>
                <a:cubicBezTo>
                  <a:pt x="384" y="276"/>
                  <a:pt x="384" y="276"/>
                  <a:pt x="384" y="276"/>
                </a:cubicBezTo>
                <a:cubicBezTo>
                  <a:pt x="383" y="275"/>
                  <a:pt x="383" y="275"/>
                  <a:pt x="383" y="275"/>
                </a:cubicBezTo>
                <a:cubicBezTo>
                  <a:pt x="384" y="274"/>
                  <a:pt x="384" y="274"/>
                  <a:pt x="384" y="274"/>
                </a:cubicBezTo>
                <a:cubicBezTo>
                  <a:pt x="384" y="274"/>
                  <a:pt x="385" y="273"/>
                  <a:pt x="385" y="273"/>
                </a:cubicBezTo>
                <a:cubicBezTo>
                  <a:pt x="386" y="273"/>
                  <a:pt x="387" y="272"/>
                  <a:pt x="387" y="272"/>
                </a:cubicBezTo>
                <a:cubicBezTo>
                  <a:pt x="389" y="272"/>
                  <a:pt x="389" y="272"/>
                  <a:pt x="389" y="272"/>
                </a:cubicBezTo>
                <a:cubicBezTo>
                  <a:pt x="389" y="270"/>
                  <a:pt x="389" y="270"/>
                  <a:pt x="389" y="270"/>
                </a:cubicBezTo>
                <a:cubicBezTo>
                  <a:pt x="390" y="268"/>
                  <a:pt x="390" y="268"/>
                  <a:pt x="390" y="268"/>
                </a:cubicBezTo>
                <a:cubicBezTo>
                  <a:pt x="390" y="265"/>
                  <a:pt x="390" y="265"/>
                  <a:pt x="390" y="265"/>
                </a:cubicBezTo>
                <a:cubicBezTo>
                  <a:pt x="389" y="264"/>
                  <a:pt x="389" y="264"/>
                  <a:pt x="389" y="264"/>
                </a:cubicBezTo>
                <a:cubicBezTo>
                  <a:pt x="388" y="263"/>
                  <a:pt x="388" y="263"/>
                  <a:pt x="388" y="263"/>
                </a:cubicBezTo>
                <a:cubicBezTo>
                  <a:pt x="388" y="262"/>
                  <a:pt x="388" y="262"/>
                  <a:pt x="388" y="262"/>
                </a:cubicBezTo>
                <a:cubicBezTo>
                  <a:pt x="388" y="260"/>
                  <a:pt x="388" y="260"/>
                  <a:pt x="388" y="260"/>
                </a:cubicBezTo>
                <a:cubicBezTo>
                  <a:pt x="389" y="259"/>
                  <a:pt x="389" y="259"/>
                  <a:pt x="389" y="259"/>
                </a:cubicBezTo>
                <a:cubicBezTo>
                  <a:pt x="389" y="259"/>
                  <a:pt x="390" y="258"/>
                  <a:pt x="390" y="257"/>
                </a:cubicBezTo>
                <a:cubicBezTo>
                  <a:pt x="390" y="257"/>
                  <a:pt x="390" y="255"/>
                  <a:pt x="390" y="255"/>
                </a:cubicBezTo>
                <a:cubicBezTo>
                  <a:pt x="390" y="255"/>
                  <a:pt x="390" y="254"/>
                  <a:pt x="390" y="254"/>
                </a:cubicBezTo>
                <a:cubicBezTo>
                  <a:pt x="394" y="250"/>
                  <a:pt x="394" y="250"/>
                  <a:pt x="394" y="250"/>
                </a:cubicBezTo>
                <a:cubicBezTo>
                  <a:pt x="396" y="248"/>
                  <a:pt x="396" y="248"/>
                  <a:pt x="396" y="248"/>
                </a:cubicBezTo>
                <a:cubicBezTo>
                  <a:pt x="396" y="248"/>
                  <a:pt x="398" y="248"/>
                  <a:pt x="398" y="247"/>
                </a:cubicBezTo>
                <a:cubicBezTo>
                  <a:pt x="398" y="247"/>
                  <a:pt x="400" y="247"/>
                  <a:pt x="400" y="247"/>
                </a:cubicBezTo>
                <a:cubicBezTo>
                  <a:pt x="400" y="247"/>
                  <a:pt x="401" y="246"/>
                  <a:pt x="401" y="246"/>
                </a:cubicBezTo>
                <a:cubicBezTo>
                  <a:pt x="402" y="245"/>
                  <a:pt x="402" y="244"/>
                  <a:pt x="402" y="244"/>
                </a:cubicBezTo>
                <a:cubicBezTo>
                  <a:pt x="402" y="244"/>
                  <a:pt x="402" y="243"/>
                  <a:pt x="402" y="243"/>
                </a:cubicBezTo>
                <a:cubicBezTo>
                  <a:pt x="402" y="243"/>
                  <a:pt x="402" y="242"/>
                  <a:pt x="402" y="242"/>
                </a:cubicBezTo>
                <a:cubicBezTo>
                  <a:pt x="402" y="242"/>
                  <a:pt x="402" y="241"/>
                  <a:pt x="402" y="241"/>
                </a:cubicBezTo>
                <a:cubicBezTo>
                  <a:pt x="402" y="240"/>
                  <a:pt x="403" y="240"/>
                  <a:pt x="403" y="240"/>
                </a:cubicBezTo>
                <a:cubicBezTo>
                  <a:pt x="403" y="238"/>
                  <a:pt x="403" y="238"/>
                  <a:pt x="403" y="238"/>
                </a:cubicBezTo>
                <a:cubicBezTo>
                  <a:pt x="403" y="238"/>
                  <a:pt x="402" y="237"/>
                  <a:pt x="402" y="236"/>
                </a:cubicBezTo>
                <a:cubicBezTo>
                  <a:pt x="402" y="236"/>
                  <a:pt x="402" y="236"/>
                  <a:pt x="402" y="235"/>
                </a:cubicBezTo>
                <a:cubicBezTo>
                  <a:pt x="403" y="234"/>
                  <a:pt x="404" y="234"/>
                  <a:pt x="404" y="234"/>
                </a:cubicBezTo>
                <a:cubicBezTo>
                  <a:pt x="406" y="234"/>
                  <a:pt x="406" y="234"/>
                  <a:pt x="406" y="234"/>
                </a:cubicBezTo>
                <a:cubicBezTo>
                  <a:pt x="406" y="234"/>
                  <a:pt x="407" y="233"/>
                  <a:pt x="408" y="233"/>
                </a:cubicBezTo>
                <a:cubicBezTo>
                  <a:pt x="408" y="233"/>
                  <a:pt x="409" y="232"/>
                  <a:pt x="409" y="232"/>
                </a:cubicBezTo>
                <a:cubicBezTo>
                  <a:pt x="410" y="230"/>
                  <a:pt x="410" y="230"/>
                  <a:pt x="410" y="230"/>
                </a:cubicBezTo>
                <a:cubicBezTo>
                  <a:pt x="411" y="230"/>
                  <a:pt x="411" y="230"/>
                  <a:pt x="411" y="230"/>
                </a:cubicBezTo>
                <a:cubicBezTo>
                  <a:pt x="412" y="229"/>
                  <a:pt x="412" y="229"/>
                  <a:pt x="412" y="229"/>
                </a:cubicBezTo>
                <a:cubicBezTo>
                  <a:pt x="412" y="227"/>
                  <a:pt x="412" y="227"/>
                  <a:pt x="412" y="227"/>
                </a:cubicBezTo>
                <a:cubicBezTo>
                  <a:pt x="414" y="226"/>
                  <a:pt x="414" y="226"/>
                  <a:pt x="414" y="226"/>
                </a:cubicBezTo>
                <a:cubicBezTo>
                  <a:pt x="414" y="225"/>
                  <a:pt x="414" y="225"/>
                  <a:pt x="414" y="225"/>
                </a:cubicBezTo>
                <a:cubicBezTo>
                  <a:pt x="415" y="224"/>
                  <a:pt x="415" y="224"/>
                  <a:pt x="415" y="224"/>
                </a:cubicBezTo>
                <a:cubicBezTo>
                  <a:pt x="416" y="224"/>
                  <a:pt x="416" y="224"/>
                  <a:pt x="416" y="224"/>
                </a:cubicBezTo>
                <a:cubicBezTo>
                  <a:pt x="418" y="222"/>
                  <a:pt x="418" y="222"/>
                  <a:pt x="418" y="222"/>
                </a:cubicBezTo>
                <a:cubicBezTo>
                  <a:pt x="420" y="221"/>
                  <a:pt x="420" y="221"/>
                  <a:pt x="420" y="221"/>
                </a:cubicBezTo>
                <a:cubicBezTo>
                  <a:pt x="420" y="221"/>
                  <a:pt x="421" y="219"/>
                  <a:pt x="421" y="218"/>
                </a:cubicBezTo>
                <a:cubicBezTo>
                  <a:pt x="421" y="217"/>
                  <a:pt x="421" y="217"/>
                  <a:pt x="422" y="216"/>
                </a:cubicBezTo>
                <a:cubicBezTo>
                  <a:pt x="422" y="216"/>
                  <a:pt x="423" y="216"/>
                  <a:pt x="424" y="215"/>
                </a:cubicBezTo>
                <a:cubicBezTo>
                  <a:pt x="424" y="215"/>
                  <a:pt x="424" y="214"/>
                  <a:pt x="424" y="214"/>
                </a:cubicBezTo>
                <a:cubicBezTo>
                  <a:pt x="425" y="214"/>
                  <a:pt x="425" y="214"/>
                  <a:pt x="425" y="214"/>
                </a:cubicBezTo>
                <a:cubicBezTo>
                  <a:pt x="425" y="212"/>
                  <a:pt x="425" y="212"/>
                  <a:pt x="425" y="212"/>
                </a:cubicBezTo>
                <a:cubicBezTo>
                  <a:pt x="425" y="211"/>
                  <a:pt x="425" y="211"/>
                  <a:pt x="425" y="211"/>
                </a:cubicBezTo>
                <a:cubicBezTo>
                  <a:pt x="425" y="211"/>
                  <a:pt x="423" y="212"/>
                  <a:pt x="423" y="212"/>
                </a:cubicBezTo>
                <a:cubicBezTo>
                  <a:pt x="423" y="212"/>
                  <a:pt x="422" y="212"/>
                  <a:pt x="421" y="212"/>
                </a:cubicBezTo>
                <a:cubicBezTo>
                  <a:pt x="421" y="212"/>
                  <a:pt x="420" y="212"/>
                  <a:pt x="419" y="212"/>
                </a:cubicBezTo>
                <a:cubicBezTo>
                  <a:pt x="418" y="211"/>
                  <a:pt x="419" y="211"/>
                  <a:pt x="419" y="211"/>
                </a:cubicBezTo>
                <a:cubicBezTo>
                  <a:pt x="419" y="211"/>
                  <a:pt x="420" y="211"/>
                  <a:pt x="420" y="210"/>
                </a:cubicBezTo>
                <a:cubicBezTo>
                  <a:pt x="420" y="210"/>
                  <a:pt x="421" y="208"/>
                  <a:pt x="421" y="208"/>
                </a:cubicBezTo>
                <a:cubicBezTo>
                  <a:pt x="422" y="208"/>
                  <a:pt x="422" y="208"/>
                  <a:pt x="422" y="208"/>
                </a:cubicBezTo>
                <a:cubicBezTo>
                  <a:pt x="423" y="207"/>
                  <a:pt x="423" y="207"/>
                  <a:pt x="423" y="207"/>
                </a:cubicBezTo>
                <a:cubicBezTo>
                  <a:pt x="423" y="207"/>
                  <a:pt x="424" y="207"/>
                  <a:pt x="424" y="207"/>
                </a:cubicBezTo>
                <a:cubicBezTo>
                  <a:pt x="424" y="207"/>
                  <a:pt x="423" y="206"/>
                  <a:pt x="423" y="206"/>
                </a:cubicBezTo>
                <a:cubicBezTo>
                  <a:pt x="423" y="204"/>
                  <a:pt x="423" y="204"/>
                  <a:pt x="423" y="204"/>
                </a:cubicBezTo>
                <a:cubicBezTo>
                  <a:pt x="425" y="205"/>
                  <a:pt x="425" y="205"/>
                  <a:pt x="425" y="205"/>
                </a:cubicBezTo>
                <a:cubicBezTo>
                  <a:pt x="428" y="205"/>
                  <a:pt x="428" y="205"/>
                  <a:pt x="428" y="205"/>
                </a:cubicBezTo>
                <a:cubicBezTo>
                  <a:pt x="429" y="204"/>
                  <a:pt x="429" y="204"/>
                  <a:pt x="429" y="204"/>
                </a:cubicBezTo>
                <a:cubicBezTo>
                  <a:pt x="429" y="204"/>
                  <a:pt x="430" y="206"/>
                  <a:pt x="430" y="206"/>
                </a:cubicBezTo>
                <a:cubicBezTo>
                  <a:pt x="430" y="207"/>
                  <a:pt x="430" y="208"/>
                  <a:pt x="431" y="208"/>
                </a:cubicBezTo>
                <a:cubicBezTo>
                  <a:pt x="431" y="208"/>
                  <a:pt x="433" y="209"/>
                  <a:pt x="433" y="209"/>
                </a:cubicBezTo>
                <a:cubicBezTo>
                  <a:pt x="433" y="209"/>
                  <a:pt x="433" y="208"/>
                  <a:pt x="434" y="208"/>
                </a:cubicBezTo>
                <a:cubicBezTo>
                  <a:pt x="434" y="208"/>
                  <a:pt x="435" y="208"/>
                  <a:pt x="435" y="208"/>
                </a:cubicBezTo>
                <a:cubicBezTo>
                  <a:pt x="436" y="208"/>
                  <a:pt x="437" y="208"/>
                  <a:pt x="437" y="208"/>
                </a:cubicBezTo>
                <a:cubicBezTo>
                  <a:pt x="437" y="208"/>
                  <a:pt x="438" y="208"/>
                  <a:pt x="439" y="208"/>
                </a:cubicBezTo>
                <a:cubicBezTo>
                  <a:pt x="439" y="207"/>
                  <a:pt x="439" y="207"/>
                  <a:pt x="439" y="207"/>
                </a:cubicBezTo>
                <a:cubicBezTo>
                  <a:pt x="439" y="207"/>
                  <a:pt x="439" y="206"/>
                  <a:pt x="439" y="206"/>
                </a:cubicBezTo>
                <a:cubicBezTo>
                  <a:pt x="439" y="206"/>
                  <a:pt x="440" y="204"/>
                  <a:pt x="440" y="204"/>
                </a:cubicBezTo>
                <a:cubicBezTo>
                  <a:pt x="440" y="204"/>
                  <a:pt x="441" y="204"/>
                  <a:pt x="441" y="204"/>
                </a:cubicBezTo>
                <a:cubicBezTo>
                  <a:pt x="441" y="204"/>
                  <a:pt x="442" y="204"/>
                  <a:pt x="442" y="204"/>
                </a:cubicBezTo>
                <a:cubicBezTo>
                  <a:pt x="442" y="204"/>
                  <a:pt x="442" y="203"/>
                  <a:pt x="442" y="203"/>
                </a:cubicBezTo>
                <a:cubicBezTo>
                  <a:pt x="442" y="203"/>
                  <a:pt x="442" y="202"/>
                  <a:pt x="442" y="202"/>
                </a:cubicBezTo>
                <a:cubicBezTo>
                  <a:pt x="442" y="202"/>
                  <a:pt x="443" y="202"/>
                  <a:pt x="443" y="202"/>
                </a:cubicBezTo>
                <a:cubicBezTo>
                  <a:pt x="443" y="200"/>
                  <a:pt x="443" y="200"/>
                  <a:pt x="443" y="200"/>
                </a:cubicBezTo>
                <a:cubicBezTo>
                  <a:pt x="443" y="200"/>
                  <a:pt x="445" y="200"/>
                  <a:pt x="445" y="200"/>
                </a:cubicBezTo>
                <a:cubicBezTo>
                  <a:pt x="446" y="200"/>
                  <a:pt x="445" y="200"/>
                  <a:pt x="445" y="200"/>
                </a:cubicBezTo>
                <a:cubicBezTo>
                  <a:pt x="448" y="199"/>
                  <a:pt x="448" y="199"/>
                  <a:pt x="448" y="199"/>
                </a:cubicBezTo>
                <a:cubicBezTo>
                  <a:pt x="448" y="199"/>
                  <a:pt x="448" y="199"/>
                  <a:pt x="448" y="200"/>
                </a:cubicBezTo>
                <a:cubicBezTo>
                  <a:pt x="446" y="197"/>
                  <a:pt x="443" y="193"/>
                  <a:pt x="443" y="193"/>
                </a:cubicBezTo>
                <a:cubicBezTo>
                  <a:pt x="445" y="189"/>
                  <a:pt x="445" y="189"/>
                  <a:pt x="445" y="189"/>
                </a:cubicBezTo>
                <a:cubicBezTo>
                  <a:pt x="445" y="189"/>
                  <a:pt x="446" y="182"/>
                  <a:pt x="446" y="180"/>
                </a:cubicBezTo>
                <a:cubicBezTo>
                  <a:pt x="446" y="179"/>
                  <a:pt x="446" y="173"/>
                  <a:pt x="446" y="173"/>
                </a:cubicBezTo>
                <a:cubicBezTo>
                  <a:pt x="446" y="173"/>
                  <a:pt x="442" y="172"/>
                  <a:pt x="445" y="169"/>
                </a:cubicBezTo>
                <a:cubicBezTo>
                  <a:pt x="448" y="165"/>
                  <a:pt x="451" y="160"/>
                  <a:pt x="451" y="160"/>
                </a:cubicBezTo>
                <a:cubicBezTo>
                  <a:pt x="451" y="150"/>
                  <a:pt x="451" y="150"/>
                  <a:pt x="451" y="150"/>
                </a:cubicBezTo>
                <a:cubicBezTo>
                  <a:pt x="451" y="150"/>
                  <a:pt x="448" y="147"/>
                  <a:pt x="452" y="145"/>
                </a:cubicBezTo>
                <a:cubicBezTo>
                  <a:pt x="456" y="142"/>
                  <a:pt x="463" y="133"/>
                  <a:pt x="463" y="133"/>
                </a:cubicBezTo>
                <a:cubicBezTo>
                  <a:pt x="470" y="125"/>
                  <a:pt x="470" y="125"/>
                  <a:pt x="470" y="125"/>
                </a:cubicBezTo>
                <a:cubicBezTo>
                  <a:pt x="458" y="122"/>
                  <a:pt x="458" y="122"/>
                  <a:pt x="458" y="122"/>
                </a:cubicBezTo>
                <a:cubicBezTo>
                  <a:pt x="451" y="121"/>
                  <a:pt x="451" y="121"/>
                  <a:pt x="451" y="121"/>
                </a:cubicBezTo>
                <a:cubicBezTo>
                  <a:pt x="446" y="118"/>
                  <a:pt x="446" y="118"/>
                  <a:pt x="446" y="118"/>
                </a:cubicBezTo>
                <a:cubicBezTo>
                  <a:pt x="443" y="113"/>
                  <a:pt x="443" y="113"/>
                  <a:pt x="443" y="113"/>
                </a:cubicBezTo>
                <a:cubicBezTo>
                  <a:pt x="440" y="115"/>
                  <a:pt x="440" y="115"/>
                  <a:pt x="440" y="115"/>
                </a:cubicBezTo>
                <a:cubicBezTo>
                  <a:pt x="437" y="117"/>
                  <a:pt x="437" y="117"/>
                  <a:pt x="437" y="117"/>
                </a:cubicBezTo>
                <a:cubicBezTo>
                  <a:pt x="430" y="116"/>
                  <a:pt x="430" y="116"/>
                  <a:pt x="430" y="116"/>
                </a:cubicBezTo>
                <a:cubicBezTo>
                  <a:pt x="425" y="111"/>
                  <a:pt x="425" y="111"/>
                  <a:pt x="425" y="111"/>
                </a:cubicBezTo>
                <a:cubicBezTo>
                  <a:pt x="421" y="114"/>
                  <a:pt x="421" y="114"/>
                  <a:pt x="421" y="114"/>
                </a:cubicBezTo>
                <a:cubicBezTo>
                  <a:pt x="417" y="111"/>
                  <a:pt x="417" y="111"/>
                  <a:pt x="417" y="111"/>
                </a:cubicBezTo>
                <a:cubicBezTo>
                  <a:pt x="414" y="106"/>
                  <a:pt x="414" y="106"/>
                  <a:pt x="414" y="106"/>
                </a:cubicBezTo>
                <a:cubicBezTo>
                  <a:pt x="413" y="102"/>
                  <a:pt x="413" y="102"/>
                  <a:pt x="413" y="102"/>
                </a:cubicBezTo>
                <a:cubicBezTo>
                  <a:pt x="408" y="97"/>
                  <a:pt x="408" y="97"/>
                  <a:pt x="408" y="97"/>
                </a:cubicBezTo>
                <a:cubicBezTo>
                  <a:pt x="406" y="97"/>
                  <a:pt x="406" y="97"/>
                  <a:pt x="406" y="97"/>
                </a:cubicBezTo>
                <a:cubicBezTo>
                  <a:pt x="406" y="98"/>
                  <a:pt x="405" y="98"/>
                  <a:pt x="405" y="98"/>
                </a:cubicBezTo>
                <a:cubicBezTo>
                  <a:pt x="405" y="98"/>
                  <a:pt x="402" y="97"/>
                  <a:pt x="402" y="97"/>
                </a:cubicBezTo>
                <a:cubicBezTo>
                  <a:pt x="402" y="95"/>
                  <a:pt x="402" y="95"/>
                  <a:pt x="402" y="95"/>
                </a:cubicBezTo>
                <a:cubicBezTo>
                  <a:pt x="401" y="94"/>
                  <a:pt x="401" y="94"/>
                  <a:pt x="401" y="94"/>
                </a:cubicBezTo>
                <a:cubicBezTo>
                  <a:pt x="399" y="94"/>
                  <a:pt x="399" y="94"/>
                  <a:pt x="399" y="94"/>
                </a:cubicBezTo>
                <a:cubicBezTo>
                  <a:pt x="397" y="95"/>
                  <a:pt x="397" y="95"/>
                  <a:pt x="397" y="95"/>
                </a:cubicBezTo>
                <a:cubicBezTo>
                  <a:pt x="396" y="96"/>
                  <a:pt x="396" y="96"/>
                  <a:pt x="396" y="96"/>
                </a:cubicBezTo>
                <a:cubicBezTo>
                  <a:pt x="396" y="96"/>
                  <a:pt x="396" y="96"/>
                  <a:pt x="396" y="96"/>
                </a:cubicBezTo>
                <a:cubicBezTo>
                  <a:pt x="395" y="97"/>
                  <a:pt x="395" y="97"/>
                  <a:pt x="395" y="97"/>
                </a:cubicBezTo>
                <a:cubicBezTo>
                  <a:pt x="394" y="97"/>
                  <a:pt x="394" y="97"/>
                  <a:pt x="394" y="97"/>
                </a:cubicBezTo>
                <a:cubicBezTo>
                  <a:pt x="394" y="97"/>
                  <a:pt x="394" y="97"/>
                  <a:pt x="394" y="97"/>
                </a:cubicBezTo>
                <a:cubicBezTo>
                  <a:pt x="394" y="97"/>
                  <a:pt x="393" y="97"/>
                  <a:pt x="393" y="97"/>
                </a:cubicBezTo>
                <a:cubicBezTo>
                  <a:pt x="391" y="97"/>
                  <a:pt x="391" y="97"/>
                  <a:pt x="391" y="97"/>
                </a:cubicBezTo>
                <a:cubicBezTo>
                  <a:pt x="391" y="96"/>
                  <a:pt x="391" y="96"/>
                  <a:pt x="391" y="96"/>
                </a:cubicBezTo>
                <a:cubicBezTo>
                  <a:pt x="391" y="95"/>
                  <a:pt x="391" y="95"/>
                  <a:pt x="391" y="95"/>
                </a:cubicBezTo>
                <a:cubicBezTo>
                  <a:pt x="389" y="94"/>
                  <a:pt x="389" y="94"/>
                  <a:pt x="389" y="94"/>
                </a:cubicBezTo>
                <a:cubicBezTo>
                  <a:pt x="388" y="94"/>
                  <a:pt x="388" y="94"/>
                  <a:pt x="388" y="94"/>
                </a:cubicBezTo>
                <a:cubicBezTo>
                  <a:pt x="388" y="94"/>
                  <a:pt x="387" y="93"/>
                  <a:pt x="387" y="93"/>
                </a:cubicBezTo>
                <a:cubicBezTo>
                  <a:pt x="386" y="93"/>
                  <a:pt x="386" y="92"/>
                  <a:pt x="386" y="92"/>
                </a:cubicBezTo>
                <a:cubicBezTo>
                  <a:pt x="385" y="91"/>
                  <a:pt x="385" y="91"/>
                  <a:pt x="385" y="91"/>
                </a:cubicBezTo>
                <a:cubicBezTo>
                  <a:pt x="387" y="91"/>
                  <a:pt x="387" y="91"/>
                  <a:pt x="387" y="91"/>
                </a:cubicBezTo>
                <a:cubicBezTo>
                  <a:pt x="387" y="91"/>
                  <a:pt x="387" y="90"/>
                  <a:pt x="387" y="90"/>
                </a:cubicBezTo>
                <a:cubicBezTo>
                  <a:pt x="387" y="90"/>
                  <a:pt x="387" y="90"/>
                  <a:pt x="387" y="90"/>
                </a:cubicBezTo>
                <a:cubicBezTo>
                  <a:pt x="387" y="90"/>
                  <a:pt x="386" y="90"/>
                  <a:pt x="386" y="90"/>
                </a:cubicBezTo>
                <a:cubicBezTo>
                  <a:pt x="384" y="90"/>
                  <a:pt x="384" y="90"/>
                  <a:pt x="384" y="90"/>
                </a:cubicBezTo>
                <a:cubicBezTo>
                  <a:pt x="383" y="91"/>
                  <a:pt x="383" y="91"/>
                  <a:pt x="383" y="91"/>
                </a:cubicBezTo>
                <a:cubicBezTo>
                  <a:pt x="381" y="91"/>
                  <a:pt x="381" y="91"/>
                  <a:pt x="381" y="91"/>
                </a:cubicBezTo>
                <a:cubicBezTo>
                  <a:pt x="379" y="92"/>
                  <a:pt x="379" y="92"/>
                  <a:pt x="379" y="92"/>
                </a:cubicBezTo>
                <a:cubicBezTo>
                  <a:pt x="376" y="92"/>
                  <a:pt x="376" y="92"/>
                  <a:pt x="376" y="92"/>
                </a:cubicBezTo>
                <a:cubicBezTo>
                  <a:pt x="375" y="90"/>
                  <a:pt x="375" y="90"/>
                  <a:pt x="375" y="90"/>
                </a:cubicBezTo>
                <a:cubicBezTo>
                  <a:pt x="374" y="88"/>
                  <a:pt x="374" y="88"/>
                  <a:pt x="374" y="88"/>
                </a:cubicBezTo>
                <a:cubicBezTo>
                  <a:pt x="373" y="87"/>
                  <a:pt x="373" y="87"/>
                  <a:pt x="373" y="87"/>
                </a:cubicBezTo>
                <a:cubicBezTo>
                  <a:pt x="372" y="87"/>
                  <a:pt x="372" y="87"/>
                  <a:pt x="372" y="87"/>
                </a:cubicBezTo>
                <a:cubicBezTo>
                  <a:pt x="369" y="86"/>
                  <a:pt x="369" y="86"/>
                  <a:pt x="369" y="86"/>
                </a:cubicBezTo>
                <a:cubicBezTo>
                  <a:pt x="370" y="84"/>
                  <a:pt x="370" y="84"/>
                  <a:pt x="370" y="84"/>
                </a:cubicBezTo>
                <a:cubicBezTo>
                  <a:pt x="370" y="84"/>
                  <a:pt x="369" y="82"/>
                  <a:pt x="369" y="82"/>
                </a:cubicBezTo>
                <a:cubicBezTo>
                  <a:pt x="368" y="82"/>
                  <a:pt x="367" y="82"/>
                  <a:pt x="367" y="82"/>
                </a:cubicBezTo>
                <a:cubicBezTo>
                  <a:pt x="365" y="80"/>
                  <a:pt x="365" y="80"/>
                  <a:pt x="365" y="80"/>
                </a:cubicBezTo>
                <a:cubicBezTo>
                  <a:pt x="365" y="80"/>
                  <a:pt x="365" y="79"/>
                  <a:pt x="364" y="78"/>
                </a:cubicBezTo>
                <a:cubicBezTo>
                  <a:pt x="363" y="78"/>
                  <a:pt x="363" y="77"/>
                  <a:pt x="362" y="77"/>
                </a:cubicBezTo>
                <a:cubicBezTo>
                  <a:pt x="361" y="77"/>
                  <a:pt x="359" y="77"/>
                  <a:pt x="359" y="77"/>
                </a:cubicBezTo>
                <a:cubicBezTo>
                  <a:pt x="359" y="77"/>
                  <a:pt x="358" y="75"/>
                  <a:pt x="357" y="75"/>
                </a:cubicBezTo>
                <a:cubicBezTo>
                  <a:pt x="357" y="75"/>
                  <a:pt x="353" y="75"/>
                  <a:pt x="353" y="75"/>
                </a:cubicBezTo>
                <a:cubicBezTo>
                  <a:pt x="353" y="75"/>
                  <a:pt x="354" y="72"/>
                  <a:pt x="354" y="72"/>
                </a:cubicBezTo>
                <a:cubicBezTo>
                  <a:pt x="354" y="71"/>
                  <a:pt x="354" y="68"/>
                  <a:pt x="354" y="68"/>
                </a:cubicBezTo>
                <a:cubicBezTo>
                  <a:pt x="354" y="67"/>
                  <a:pt x="354" y="67"/>
                  <a:pt x="354" y="67"/>
                </a:cubicBezTo>
                <a:cubicBezTo>
                  <a:pt x="354" y="67"/>
                  <a:pt x="353" y="66"/>
                  <a:pt x="354" y="64"/>
                </a:cubicBezTo>
                <a:cubicBezTo>
                  <a:pt x="355" y="62"/>
                  <a:pt x="354" y="63"/>
                  <a:pt x="355" y="61"/>
                </a:cubicBezTo>
                <a:cubicBezTo>
                  <a:pt x="356" y="58"/>
                  <a:pt x="356" y="57"/>
                  <a:pt x="356" y="57"/>
                </a:cubicBezTo>
                <a:cubicBezTo>
                  <a:pt x="354" y="56"/>
                  <a:pt x="354" y="56"/>
                  <a:pt x="354" y="56"/>
                </a:cubicBezTo>
                <a:cubicBezTo>
                  <a:pt x="354" y="56"/>
                  <a:pt x="353" y="55"/>
                  <a:pt x="352" y="56"/>
                </a:cubicBezTo>
                <a:cubicBezTo>
                  <a:pt x="352" y="58"/>
                  <a:pt x="351" y="58"/>
                  <a:pt x="351" y="58"/>
                </a:cubicBezTo>
                <a:cubicBezTo>
                  <a:pt x="349" y="61"/>
                  <a:pt x="349" y="61"/>
                  <a:pt x="349" y="61"/>
                </a:cubicBezTo>
                <a:cubicBezTo>
                  <a:pt x="349" y="64"/>
                  <a:pt x="349" y="64"/>
                  <a:pt x="349" y="64"/>
                </a:cubicBezTo>
                <a:cubicBezTo>
                  <a:pt x="349" y="64"/>
                  <a:pt x="350" y="65"/>
                  <a:pt x="347" y="65"/>
                </a:cubicBezTo>
                <a:cubicBezTo>
                  <a:pt x="345" y="65"/>
                  <a:pt x="343" y="65"/>
                  <a:pt x="343" y="65"/>
                </a:cubicBezTo>
                <a:cubicBezTo>
                  <a:pt x="343" y="65"/>
                  <a:pt x="345" y="67"/>
                  <a:pt x="342" y="67"/>
                </a:cubicBezTo>
                <a:cubicBezTo>
                  <a:pt x="340" y="67"/>
                  <a:pt x="337" y="67"/>
                  <a:pt x="337" y="67"/>
                </a:cubicBezTo>
                <a:cubicBezTo>
                  <a:pt x="335" y="65"/>
                  <a:pt x="335" y="65"/>
                  <a:pt x="335" y="65"/>
                </a:cubicBezTo>
                <a:cubicBezTo>
                  <a:pt x="331" y="66"/>
                  <a:pt x="331" y="66"/>
                  <a:pt x="331" y="66"/>
                </a:cubicBezTo>
                <a:cubicBezTo>
                  <a:pt x="331" y="66"/>
                  <a:pt x="331" y="65"/>
                  <a:pt x="331" y="63"/>
                </a:cubicBezTo>
                <a:cubicBezTo>
                  <a:pt x="331" y="62"/>
                  <a:pt x="330" y="60"/>
                  <a:pt x="331" y="60"/>
                </a:cubicBezTo>
                <a:cubicBezTo>
                  <a:pt x="332" y="60"/>
                  <a:pt x="333" y="59"/>
                  <a:pt x="333" y="59"/>
                </a:cubicBezTo>
                <a:cubicBezTo>
                  <a:pt x="332" y="56"/>
                  <a:pt x="332" y="56"/>
                  <a:pt x="332" y="56"/>
                </a:cubicBezTo>
                <a:cubicBezTo>
                  <a:pt x="332" y="56"/>
                  <a:pt x="332" y="56"/>
                  <a:pt x="332" y="56"/>
                </a:cubicBezTo>
                <a:cubicBezTo>
                  <a:pt x="332" y="56"/>
                  <a:pt x="331" y="56"/>
                  <a:pt x="331" y="55"/>
                </a:cubicBezTo>
                <a:cubicBezTo>
                  <a:pt x="331" y="54"/>
                  <a:pt x="332" y="52"/>
                  <a:pt x="332" y="52"/>
                </a:cubicBezTo>
                <a:cubicBezTo>
                  <a:pt x="333" y="51"/>
                  <a:pt x="333" y="49"/>
                  <a:pt x="333" y="49"/>
                </a:cubicBezTo>
                <a:cubicBezTo>
                  <a:pt x="332" y="49"/>
                  <a:pt x="332" y="49"/>
                  <a:pt x="332" y="49"/>
                </a:cubicBezTo>
                <a:cubicBezTo>
                  <a:pt x="332" y="49"/>
                  <a:pt x="330" y="50"/>
                  <a:pt x="330" y="48"/>
                </a:cubicBezTo>
                <a:cubicBezTo>
                  <a:pt x="330" y="47"/>
                  <a:pt x="329" y="45"/>
                  <a:pt x="329" y="45"/>
                </a:cubicBezTo>
                <a:cubicBezTo>
                  <a:pt x="329" y="45"/>
                  <a:pt x="327" y="44"/>
                  <a:pt x="327" y="44"/>
                </a:cubicBezTo>
                <a:cubicBezTo>
                  <a:pt x="326" y="44"/>
                  <a:pt x="326" y="44"/>
                  <a:pt x="325" y="45"/>
                </a:cubicBezTo>
                <a:cubicBezTo>
                  <a:pt x="325" y="45"/>
                  <a:pt x="322" y="44"/>
                  <a:pt x="322" y="44"/>
                </a:cubicBezTo>
                <a:cubicBezTo>
                  <a:pt x="322" y="44"/>
                  <a:pt x="319" y="44"/>
                  <a:pt x="319" y="44"/>
                </a:cubicBezTo>
                <a:cubicBezTo>
                  <a:pt x="318" y="44"/>
                  <a:pt x="317" y="46"/>
                  <a:pt x="317" y="46"/>
                </a:cubicBezTo>
                <a:cubicBezTo>
                  <a:pt x="315" y="43"/>
                  <a:pt x="315" y="43"/>
                  <a:pt x="315" y="43"/>
                </a:cubicBezTo>
                <a:cubicBezTo>
                  <a:pt x="316" y="40"/>
                  <a:pt x="316" y="40"/>
                  <a:pt x="316" y="40"/>
                </a:cubicBezTo>
                <a:cubicBezTo>
                  <a:pt x="316" y="40"/>
                  <a:pt x="314" y="38"/>
                  <a:pt x="314" y="37"/>
                </a:cubicBezTo>
                <a:cubicBezTo>
                  <a:pt x="314" y="37"/>
                  <a:pt x="313" y="35"/>
                  <a:pt x="313" y="35"/>
                </a:cubicBezTo>
                <a:cubicBezTo>
                  <a:pt x="311" y="35"/>
                  <a:pt x="311" y="35"/>
                  <a:pt x="311" y="35"/>
                </a:cubicBezTo>
                <a:cubicBezTo>
                  <a:pt x="310" y="34"/>
                  <a:pt x="310" y="34"/>
                  <a:pt x="310" y="34"/>
                </a:cubicBezTo>
                <a:cubicBezTo>
                  <a:pt x="310" y="34"/>
                  <a:pt x="308" y="34"/>
                  <a:pt x="307" y="34"/>
                </a:cubicBezTo>
                <a:cubicBezTo>
                  <a:pt x="306" y="34"/>
                  <a:pt x="306" y="34"/>
                  <a:pt x="305" y="34"/>
                </a:cubicBezTo>
                <a:cubicBezTo>
                  <a:pt x="305" y="34"/>
                  <a:pt x="303" y="32"/>
                  <a:pt x="303" y="32"/>
                </a:cubicBezTo>
                <a:cubicBezTo>
                  <a:pt x="303" y="31"/>
                  <a:pt x="303" y="30"/>
                  <a:pt x="303" y="29"/>
                </a:cubicBezTo>
                <a:cubicBezTo>
                  <a:pt x="302" y="28"/>
                  <a:pt x="301" y="26"/>
                  <a:pt x="301" y="25"/>
                </a:cubicBezTo>
                <a:cubicBezTo>
                  <a:pt x="301" y="25"/>
                  <a:pt x="302" y="23"/>
                  <a:pt x="302" y="23"/>
                </a:cubicBezTo>
                <a:cubicBezTo>
                  <a:pt x="301" y="22"/>
                  <a:pt x="299" y="20"/>
                  <a:pt x="299" y="20"/>
                </a:cubicBezTo>
                <a:cubicBezTo>
                  <a:pt x="298" y="18"/>
                  <a:pt x="298" y="18"/>
                  <a:pt x="298" y="18"/>
                </a:cubicBezTo>
                <a:cubicBezTo>
                  <a:pt x="298" y="18"/>
                  <a:pt x="295" y="20"/>
                  <a:pt x="294" y="20"/>
                </a:cubicBezTo>
                <a:cubicBezTo>
                  <a:pt x="293" y="20"/>
                  <a:pt x="291" y="19"/>
                  <a:pt x="291" y="20"/>
                </a:cubicBezTo>
                <a:cubicBezTo>
                  <a:pt x="291" y="20"/>
                  <a:pt x="292" y="22"/>
                  <a:pt x="291" y="22"/>
                </a:cubicBezTo>
                <a:cubicBezTo>
                  <a:pt x="290" y="22"/>
                  <a:pt x="288" y="22"/>
                  <a:pt x="287" y="21"/>
                </a:cubicBezTo>
                <a:cubicBezTo>
                  <a:pt x="286" y="20"/>
                  <a:pt x="286" y="19"/>
                  <a:pt x="286" y="18"/>
                </a:cubicBezTo>
                <a:cubicBezTo>
                  <a:pt x="285" y="18"/>
                  <a:pt x="285" y="16"/>
                  <a:pt x="284" y="16"/>
                </a:cubicBezTo>
                <a:cubicBezTo>
                  <a:pt x="283" y="16"/>
                  <a:pt x="282" y="16"/>
                  <a:pt x="282" y="15"/>
                </a:cubicBezTo>
                <a:cubicBezTo>
                  <a:pt x="282" y="15"/>
                  <a:pt x="282" y="12"/>
                  <a:pt x="282" y="12"/>
                </a:cubicBezTo>
                <a:cubicBezTo>
                  <a:pt x="282" y="10"/>
                  <a:pt x="282" y="10"/>
                  <a:pt x="282" y="10"/>
                </a:cubicBezTo>
                <a:cubicBezTo>
                  <a:pt x="282" y="10"/>
                  <a:pt x="282" y="7"/>
                  <a:pt x="281" y="7"/>
                </a:cubicBezTo>
                <a:cubicBezTo>
                  <a:pt x="281" y="6"/>
                  <a:pt x="280" y="5"/>
                  <a:pt x="280" y="5"/>
                </a:cubicBezTo>
                <a:cubicBezTo>
                  <a:pt x="280" y="2"/>
                  <a:pt x="280" y="2"/>
                  <a:pt x="280" y="2"/>
                </a:cubicBezTo>
                <a:cubicBezTo>
                  <a:pt x="281" y="1"/>
                  <a:pt x="281" y="1"/>
                  <a:pt x="281" y="1"/>
                </a:cubicBezTo>
                <a:cubicBezTo>
                  <a:pt x="281" y="1"/>
                  <a:pt x="281" y="0"/>
                  <a:pt x="282" y="0"/>
                </a:cubicBezTo>
                <a:cubicBezTo>
                  <a:pt x="259" y="4"/>
                  <a:pt x="259" y="4"/>
                  <a:pt x="259" y="4"/>
                </a:cubicBezTo>
                <a:cubicBezTo>
                  <a:pt x="249" y="5"/>
                  <a:pt x="249" y="5"/>
                  <a:pt x="249" y="5"/>
                </a:cubicBezTo>
                <a:cubicBezTo>
                  <a:pt x="245" y="10"/>
                  <a:pt x="245" y="10"/>
                  <a:pt x="245" y="10"/>
                </a:cubicBezTo>
                <a:cubicBezTo>
                  <a:pt x="243" y="15"/>
                  <a:pt x="243" y="15"/>
                  <a:pt x="243" y="15"/>
                </a:cubicBezTo>
                <a:cubicBezTo>
                  <a:pt x="244" y="23"/>
                  <a:pt x="244" y="23"/>
                  <a:pt x="244" y="23"/>
                </a:cubicBezTo>
                <a:cubicBezTo>
                  <a:pt x="241" y="28"/>
                  <a:pt x="241" y="28"/>
                  <a:pt x="241" y="28"/>
                </a:cubicBezTo>
                <a:cubicBezTo>
                  <a:pt x="241" y="34"/>
                  <a:pt x="241" y="34"/>
                  <a:pt x="241" y="34"/>
                </a:cubicBezTo>
                <a:cubicBezTo>
                  <a:pt x="241" y="43"/>
                  <a:pt x="241" y="43"/>
                  <a:pt x="241" y="43"/>
                </a:cubicBezTo>
                <a:cubicBezTo>
                  <a:pt x="236" y="46"/>
                  <a:pt x="236" y="46"/>
                  <a:pt x="236" y="46"/>
                </a:cubicBezTo>
                <a:cubicBezTo>
                  <a:pt x="229" y="53"/>
                  <a:pt x="229" y="53"/>
                  <a:pt x="229" y="53"/>
                </a:cubicBezTo>
                <a:cubicBezTo>
                  <a:pt x="219" y="57"/>
                  <a:pt x="219" y="57"/>
                  <a:pt x="219" y="57"/>
                </a:cubicBezTo>
                <a:cubicBezTo>
                  <a:pt x="206" y="60"/>
                  <a:pt x="206" y="60"/>
                  <a:pt x="206" y="60"/>
                </a:cubicBezTo>
                <a:cubicBezTo>
                  <a:pt x="196" y="63"/>
                  <a:pt x="196" y="63"/>
                  <a:pt x="196" y="63"/>
                </a:cubicBezTo>
                <a:cubicBezTo>
                  <a:pt x="187" y="68"/>
                  <a:pt x="187" y="68"/>
                  <a:pt x="187" y="68"/>
                </a:cubicBezTo>
                <a:cubicBezTo>
                  <a:pt x="185" y="75"/>
                  <a:pt x="185" y="75"/>
                  <a:pt x="185" y="75"/>
                </a:cubicBezTo>
                <a:cubicBezTo>
                  <a:pt x="184" y="84"/>
                  <a:pt x="184" y="84"/>
                  <a:pt x="184" y="84"/>
                </a:cubicBezTo>
                <a:cubicBezTo>
                  <a:pt x="177" y="87"/>
                  <a:pt x="177" y="87"/>
                  <a:pt x="177" y="87"/>
                </a:cubicBezTo>
                <a:cubicBezTo>
                  <a:pt x="177" y="87"/>
                  <a:pt x="174" y="89"/>
                  <a:pt x="172" y="88"/>
                </a:cubicBezTo>
                <a:cubicBezTo>
                  <a:pt x="169" y="88"/>
                  <a:pt x="163" y="86"/>
                  <a:pt x="163" y="86"/>
                </a:cubicBezTo>
                <a:cubicBezTo>
                  <a:pt x="163" y="86"/>
                  <a:pt x="156" y="82"/>
                  <a:pt x="153" y="82"/>
                </a:cubicBezTo>
                <a:cubicBezTo>
                  <a:pt x="150" y="81"/>
                  <a:pt x="145" y="76"/>
                  <a:pt x="145" y="76"/>
                </a:cubicBezTo>
                <a:cubicBezTo>
                  <a:pt x="140" y="80"/>
                  <a:pt x="140" y="80"/>
                  <a:pt x="140" y="80"/>
                </a:cubicBezTo>
                <a:cubicBezTo>
                  <a:pt x="140" y="80"/>
                  <a:pt x="137" y="77"/>
                  <a:pt x="137" y="75"/>
                </a:cubicBezTo>
                <a:cubicBezTo>
                  <a:pt x="137" y="74"/>
                  <a:pt x="137" y="74"/>
                  <a:pt x="137" y="72"/>
                </a:cubicBezTo>
                <a:cubicBezTo>
                  <a:pt x="137" y="69"/>
                  <a:pt x="137" y="64"/>
                  <a:pt x="137" y="64"/>
                </a:cubicBezTo>
                <a:cubicBezTo>
                  <a:pt x="130" y="61"/>
                  <a:pt x="130" y="61"/>
                  <a:pt x="130" y="61"/>
                </a:cubicBezTo>
                <a:cubicBezTo>
                  <a:pt x="123" y="60"/>
                  <a:pt x="123" y="60"/>
                  <a:pt x="123" y="60"/>
                </a:cubicBezTo>
                <a:cubicBezTo>
                  <a:pt x="123" y="60"/>
                  <a:pt x="123" y="62"/>
                  <a:pt x="121" y="60"/>
                </a:cubicBezTo>
                <a:cubicBezTo>
                  <a:pt x="118" y="58"/>
                  <a:pt x="118" y="54"/>
                  <a:pt x="118" y="54"/>
                </a:cubicBezTo>
                <a:cubicBezTo>
                  <a:pt x="112" y="51"/>
                  <a:pt x="112" y="51"/>
                  <a:pt x="112" y="51"/>
                </a:cubicBezTo>
                <a:cubicBezTo>
                  <a:pt x="110" y="59"/>
                  <a:pt x="110" y="59"/>
                  <a:pt x="110" y="59"/>
                </a:cubicBezTo>
                <a:cubicBezTo>
                  <a:pt x="117" y="65"/>
                  <a:pt x="117" y="65"/>
                  <a:pt x="117" y="65"/>
                </a:cubicBezTo>
                <a:cubicBezTo>
                  <a:pt x="119" y="69"/>
                  <a:pt x="119" y="69"/>
                  <a:pt x="119" y="69"/>
                </a:cubicBezTo>
                <a:cubicBezTo>
                  <a:pt x="117" y="75"/>
                  <a:pt x="117" y="75"/>
                  <a:pt x="117" y="75"/>
                </a:cubicBezTo>
                <a:cubicBezTo>
                  <a:pt x="119" y="80"/>
                  <a:pt x="119" y="80"/>
                  <a:pt x="119" y="80"/>
                </a:cubicBezTo>
                <a:cubicBezTo>
                  <a:pt x="120" y="84"/>
                  <a:pt x="120" y="84"/>
                  <a:pt x="120" y="84"/>
                </a:cubicBezTo>
                <a:cubicBezTo>
                  <a:pt x="120" y="84"/>
                  <a:pt x="121" y="84"/>
                  <a:pt x="121" y="87"/>
                </a:cubicBezTo>
                <a:cubicBezTo>
                  <a:pt x="121" y="89"/>
                  <a:pt x="120" y="99"/>
                  <a:pt x="120" y="99"/>
                </a:cubicBezTo>
                <a:cubicBezTo>
                  <a:pt x="120" y="107"/>
                  <a:pt x="120" y="107"/>
                  <a:pt x="120" y="107"/>
                </a:cubicBezTo>
                <a:cubicBezTo>
                  <a:pt x="123" y="115"/>
                  <a:pt x="123" y="115"/>
                  <a:pt x="123" y="115"/>
                </a:cubicBezTo>
                <a:cubicBezTo>
                  <a:pt x="123" y="115"/>
                  <a:pt x="118" y="118"/>
                  <a:pt x="116" y="118"/>
                </a:cubicBezTo>
                <a:cubicBezTo>
                  <a:pt x="114" y="118"/>
                  <a:pt x="109" y="116"/>
                  <a:pt x="109" y="116"/>
                </a:cubicBezTo>
                <a:cubicBezTo>
                  <a:pt x="107" y="111"/>
                  <a:pt x="107" y="111"/>
                  <a:pt x="107" y="111"/>
                </a:cubicBezTo>
                <a:cubicBezTo>
                  <a:pt x="95" y="112"/>
                  <a:pt x="95" y="112"/>
                  <a:pt x="95" y="112"/>
                </a:cubicBezTo>
                <a:cubicBezTo>
                  <a:pt x="88" y="111"/>
                  <a:pt x="88" y="111"/>
                  <a:pt x="88" y="111"/>
                </a:cubicBezTo>
                <a:cubicBezTo>
                  <a:pt x="82" y="115"/>
                  <a:pt x="82" y="115"/>
                  <a:pt x="82" y="115"/>
                </a:cubicBezTo>
                <a:cubicBezTo>
                  <a:pt x="78" y="114"/>
                  <a:pt x="78" y="114"/>
                  <a:pt x="78" y="114"/>
                </a:cubicBezTo>
                <a:cubicBezTo>
                  <a:pt x="74" y="110"/>
                  <a:pt x="74" y="110"/>
                  <a:pt x="74" y="110"/>
                </a:cubicBezTo>
                <a:cubicBezTo>
                  <a:pt x="73" y="104"/>
                  <a:pt x="73" y="104"/>
                  <a:pt x="73" y="104"/>
                </a:cubicBezTo>
                <a:cubicBezTo>
                  <a:pt x="71" y="99"/>
                  <a:pt x="71" y="99"/>
                  <a:pt x="71" y="99"/>
                </a:cubicBezTo>
                <a:cubicBezTo>
                  <a:pt x="67" y="94"/>
                  <a:pt x="67" y="94"/>
                  <a:pt x="67" y="94"/>
                </a:cubicBezTo>
                <a:cubicBezTo>
                  <a:pt x="54" y="95"/>
                  <a:pt x="54" y="95"/>
                  <a:pt x="54" y="95"/>
                </a:cubicBezTo>
                <a:cubicBezTo>
                  <a:pt x="49" y="96"/>
                  <a:pt x="49" y="96"/>
                  <a:pt x="49" y="96"/>
                </a:cubicBezTo>
                <a:cubicBezTo>
                  <a:pt x="46" y="99"/>
                  <a:pt x="46" y="99"/>
                  <a:pt x="46" y="99"/>
                </a:cubicBezTo>
                <a:cubicBezTo>
                  <a:pt x="40" y="98"/>
                  <a:pt x="40" y="98"/>
                  <a:pt x="40" y="98"/>
                </a:cubicBezTo>
                <a:cubicBezTo>
                  <a:pt x="38" y="101"/>
                  <a:pt x="38" y="101"/>
                  <a:pt x="38" y="101"/>
                </a:cubicBezTo>
                <a:cubicBezTo>
                  <a:pt x="31" y="99"/>
                  <a:pt x="31" y="99"/>
                  <a:pt x="31" y="99"/>
                </a:cubicBezTo>
                <a:cubicBezTo>
                  <a:pt x="24" y="100"/>
                  <a:pt x="24" y="100"/>
                  <a:pt x="24" y="100"/>
                </a:cubicBezTo>
                <a:cubicBezTo>
                  <a:pt x="19" y="99"/>
                  <a:pt x="19" y="99"/>
                  <a:pt x="19" y="99"/>
                </a:cubicBezTo>
                <a:cubicBezTo>
                  <a:pt x="10" y="101"/>
                  <a:pt x="10" y="101"/>
                  <a:pt x="10" y="101"/>
                </a:cubicBezTo>
                <a:cubicBezTo>
                  <a:pt x="5" y="105"/>
                  <a:pt x="5" y="105"/>
                  <a:pt x="5" y="105"/>
                </a:cubicBezTo>
                <a:cubicBezTo>
                  <a:pt x="0" y="113"/>
                  <a:pt x="0" y="113"/>
                  <a:pt x="0" y="113"/>
                </a:cubicBezTo>
                <a:cubicBezTo>
                  <a:pt x="0" y="113"/>
                  <a:pt x="2" y="113"/>
                  <a:pt x="4" y="113"/>
                </a:cubicBezTo>
                <a:cubicBezTo>
                  <a:pt x="5" y="113"/>
                  <a:pt x="14" y="114"/>
                  <a:pt x="14" y="114"/>
                </a:cubicBezTo>
                <a:cubicBezTo>
                  <a:pt x="16" y="117"/>
                  <a:pt x="16" y="117"/>
                  <a:pt x="16" y="117"/>
                </a:cubicBezTo>
                <a:cubicBezTo>
                  <a:pt x="10" y="120"/>
                  <a:pt x="10" y="120"/>
                  <a:pt x="10" y="120"/>
                </a:cubicBezTo>
                <a:cubicBezTo>
                  <a:pt x="15" y="122"/>
                  <a:pt x="15" y="122"/>
                  <a:pt x="15" y="122"/>
                </a:cubicBezTo>
                <a:cubicBezTo>
                  <a:pt x="16" y="124"/>
                  <a:pt x="16" y="124"/>
                  <a:pt x="16" y="124"/>
                </a:cubicBezTo>
                <a:cubicBezTo>
                  <a:pt x="16" y="127"/>
                  <a:pt x="16" y="127"/>
                  <a:pt x="16" y="127"/>
                </a:cubicBezTo>
                <a:cubicBezTo>
                  <a:pt x="5" y="128"/>
                  <a:pt x="5" y="128"/>
                  <a:pt x="5" y="128"/>
                </a:cubicBezTo>
                <a:cubicBezTo>
                  <a:pt x="5" y="128"/>
                  <a:pt x="2" y="127"/>
                  <a:pt x="2" y="129"/>
                </a:cubicBezTo>
                <a:cubicBezTo>
                  <a:pt x="1" y="131"/>
                  <a:pt x="5" y="132"/>
                  <a:pt x="5" y="132"/>
                </a:cubicBezTo>
                <a:cubicBezTo>
                  <a:pt x="10" y="135"/>
                  <a:pt x="10" y="135"/>
                  <a:pt x="10" y="135"/>
                </a:cubicBezTo>
                <a:cubicBezTo>
                  <a:pt x="9" y="145"/>
                  <a:pt x="9" y="145"/>
                  <a:pt x="9" y="145"/>
                </a:cubicBezTo>
                <a:cubicBezTo>
                  <a:pt x="13" y="145"/>
                  <a:pt x="13" y="145"/>
                  <a:pt x="13" y="145"/>
                </a:cubicBezTo>
                <a:cubicBezTo>
                  <a:pt x="19" y="145"/>
                  <a:pt x="19" y="145"/>
                  <a:pt x="19" y="145"/>
                </a:cubicBezTo>
                <a:cubicBezTo>
                  <a:pt x="19" y="145"/>
                  <a:pt x="20" y="143"/>
                  <a:pt x="23" y="142"/>
                </a:cubicBezTo>
                <a:cubicBezTo>
                  <a:pt x="25" y="142"/>
                  <a:pt x="28" y="142"/>
                  <a:pt x="28" y="142"/>
                </a:cubicBezTo>
                <a:cubicBezTo>
                  <a:pt x="28" y="142"/>
                  <a:pt x="28" y="141"/>
                  <a:pt x="30" y="146"/>
                </a:cubicBezTo>
                <a:cubicBezTo>
                  <a:pt x="31" y="150"/>
                  <a:pt x="31" y="150"/>
                  <a:pt x="31" y="150"/>
                </a:cubicBezTo>
                <a:cubicBezTo>
                  <a:pt x="35" y="151"/>
                  <a:pt x="35" y="151"/>
                  <a:pt x="35" y="151"/>
                </a:cubicBezTo>
                <a:cubicBezTo>
                  <a:pt x="37" y="152"/>
                  <a:pt x="37" y="152"/>
                  <a:pt x="37" y="152"/>
                </a:cubicBezTo>
                <a:cubicBezTo>
                  <a:pt x="37" y="152"/>
                  <a:pt x="41" y="154"/>
                  <a:pt x="43" y="155"/>
                </a:cubicBezTo>
                <a:cubicBezTo>
                  <a:pt x="45" y="156"/>
                  <a:pt x="49" y="160"/>
                  <a:pt x="49" y="160"/>
                </a:cubicBezTo>
                <a:cubicBezTo>
                  <a:pt x="51" y="161"/>
                  <a:pt x="51" y="161"/>
                  <a:pt x="51" y="161"/>
                </a:cubicBezTo>
                <a:cubicBezTo>
                  <a:pt x="51" y="166"/>
                  <a:pt x="51" y="166"/>
                  <a:pt x="51" y="166"/>
                </a:cubicBezTo>
                <a:cubicBezTo>
                  <a:pt x="51" y="166"/>
                  <a:pt x="55" y="167"/>
                  <a:pt x="58" y="167"/>
                </a:cubicBezTo>
                <a:cubicBezTo>
                  <a:pt x="61" y="167"/>
                  <a:pt x="68" y="166"/>
                  <a:pt x="68" y="166"/>
                </a:cubicBezTo>
                <a:cubicBezTo>
                  <a:pt x="70" y="170"/>
                  <a:pt x="70" y="170"/>
                  <a:pt x="70" y="170"/>
                </a:cubicBezTo>
                <a:cubicBezTo>
                  <a:pt x="72" y="170"/>
                  <a:pt x="81" y="173"/>
                  <a:pt x="81" y="173"/>
                </a:cubicBezTo>
                <a:cubicBezTo>
                  <a:pt x="78" y="177"/>
                  <a:pt x="78" y="177"/>
                  <a:pt x="78" y="177"/>
                </a:cubicBezTo>
                <a:cubicBezTo>
                  <a:pt x="75" y="180"/>
                  <a:pt x="75" y="180"/>
                  <a:pt x="75" y="180"/>
                </a:cubicBezTo>
                <a:cubicBezTo>
                  <a:pt x="74" y="183"/>
                  <a:pt x="74" y="183"/>
                  <a:pt x="74" y="183"/>
                </a:cubicBezTo>
                <a:cubicBezTo>
                  <a:pt x="74" y="183"/>
                  <a:pt x="75" y="183"/>
                  <a:pt x="79" y="184"/>
                </a:cubicBezTo>
                <a:cubicBezTo>
                  <a:pt x="83" y="185"/>
                  <a:pt x="86" y="187"/>
                  <a:pt x="86" y="187"/>
                </a:cubicBezTo>
                <a:cubicBezTo>
                  <a:pt x="84" y="192"/>
                  <a:pt x="84" y="192"/>
                  <a:pt x="84" y="192"/>
                </a:cubicBezTo>
                <a:cubicBezTo>
                  <a:pt x="89" y="196"/>
                  <a:pt x="89" y="196"/>
                  <a:pt x="89" y="196"/>
                </a:cubicBezTo>
                <a:cubicBezTo>
                  <a:pt x="89" y="196"/>
                  <a:pt x="91" y="199"/>
                  <a:pt x="91" y="200"/>
                </a:cubicBezTo>
                <a:cubicBezTo>
                  <a:pt x="90" y="201"/>
                  <a:pt x="90" y="203"/>
                  <a:pt x="90" y="203"/>
                </a:cubicBezTo>
                <a:cubicBezTo>
                  <a:pt x="87" y="202"/>
                  <a:pt x="87" y="202"/>
                  <a:pt x="87" y="202"/>
                </a:cubicBezTo>
                <a:cubicBezTo>
                  <a:pt x="87" y="202"/>
                  <a:pt x="87" y="204"/>
                  <a:pt x="86" y="202"/>
                </a:cubicBezTo>
                <a:cubicBezTo>
                  <a:pt x="84" y="200"/>
                  <a:pt x="83" y="198"/>
                  <a:pt x="83" y="198"/>
                </a:cubicBezTo>
                <a:cubicBezTo>
                  <a:pt x="82" y="202"/>
                  <a:pt x="82" y="202"/>
                  <a:pt x="82" y="202"/>
                </a:cubicBezTo>
                <a:cubicBezTo>
                  <a:pt x="82" y="202"/>
                  <a:pt x="83" y="206"/>
                  <a:pt x="84" y="207"/>
                </a:cubicBezTo>
                <a:cubicBezTo>
                  <a:pt x="86" y="207"/>
                  <a:pt x="86" y="206"/>
                  <a:pt x="86" y="209"/>
                </a:cubicBezTo>
                <a:cubicBezTo>
                  <a:pt x="86" y="211"/>
                  <a:pt x="87" y="216"/>
                  <a:pt x="88" y="217"/>
                </a:cubicBezTo>
                <a:cubicBezTo>
                  <a:pt x="89" y="219"/>
                  <a:pt x="89" y="224"/>
                  <a:pt x="90" y="225"/>
                </a:cubicBezTo>
                <a:cubicBezTo>
                  <a:pt x="92" y="225"/>
                  <a:pt x="93" y="226"/>
                  <a:pt x="93" y="226"/>
                </a:cubicBezTo>
                <a:cubicBezTo>
                  <a:pt x="95" y="228"/>
                  <a:pt x="95" y="228"/>
                  <a:pt x="95" y="228"/>
                </a:cubicBezTo>
                <a:cubicBezTo>
                  <a:pt x="101" y="233"/>
                  <a:pt x="101" y="233"/>
                  <a:pt x="101" y="233"/>
                </a:cubicBezTo>
                <a:cubicBezTo>
                  <a:pt x="101" y="233"/>
                  <a:pt x="105" y="236"/>
                  <a:pt x="107" y="237"/>
                </a:cubicBezTo>
                <a:cubicBezTo>
                  <a:pt x="109" y="238"/>
                  <a:pt x="110" y="238"/>
                  <a:pt x="110" y="238"/>
                </a:cubicBezTo>
                <a:cubicBezTo>
                  <a:pt x="115" y="243"/>
                  <a:pt x="115" y="243"/>
                  <a:pt x="115" y="243"/>
                </a:cubicBezTo>
                <a:cubicBezTo>
                  <a:pt x="115" y="243"/>
                  <a:pt x="118" y="248"/>
                  <a:pt x="117" y="248"/>
                </a:cubicBezTo>
                <a:cubicBezTo>
                  <a:pt x="116" y="248"/>
                  <a:pt x="117" y="249"/>
                  <a:pt x="115" y="249"/>
                </a:cubicBezTo>
                <a:cubicBezTo>
                  <a:pt x="112" y="249"/>
                  <a:pt x="113" y="251"/>
                  <a:pt x="111" y="249"/>
                </a:cubicBezTo>
                <a:cubicBezTo>
                  <a:pt x="108" y="247"/>
                  <a:pt x="106" y="244"/>
                  <a:pt x="103" y="244"/>
                </a:cubicBezTo>
                <a:cubicBezTo>
                  <a:pt x="100" y="244"/>
                  <a:pt x="100" y="244"/>
                  <a:pt x="100" y="244"/>
                </a:cubicBezTo>
                <a:cubicBezTo>
                  <a:pt x="106" y="249"/>
                  <a:pt x="106" y="249"/>
                  <a:pt x="106" y="249"/>
                </a:cubicBezTo>
                <a:cubicBezTo>
                  <a:pt x="109" y="250"/>
                  <a:pt x="109" y="250"/>
                  <a:pt x="109" y="250"/>
                </a:cubicBezTo>
                <a:cubicBezTo>
                  <a:pt x="113" y="254"/>
                  <a:pt x="113" y="254"/>
                  <a:pt x="113" y="254"/>
                </a:cubicBezTo>
                <a:cubicBezTo>
                  <a:pt x="114" y="254"/>
                  <a:pt x="114" y="254"/>
                  <a:pt x="114" y="254"/>
                </a:cubicBezTo>
                <a:cubicBezTo>
                  <a:pt x="114" y="254"/>
                  <a:pt x="115" y="256"/>
                  <a:pt x="115" y="257"/>
                </a:cubicBezTo>
                <a:cubicBezTo>
                  <a:pt x="115" y="258"/>
                  <a:pt x="114" y="261"/>
                  <a:pt x="113" y="262"/>
                </a:cubicBezTo>
                <a:cubicBezTo>
                  <a:pt x="113" y="264"/>
                  <a:pt x="113" y="266"/>
                  <a:pt x="113" y="266"/>
                </a:cubicBezTo>
                <a:cubicBezTo>
                  <a:pt x="110" y="259"/>
                  <a:pt x="110" y="259"/>
                  <a:pt x="110" y="259"/>
                </a:cubicBezTo>
                <a:cubicBezTo>
                  <a:pt x="110" y="259"/>
                  <a:pt x="111" y="257"/>
                  <a:pt x="109" y="256"/>
                </a:cubicBezTo>
                <a:cubicBezTo>
                  <a:pt x="107" y="256"/>
                  <a:pt x="105" y="257"/>
                  <a:pt x="105" y="257"/>
                </a:cubicBezTo>
                <a:cubicBezTo>
                  <a:pt x="105" y="257"/>
                  <a:pt x="104" y="259"/>
                  <a:pt x="105" y="260"/>
                </a:cubicBezTo>
                <a:cubicBezTo>
                  <a:pt x="107" y="261"/>
                  <a:pt x="108" y="262"/>
                  <a:pt x="108" y="263"/>
                </a:cubicBezTo>
                <a:cubicBezTo>
                  <a:pt x="109" y="264"/>
                  <a:pt x="109" y="265"/>
                  <a:pt x="109" y="265"/>
                </a:cubicBezTo>
                <a:cubicBezTo>
                  <a:pt x="109" y="265"/>
                  <a:pt x="111" y="265"/>
                  <a:pt x="111" y="267"/>
                </a:cubicBezTo>
                <a:cubicBezTo>
                  <a:pt x="111" y="270"/>
                  <a:pt x="110" y="273"/>
                  <a:pt x="110" y="273"/>
                </a:cubicBezTo>
                <a:cubicBezTo>
                  <a:pt x="110" y="273"/>
                  <a:pt x="108" y="273"/>
                  <a:pt x="111" y="275"/>
                </a:cubicBezTo>
                <a:cubicBezTo>
                  <a:pt x="114" y="277"/>
                  <a:pt x="115" y="278"/>
                  <a:pt x="116" y="279"/>
                </a:cubicBezTo>
                <a:cubicBezTo>
                  <a:pt x="117" y="280"/>
                  <a:pt x="121" y="285"/>
                  <a:pt x="121" y="285"/>
                </a:cubicBezTo>
                <a:cubicBezTo>
                  <a:pt x="124" y="289"/>
                  <a:pt x="124" y="289"/>
                  <a:pt x="124" y="289"/>
                </a:cubicBezTo>
                <a:cubicBezTo>
                  <a:pt x="124" y="289"/>
                  <a:pt x="124" y="291"/>
                  <a:pt x="124" y="291"/>
                </a:cubicBezTo>
                <a:cubicBezTo>
                  <a:pt x="123" y="291"/>
                  <a:pt x="121" y="291"/>
                  <a:pt x="121" y="291"/>
                </a:cubicBezTo>
                <a:cubicBezTo>
                  <a:pt x="121" y="291"/>
                  <a:pt x="120" y="291"/>
                  <a:pt x="119" y="290"/>
                </a:cubicBezTo>
                <a:cubicBezTo>
                  <a:pt x="118" y="288"/>
                  <a:pt x="116" y="285"/>
                  <a:pt x="116" y="285"/>
                </a:cubicBezTo>
                <a:cubicBezTo>
                  <a:pt x="114" y="284"/>
                  <a:pt x="114" y="284"/>
                  <a:pt x="114" y="284"/>
                </a:cubicBezTo>
                <a:cubicBezTo>
                  <a:pt x="112" y="285"/>
                  <a:pt x="112" y="285"/>
                  <a:pt x="112" y="285"/>
                </a:cubicBezTo>
                <a:cubicBezTo>
                  <a:pt x="112" y="285"/>
                  <a:pt x="110" y="289"/>
                  <a:pt x="110" y="289"/>
                </a:cubicBezTo>
                <a:cubicBezTo>
                  <a:pt x="110" y="290"/>
                  <a:pt x="107" y="296"/>
                  <a:pt x="107" y="296"/>
                </a:cubicBezTo>
                <a:cubicBezTo>
                  <a:pt x="105" y="308"/>
                  <a:pt x="105" y="308"/>
                  <a:pt x="105" y="308"/>
                </a:cubicBezTo>
                <a:cubicBezTo>
                  <a:pt x="105" y="308"/>
                  <a:pt x="105" y="322"/>
                  <a:pt x="104" y="323"/>
                </a:cubicBezTo>
                <a:cubicBezTo>
                  <a:pt x="104" y="324"/>
                  <a:pt x="100" y="334"/>
                  <a:pt x="100" y="334"/>
                </a:cubicBezTo>
                <a:cubicBezTo>
                  <a:pt x="100" y="334"/>
                  <a:pt x="100" y="335"/>
                  <a:pt x="100" y="338"/>
                </a:cubicBezTo>
                <a:cubicBezTo>
                  <a:pt x="99" y="341"/>
                  <a:pt x="98" y="346"/>
                  <a:pt x="98" y="346"/>
                </a:cubicBezTo>
                <a:cubicBezTo>
                  <a:pt x="98" y="346"/>
                  <a:pt x="97" y="350"/>
                  <a:pt x="97" y="352"/>
                </a:cubicBezTo>
                <a:cubicBezTo>
                  <a:pt x="96" y="354"/>
                  <a:pt x="93" y="362"/>
                  <a:pt x="93" y="362"/>
                </a:cubicBezTo>
                <a:cubicBezTo>
                  <a:pt x="92" y="371"/>
                  <a:pt x="92" y="371"/>
                  <a:pt x="92" y="371"/>
                </a:cubicBezTo>
                <a:cubicBezTo>
                  <a:pt x="84" y="388"/>
                  <a:pt x="84" y="388"/>
                  <a:pt x="84" y="388"/>
                </a:cubicBezTo>
                <a:cubicBezTo>
                  <a:pt x="78" y="393"/>
                  <a:pt x="78" y="393"/>
                  <a:pt x="78" y="393"/>
                </a:cubicBezTo>
                <a:cubicBezTo>
                  <a:pt x="75" y="395"/>
                  <a:pt x="75" y="395"/>
                  <a:pt x="75" y="395"/>
                </a:cubicBezTo>
                <a:cubicBezTo>
                  <a:pt x="78" y="396"/>
                  <a:pt x="80" y="397"/>
                  <a:pt x="81" y="400"/>
                </a:cubicBezTo>
                <a:cubicBezTo>
                  <a:pt x="83" y="405"/>
                  <a:pt x="87" y="413"/>
                  <a:pt x="87" y="413"/>
                </a:cubicBezTo>
                <a:cubicBezTo>
                  <a:pt x="100" y="418"/>
                  <a:pt x="100" y="418"/>
                  <a:pt x="100" y="418"/>
                </a:cubicBezTo>
                <a:cubicBezTo>
                  <a:pt x="100" y="418"/>
                  <a:pt x="107" y="424"/>
                  <a:pt x="108" y="426"/>
                </a:cubicBezTo>
                <a:cubicBezTo>
                  <a:pt x="109" y="427"/>
                  <a:pt x="124" y="432"/>
                  <a:pt x="124" y="432"/>
                </a:cubicBezTo>
                <a:cubicBezTo>
                  <a:pt x="134" y="441"/>
                  <a:pt x="134" y="441"/>
                  <a:pt x="134" y="441"/>
                </a:cubicBezTo>
                <a:cubicBezTo>
                  <a:pt x="149" y="441"/>
                  <a:pt x="149" y="441"/>
                  <a:pt x="149" y="441"/>
                </a:cubicBezTo>
                <a:cubicBezTo>
                  <a:pt x="159" y="443"/>
                  <a:pt x="159" y="443"/>
                  <a:pt x="159" y="443"/>
                </a:cubicBezTo>
                <a:cubicBezTo>
                  <a:pt x="164" y="437"/>
                  <a:pt x="164" y="437"/>
                  <a:pt x="164" y="437"/>
                </a:cubicBezTo>
                <a:cubicBezTo>
                  <a:pt x="164" y="437"/>
                  <a:pt x="189" y="449"/>
                  <a:pt x="190" y="449"/>
                </a:cubicBezTo>
                <a:cubicBezTo>
                  <a:pt x="191" y="449"/>
                  <a:pt x="191" y="452"/>
                  <a:pt x="192" y="455"/>
                </a:cubicBezTo>
                <a:cubicBezTo>
                  <a:pt x="192" y="455"/>
                  <a:pt x="192" y="455"/>
                  <a:pt x="192" y="455"/>
                </a:cubicBezTo>
                <a:cubicBezTo>
                  <a:pt x="192" y="455"/>
                  <a:pt x="192" y="455"/>
                  <a:pt x="192" y="455"/>
                </a:cubicBezTo>
                <a:cubicBezTo>
                  <a:pt x="193" y="455"/>
                  <a:pt x="193" y="455"/>
                  <a:pt x="193" y="455"/>
                </a:cubicBezTo>
                <a:cubicBezTo>
                  <a:pt x="193" y="455"/>
                  <a:pt x="192" y="454"/>
                  <a:pt x="192" y="454"/>
                </a:cubicBezTo>
                <a:cubicBezTo>
                  <a:pt x="192" y="453"/>
                  <a:pt x="192" y="453"/>
                  <a:pt x="192" y="453"/>
                </a:cubicBezTo>
                <a:cubicBezTo>
                  <a:pt x="193" y="453"/>
                  <a:pt x="193" y="453"/>
                  <a:pt x="193" y="453"/>
                </a:cubicBezTo>
                <a:cubicBezTo>
                  <a:pt x="193" y="453"/>
                  <a:pt x="193" y="453"/>
                  <a:pt x="193" y="453"/>
                </a:cubicBezTo>
                <a:cubicBezTo>
                  <a:pt x="193" y="453"/>
                  <a:pt x="193" y="453"/>
                  <a:pt x="193" y="453"/>
                </a:cubicBezTo>
                <a:cubicBezTo>
                  <a:pt x="194" y="453"/>
                  <a:pt x="194" y="453"/>
                  <a:pt x="194" y="453"/>
                </a:cubicBezTo>
                <a:cubicBezTo>
                  <a:pt x="195" y="452"/>
                  <a:pt x="195" y="452"/>
                  <a:pt x="195" y="452"/>
                </a:cubicBezTo>
                <a:cubicBezTo>
                  <a:pt x="195" y="452"/>
                  <a:pt x="195" y="452"/>
                  <a:pt x="195" y="452"/>
                </a:cubicBezTo>
                <a:cubicBezTo>
                  <a:pt x="195" y="451"/>
                  <a:pt x="194" y="451"/>
                  <a:pt x="194" y="451"/>
                </a:cubicBezTo>
                <a:cubicBezTo>
                  <a:pt x="194" y="451"/>
                  <a:pt x="195" y="451"/>
                  <a:pt x="195" y="450"/>
                </a:cubicBezTo>
                <a:cubicBezTo>
                  <a:pt x="195" y="450"/>
                  <a:pt x="195" y="450"/>
                  <a:pt x="195" y="450"/>
                </a:cubicBezTo>
                <a:cubicBezTo>
                  <a:pt x="196" y="450"/>
                  <a:pt x="196" y="450"/>
                  <a:pt x="196" y="450"/>
                </a:cubicBezTo>
                <a:cubicBezTo>
                  <a:pt x="196" y="450"/>
                  <a:pt x="196" y="450"/>
                  <a:pt x="196" y="450"/>
                </a:cubicBezTo>
                <a:cubicBezTo>
                  <a:pt x="196" y="450"/>
                  <a:pt x="196" y="450"/>
                  <a:pt x="196" y="450"/>
                </a:cubicBezTo>
                <a:cubicBezTo>
                  <a:pt x="197" y="450"/>
                  <a:pt x="197" y="450"/>
                  <a:pt x="197" y="450"/>
                </a:cubicBezTo>
                <a:cubicBezTo>
                  <a:pt x="197" y="450"/>
                  <a:pt x="197" y="450"/>
                  <a:pt x="197" y="450"/>
                </a:cubicBezTo>
                <a:cubicBezTo>
                  <a:pt x="198" y="450"/>
                  <a:pt x="198" y="450"/>
                  <a:pt x="198" y="450"/>
                </a:cubicBezTo>
                <a:cubicBezTo>
                  <a:pt x="198" y="450"/>
                  <a:pt x="198" y="450"/>
                  <a:pt x="198" y="450"/>
                </a:cubicBezTo>
                <a:cubicBezTo>
                  <a:pt x="198" y="450"/>
                  <a:pt x="199" y="450"/>
                  <a:pt x="199" y="450"/>
                </a:cubicBezTo>
                <a:cubicBezTo>
                  <a:pt x="199" y="450"/>
                  <a:pt x="199" y="451"/>
                  <a:pt x="199" y="451"/>
                </a:cubicBezTo>
                <a:cubicBezTo>
                  <a:pt x="199" y="451"/>
                  <a:pt x="199" y="451"/>
                  <a:pt x="199" y="451"/>
                </a:cubicBezTo>
                <a:cubicBezTo>
                  <a:pt x="199" y="451"/>
                  <a:pt x="200" y="451"/>
                  <a:pt x="200" y="451"/>
                </a:cubicBezTo>
                <a:cubicBezTo>
                  <a:pt x="200" y="451"/>
                  <a:pt x="200" y="452"/>
                  <a:pt x="200" y="452"/>
                </a:cubicBezTo>
                <a:cubicBezTo>
                  <a:pt x="200" y="452"/>
                  <a:pt x="201" y="452"/>
                  <a:pt x="201" y="452"/>
                </a:cubicBezTo>
                <a:cubicBezTo>
                  <a:pt x="201" y="452"/>
                  <a:pt x="202" y="452"/>
                  <a:pt x="202" y="452"/>
                </a:cubicBezTo>
                <a:cubicBezTo>
                  <a:pt x="202" y="452"/>
                  <a:pt x="202" y="452"/>
                  <a:pt x="202" y="453"/>
                </a:cubicBezTo>
                <a:cubicBezTo>
                  <a:pt x="203" y="453"/>
                  <a:pt x="203" y="453"/>
                  <a:pt x="203" y="453"/>
                </a:cubicBezTo>
                <a:cubicBezTo>
                  <a:pt x="203" y="452"/>
                  <a:pt x="204" y="452"/>
                  <a:pt x="204" y="452"/>
                </a:cubicBezTo>
                <a:cubicBezTo>
                  <a:pt x="204" y="453"/>
                  <a:pt x="204" y="453"/>
                  <a:pt x="204" y="453"/>
                </a:cubicBezTo>
                <a:cubicBezTo>
                  <a:pt x="205" y="453"/>
                  <a:pt x="205" y="453"/>
                  <a:pt x="205" y="453"/>
                </a:cubicBezTo>
                <a:cubicBezTo>
                  <a:pt x="206" y="453"/>
                  <a:pt x="206" y="453"/>
                  <a:pt x="206" y="453"/>
                </a:cubicBezTo>
                <a:cubicBezTo>
                  <a:pt x="206" y="454"/>
                  <a:pt x="206" y="454"/>
                  <a:pt x="206" y="454"/>
                </a:cubicBezTo>
                <a:cubicBezTo>
                  <a:pt x="205" y="454"/>
                  <a:pt x="205" y="454"/>
                  <a:pt x="205" y="454"/>
                </a:cubicBezTo>
                <a:cubicBezTo>
                  <a:pt x="205" y="454"/>
                  <a:pt x="205" y="454"/>
                  <a:pt x="205" y="454"/>
                </a:cubicBezTo>
                <a:cubicBezTo>
                  <a:pt x="205" y="455"/>
                  <a:pt x="205" y="455"/>
                  <a:pt x="205" y="455"/>
                </a:cubicBezTo>
                <a:cubicBezTo>
                  <a:pt x="206" y="455"/>
                  <a:pt x="206" y="455"/>
                  <a:pt x="206" y="455"/>
                </a:cubicBezTo>
                <a:cubicBezTo>
                  <a:pt x="206" y="455"/>
                  <a:pt x="206" y="455"/>
                  <a:pt x="206" y="455"/>
                </a:cubicBezTo>
                <a:cubicBezTo>
                  <a:pt x="208" y="456"/>
                  <a:pt x="208" y="456"/>
                  <a:pt x="208" y="456"/>
                </a:cubicBezTo>
                <a:cubicBezTo>
                  <a:pt x="207" y="456"/>
                  <a:pt x="207" y="456"/>
                  <a:pt x="207" y="456"/>
                </a:cubicBezTo>
                <a:cubicBezTo>
                  <a:pt x="207" y="456"/>
                  <a:pt x="207" y="456"/>
                  <a:pt x="207" y="456"/>
                </a:cubicBezTo>
                <a:cubicBezTo>
                  <a:pt x="207" y="456"/>
                  <a:pt x="206" y="456"/>
                  <a:pt x="206" y="456"/>
                </a:cubicBezTo>
                <a:cubicBezTo>
                  <a:pt x="206" y="456"/>
                  <a:pt x="205" y="456"/>
                  <a:pt x="205" y="456"/>
                </a:cubicBezTo>
                <a:cubicBezTo>
                  <a:pt x="205" y="457"/>
                  <a:pt x="205" y="457"/>
                  <a:pt x="205" y="457"/>
                </a:cubicBezTo>
                <a:cubicBezTo>
                  <a:pt x="205" y="459"/>
                  <a:pt x="205" y="459"/>
                  <a:pt x="205" y="459"/>
                </a:cubicBezTo>
                <a:cubicBezTo>
                  <a:pt x="204" y="459"/>
                  <a:pt x="204" y="459"/>
                  <a:pt x="204" y="459"/>
                </a:cubicBezTo>
                <a:cubicBezTo>
                  <a:pt x="204" y="460"/>
                  <a:pt x="204" y="460"/>
                  <a:pt x="204" y="460"/>
                </a:cubicBezTo>
                <a:cubicBezTo>
                  <a:pt x="204" y="460"/>
                  <a:pt x="204" y="460"/>
                  <a:pt x="204" y="460"/>
                </a:cubicBezTo>
                <a:cubicBezTo>
                  <a:pt x="204" y="460"/>
                  <a:pt x="204" y="460"/>
                  <a:pt x="204" y="460"/>
                </a:cubicBezTo>
                <a:cubicBezTo>
                  <a:pt x="204" y="460"/>
                  <a:pt x="204" y="460"/>
                  <a:pt x="203" y="460"/>
                </a:cubicBezTo>
                <a:cubicBezTo>
                  <a:pt x="203" y="460"/>
                  <a:pt x="203" y="460"/>
                  <a:pt x="203" y="460"/>
                </a:cubicBezTo>
                <a:cubicBezTo>
                  <a:pt x="202" y="459"/>
                  <a:pt x="202" y="459"/>
                  <a:pt x="202" y="459"/>
                </a:cubicBezTo>
                <a:cubicBezTo>
                  <a:pt x="202" y="460"/>
                  <a:pt x="202" y="460"/>
                  <a:pt x="202" y="460"/>
                </a:cubicBezTo>
                <a:cubicBezTo>
                  <a:pt x="202" y="461"/>
                  <a:pt x="202" y="461"/>
                  <a:pt x="202" y="461"/>
                </a:cubicBezTo>
                <a:cubicBezTo>
                  <a:pt x="202" y="461"/>
                  <a:pt x="202" y="461"/>
                  <a:pt x="202" y="461"/>
                </a:cubicBezTo>
                <a:cubicBezTo>
                  <a:pt x="201" y="461"/>
                  <a:pt x="201" y="461"/>
                  <a:pt x="201" y="461"/>
                </a:cubicBezTo>
                <a:cubicBezTo>
                  <a:pt x="200" y="461"/>
                  <a:pt x="200" y="461"/>
                  <a:pt x="200" y="461"/>
                </a:cubicBezTo>
                <a:cubicBezTo>
                  <a:pt x="199" y="461"/>
                  <a:pt x="199" y="461"/>
                  <a:pt x="199" y="461"/>
                </a:cubicBezTo>
                <a:cubicBezTo>
                  <a:pt x="199" y="461"/>
                  <a:pt x="199" y="461"/>
                  <a:pt x="199" y="461"/>
                </a:cubicBezTo>
                <a:cubicBezTo>
                  <a:pt x="198" y="462"/>
                  <a:pt x="198" y="462"/>
                  <a:pt x="198" y="462"/>
                </a:cubicBezTo>
                <a:cubicBezTo>
                  <a:pt x="198" y="462"/>
                  <a:pt x="198" y="462"/>
                  <a:pt x="198" y="462"/>
                </a:cubicBezTo>
                <a:cubicBezTo>
                  <a:pt x="198" y="462"/>
                  <a:pt x="198" y="462"/>
                  <a:pt x="198" y="462"/>
                </a:cubicBezTo>
                <a:cubicBezTo>
                  <a:pt x="198" y="462"/>
                  <a:pt x="198" y="462"/>
                  <a:pt x="198" y="462"/>
                </a:cubicBezTo>
                <a:cubicBezTo>
                  <a:pt x="197" y="461"/>
                  <a:pt x="197" y="461"/>
                  <a:pt x="197" y="461"/>
                </a:cubicBezTo>
                <a:cubicBezTo>
                  <a:pt x="197" y="462"/>
                  <a:pt x="197" y="462"/>
                  <a:pt x="197" y="462"/>
                </a:cubicBezTo>
                <a:cubicBezTo>
                  <a:pt x="197" y="462"/>
                  <a:pt x="197" y="462"/>
                  <a:pt x="197" y="462"/>
                </a:cubicBezTo>
                <a:cubicBezTo>
                  <a:pt x="197" y="462"/>
                  <a:pt x="197" y="462"/>
                  <a:pt x="197" y="462"/>
                </a:cubicBezTo>
                <a:cubicBezTo>
                  <a:pt x="210" y="465"/>
                  <a:pt x="210" y="465"/>
                  <a:pt x="210" y="465"/>
                </a:cubicBezTo>
                <a:cubicBezTo>
                  <a:pt x="213" y="466"/>
                  <a:pt x="213" y="468"/>
                  <a:pt x="216" y="470"/>
                </a:cubicBezTo>
                <a:cubicBezTo>
                  <a:pt x="224" y="467"/>
                  <a:pt x="224" y="467"/>
                  <a:pt x="224" y="467"/>
                </a:cubicBezTo>
                <a:cubicBezTo>
                  <a:pt x="234" y="474"/>
                  <a:pt x="234" y="474"/>
                  <a:pt x="234" y="474"/>
                </a:cubicBezTo>
                <a:cubicBezTo>
                  <a:pt x="243" y="471"/>
                  <a:pt x="243" y="471"/>
                  <a:pt x="243" y="471"/>
                </a:cubicBezTo>
                <a:cubicBezTo>
                  <a:pt x="252" y="471"/>
                  <a:pt x="252" y="471"/>
                  <a:pt x="252" y="471"/>
                </a:cubicBezTo>
                <a:cubicBezTo>
                  <a:pt x="252" y="470"/>
                  <a:pt x="256" y="470"/>
                  <a:pt x="259" y="471"/>
                </a:cubicBezTo>
                <a:cubicBezTo>
                  <a:pt x="259" y="471"/>
                  <a:pt x="259" y="471"/>
                  <a:pt x="259" y="471"/>
                </a:cubicBezTo>
                <a:close/>
                <a:moveTo>
                  <a:pt x="192" y="456"/>
                </a:moveTo>
                <a:cubicBezTo>
                  <a:pt x="192" y="456"/>
                  <a:pt x="192" y="456"/>
                  <a:pt x="192" y="456"/>
                </a:cubicBezTo>
                <a:cubicBezTo>
                  <a:pt x="192" y="456"/>
                  <a:pt x="192" y="456"/>
                  <a:pt x="192" y="456"/>
                </a:cubicBezTo>
                <a:cubicBezTo>
                  <a:pt x="192" y="456"/>
                  <a:pt x="193" y="456"/>
                  <a:pt x="193" y="456"/>
                </a:cubicBezTo>
                <a:cubicBezTo>
                  <a:pt x="193" y="456"/>
                  <a:pt x="193" y="457"/>
                  <a:pt x="193" y="457"/>
                </a:cubicBezTo>
                <a:cubicBezTo>
                  <a:pt x="193" y="457"/>
                  <a:pt x="193" y="457"/>
                  <a:pt x="193" y="457"/>
                </a:cubicBezTo>
                <a:cubicBezTo>
                  <a:pt x="193" y="457"/>
                  <a:pt x="193" y="457"/>
                  <a:pt x="194" y="458"/>
                </a:cubicBezTo>
                <a:cubicBezTo>
                  <a:pt x="194" y="458"/>
                  <a:pt x="193" y="458"/>
                  <a:pt x="193" y="458"/>
                </a:cubicBezTo>
                <a:cubicBezTo>
                  <a:pt x="193" y="458"/>
                  <a:pt x="193" y="458"/>
                  <a:pt x="193" y="458"/>
                </a:cubicBezTo>
                <a:cubicBezTo>
                  <a:pt x="192" y="458"/>
                  <a:pt x="192" y="458"/>
                  <a:pt x="192" y="458"/>
                </a:cubicBezTo>
                <a:cubicBezTo>
                  <a:pt x="192" y="458"/>
                  <a:pt x="192" y="458"/>
                  <a:pt x="192" y="458"/>
                </a:cubicBezTo>
                <a:cubicBezTo>
                  <a:pt x="192" y="456"/>
                  <a:pt x="192" y="456"/>
                  <a:pt x="192" y="456"/>
                </a:cubicBezTo>
                <a:close/>
                <a:moveTo>
                  <a:pt x="450" y="202"/>
                </a:moveTo>
                <a:cubicBezTo>
                  <a:pt x="450" y="202"/>
                  <a:pt x="450" y="202"/>
                  <a:pt x="450" y="202"/>
                </a:cubicBezTo>
                <a:cubicBezTo>
                  <a:pt x="449" y="202"/>
                  <a:pt x="449" y="202"/>
                  <a:pt x="449" y="202"/>
                </a:cubicBezTo>
                <a:cubicBezTo>
                  <a:pt x="448" y="201"/>
                  <a:pt x="448" y="201"/>
                  <a:pt x="448" y="201"/>
                </a:cubicBezTo>
                <a:cubicBezTo>
                  <a:pt x="448" y="201"/>
                  <a:pt x="448" y="201"/>
                  <a:pt x="448" y="201"/>
                </a:cubicBezTo>
                <a:cubicBezTo>
                  <a:pt x="448" y="201"/>
                  <a:pt x="448" y="201"/>
                  <a:pt x="448" y="201"/>
                </a:cubicBezTo>
                <a:cubicBezTo>
                  <a:pt x="449" y="201"/>
                  <a:pt x="449" y="200"/>
                  <a:pt x="449" y="200"/>
                </a:cubicBezTo>
                <a:cubicBezTo>
                  <a:pt x="449" y="201"/>
                  <a:pt x="450" y="201"/>
                  <a:pt x="450" y="202"/>
                </a:cubicBezTo>
                <a:close/>
                <a:moveTo>
                  <a:pt x="493" y="520"/>
                </a:moveTo>
                <a:cubicBezTo>
                  <a:pt x="493" y="520"/>
                  <a:pt x="493" y="520"/>
                  <a:pt x="493" y="520"/>
                </a:cubicBezTo>
                <a:cubicBezTo>
                  <a:pt x="491" y="524"/>
                  <a:pt x="491" y="524"/>
                  <a:pt x="491" y="524"/>
                </a:cubicBezTo>
                <a:cubicBezTo>
                  <a:pt x="489" y="527"/>
                  <a:pt x="489" y="527"/>
                  <a:pt x="489" y="527"/>
                </a:cubicBezTo>
                <a:cubicBezTo>
                  <a:pt x="494" y="529"/>
                  <a:pt x="494" y="529"/>
                  <a:pt x="494" y="529"/>
                </a:cubicBezTo>
                <a:cubicBezTo>
                  <a:pt x="497" y="533"/>
                  <a:pt x="497" y="533"/>
                  <a:pt x="497" y="533"/>
                </a:cubicBezTo>
                <a:cubicBezTo>
                  <a:pt x="497" y="533"/>
                  <a:pt x="499" y="536"/>
                  <a:pt x="501" y="536"/>
                </a:cubicBezTo>
                <a:cubicBezTo>
                  <a:pt x="503" y="536"/>
                  <a:pt x="506" y="538"/>
                  <a:pt x="506" y="538"/>
                </a:cubicBezTo>
                <a:cubicBezTo>
                  <a:pt x="506" y="538"/>
                  <a:pt x="508" y="535"/>
                  <a:pt x="508" y="531"/>
                </a:cubicBezTo>
                <a:cubicBezTo>
                  <a:pt x="509" y="528"/>
                  <a:pt x="505" y="524"/>
                  <a:pt x="511" y="523"/>
                </a:cubicBezTo>
                <a:cubicBezTo>
                  <a:pt x="517" y="523"/>
                  <a:pt x="513" y="516"/>
                  <a:pt x="513" y="516"/>
                </a:cubicBezTo>
                <a:cubicBezTo>
                  <a:pt x="513" y="511"/>
                  <a:pt x="513" y="511"/>
                  <a:pt x="513" y="511"/>
                </a:cubicBezTo>
                <a:cubicBezTo>
                  <a:pt x="512" y="505"/>
                  <a:pt x="512" y="505"/>
                  <a:pt x="512" y="505"/>
                </a:cubicBezTo>
                <a:cubicBezTo>
                  <a:pt x="513" y="503"/>
                  <a:pt x="513" y="503"/>
                  <a:pt x="513" y="503"/>
                </a:cubicBezTo>
                <a:cubicBezTo>
                  <a:pt x="516" y="499"/>
                  <a:pt x="516" y="499"/>
                  <a:pt x="516" y="499"/>
                </a:cubicBezTo>
                <a:cubicBezTo>
                  <a:pt x="519" y="496"/>
                  <a:pt x="519" y="496"/>
                  <a:pt x="519" y="496"/>
                </a:cubicBezTo>
                <a:cubicBezTo>
                  <a:pt x="519" y="496"/>
                  <a:pt x="520" y="493"/>
                  <a:pt x="520" y="491"/>
                </a:cubicBezTo>
                <a:cubicBezTo>
                  <a:pt x="519" y="490"/>
                  <a:pt x="516" y="485"/>
                  <a:pt x="516" y="485"/>
                </a:cubicBezTo>
                <a:cubicBezTo>
                  <a:pt x="519" y="473"/>
                  <a:pt x="519" y="473"/>
                  <a:pt x="519" y="473"/>
                </a:cubicBezTo>
                <a:cubicBezTo>
                  <a:pt x="518" y="471"/>
                  <a:pt x="518" y="471"/>
                  <a:pt x="518" y="471"/>
                </a:cubicBezTo>
                <a:cubicBezTo>
                  <a:pt x="517" y="468"/>
                  <a:pt x="517" y="468"/>
                  <a:pt x="517" y="468"/>
                </a:cubicBezTo>
                <a:cubicBezTo>
                  <a:pt x="515" y="459"/>
                  <a:pt x="515" y="459"/>
                  <a:pt x="515" y="459"/>
                </a:cubicBezTo>
                <a:cubicBezTo>
                  <a:pt x="515" y="447"/>
                  <a:pt x="515" y="447"/>
                  <a:pt x="515" y="447"/>
                </a:cubicBezTo>
                <a:cubicBezTo>
                  <a:pt x="509" y="449"/>
                  <a:pt x="509" y="449"/>
                  <a:pt x="509" y="449"/>
                </a:cubicBezTo>
                <a:cubicBezTo>
                  <a:pt x="511" y="454"/>
                  <a:pt x="511" y="454"/>
                  <a:pt x="511" y="454"/>
                </a:cubicBezTo>
                <a:cubicBezTo>
                  <a:pt x="509" y="463"/>
                  <a:pt x="509" y="463"/>
                  <a:pt x="509" y="463"/>
                </a:cubicBezTo>
                <a:cubicBezTo>
                  <a:pt x="504" y="464"/>
                  <a:pt x="504" y="464"/>
                  <a:pt x="504" y="464"/>
                </a:cubicBezTo>
                <a:cubicBezTo>
                  <a:pt x="502" y="465"/>
                  <a:pt x="502" y="465"/>
                  <a:pt x="502" y="465"/>
                </a:cubicBezTo>
                <a:cubicBezTo>
                  <a:pt x="499" y="468"/>
                  <a:pt x="499" y="468"/>
                  <a:pt x="499" y="468"/>
                </a:cubicBezTo>
                <a:cubicBezTo>
                  <a:pt x="494" y="469"/>
                  <a:pt x="494" y="469"/>
                  <a:pt x="494" y="469"/>
                </a:cubicBezTo>
                <a:cubicBezTo>
                  <a:pt x="489" y="473"/>
                  <a:pt x="489" y="473"/>
                  <a:pt x="489" y="473"/>
                </a:cubicBezTo>
                <a:cubicBezTo>
                  <a:pt x="485" y="478"/>
                  <a:pt x="485" y="478"/>
                  <a:pt x="485" y="478"/>
                </a:cubicBezTo>
                <a:cubicBezTo>
                  <a:pt x="482" y="481"/>
                  <a:pt x="482" y="481"/>
                  <a:pt x="482" y="481"/>
                </a:cubicBezTo>
                <a:cubicBezTo>
                  <a:pt x="482" y="481"/>
                  <a:pt x="482" y="483"/>
                  <a:pt x="484" y="485"/>
                </a:cubicBezTo>
                <a:cubicBezTo>
                  <a:pt x="486" y="488"/>
                  <a:pt x="481" y="498"/>
                  <a:pt x="481" y="498"/>
                </a:cubicBezTo>
                <a:cubicBezTo>
                  <a:pt x="485" y="498"/>
                  <a:pt x="485" y="498"/>
                  <a:pt x="485" y="498"/>
                </a:cubicBezTo>
                <a:cubicBezTo>
                  <a:pt x="486" y="503"/>
                  <a:pt x="486" y="503"/>
                  <a:pt x="486" y="503"/>
                </a:cubicBezTo>
                <a:cubicBezTo>
                  <a:pt x="483" y="508"/>
                  <a:pt x="483" y="508"/>
                  <a:pt x="483" y="508"/>
                </a:cubicBezTo>
                <a:cubicBezTo>
                  <a:pt x="486" y="510"/>
                  <a:pt x="486" y="510"/>
                  <a:pt x="486" y="510"/>
                </a:cubicBezTo>
                <a:cubicBezTo>
                  <a:pt x="489" y="510"/>
                  <a:pt x="489" y="510"/>
                  <a:pt x="489" y="510"/>
                </a:cubicBezTo>
                <a:cubicBezTo>
                  <a:pt x="486" y="516"/>
                  <a:pt x="486" y="516"/>
                  <a:pt x="486" y="516"/>
                </a:cubicBezTo>
                <a:cubicBezTo>
                  <a:pt x="486" y="518"/>
                  <a:pt x="486" y="518"/>
                  <a:pt x="486" y="518"/>
                </a:cubicBezTo>
                <a:lnTo>
                  <a:pt x="493" y="520"/>
                </a:lnTo>
                <a:close/>
              </a:path>
            </a:pathLst>
          </a:custGeom>
          <a:solidFill>
            <a:srgbClr val="D8D8D8"/>
          </a:solidFill>
          <a:ln w="9525" cap="rnd" cmpd="sng">
            <a:solidFill>
              <a:srgbClr val="F2F2F2"/>
            </a:solidFill>
            <a:prstDash val="solid"/>
            <a:round/>
            <a:headEnd type="none" w="sm" len="sm"/>
            <a:tailEnd type="none" w="sm" len="sm"/>
          </a:ln>
        </p:spPr>
        <p:txBody>
          <a:bodyPr spcFirstLastPara="1" wrap="square" lIns="49325" tIns="24650" rIns="49325" bIns="24650" anchor="t"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dk1"/>
              </a:solidFill>
              <a:latin typeface="Montserrat"/>
              <a:ea typeface="Montserrat"/>
              <a:cs typeface="Montserrat"/>
              <a:sym typeface="Montserrat"/>
            </a:endParaRPr>
          </a:p>
        </p:txBody>
      </p:sp>
      <p:sp>
        <p:nvSpPr>
          <p:cNvPr id="339" name="Google Shape;339;p10"/>
          <p:cNvSpPr/>
          <p:nvPr/>
        </p:nvSpPr>
        <p:spPr>
          <a:xfrm>
            <a:off x="539060" y="4589097"/>
            <a:ext cx="689521" cy="555922"/>
          </a:xfrm>
          <a:custGeom>
            <a:avLst/>
            <a:gdLst/>
            <a:ahLst/>
            <a:cxnLst/>
            <a:rect l="l" t="t" r="r" b="b"/>
            <a:pathLst>
              <a:path w="238" h="198" extrusionOk="0">
                <a:moveTo>
                  <a:pt x="48" y="74"/>
                </a:moveTo>
                <a:cubicBezTo>
                  <a:pt x="52" y="77"/>
                  <a:pt x="52" y="77"/>
                  <a:pt x="52" y="77"/>
                </a:cubicBezTo>
                <a:cubicBezTo>
                  <a:pt x="55" y="75"/>
                  <a:pt x="55" y="75"/>
                  <a:pt x="55" y="75"/>
                </a:cubicBezTo>
                <a:cubicBezTo>
                  <a:pt x="57" y="73"/>
                  <a:pt x="57" y="73"/>
                  <a:pt x="57" y="73"/>
                </a:cubicBezTo>
                <a:cubicBezTo>
                  <a:pt x="59" y="75"/>
                  <a:pt x="59" y="75"/>
                  <a:pt x="59" y="75"/>
                </a:cubicBezTo>
                <a:cubicBezTo>
                  <a:pt x="56" y="78"/>
                  <a:pt x="56" y="78"/>
                  <a:pt x="56" y="78"/>
                </a:cubicBezTo>
                <a:cubicBezTo>
                  <a:pt x="54" y="80"/>
                  <a:pt x="54" y="80"/>
                  <a:pt x="54" y="80"/>
                </a:cubicBezTo>
                <a:cubicBezTo>
                  <a:pt x="54" y="83"/>
                  <a:pt x="54" y="83"/>
                  <a:pt x="54" y="83"/>
                </a:cubicBezTo>
                <a:cubicBezTo>
                  <a:pt x="50" y="82"/>
                  <a:pt x="50" y="82"/>
                  <a:pt x="50" y="82"/>
                </a:cubicBezTo>
                <a:cubicBezTo>
                  <a:pt x="46" y="78"/>
                  <a:pt x="46" y="78"/>
                  <a:pt x="46" y="78"/>
                </a:cubicBezTo>
                <a:cubicBezTo>
                  <a:pt x="44" y="77"/>
                  <a:pt x="44" y="77"/>
                  <a:pt x="44" y="77"/>
                </a:cubicBezTo>
                <a:cubicBezTo>
                  <a:pt x="42" y="76"/>
                  <a:pt x="42" y="76"/>
                  <a:pt x="42" y="76"/>
                </a:cubicBezTo>
                <a:cubicBezTo>
                  <a:pt x="41" y="73"/>
                  <a:pt x="41" y="73"/>
                  <a:pt x="41" y="73"/>
                </a:cubicBezTo>
                <a:cubicBezTo>
                  <a:pt x="40" y="74"/>
                  <a:pt x="40" y="74"/>
                  <a:pt x="40" y="74"/>
                </a:cubicBezTo>
                <a:cubicBezTo>
                  <a:pt x="36" y="75"/>
                  <a:pt x="36" y="75"/>
                  <a:pt x="36" y="75"/>
                </a:cubicBezTo>
                <a:cubicBezTo>
                  <a:pt x="35" y="76"/>
                  <a:pt x="35" y="76"/>
                  <a:pt x="35" y="76"/>
                </a:cubicBezTo>
                <a:cubicBezTo>
                  <a:pt x="34" y="74"/>
                  <a:pt x="34" y="74"/>
                  <a:pt x="34" y="74"/>
                </a:cubicBezTo>
                <a:cubicBezTo>
                  <a:pt x="35" y="72"/>
                  <a:pt x="35" y="72"/>
                  <a:pt x="35" y="72"/>
                </a:cubicBezTo>
                <a:cubicBezTo>
                  <a:pt x="32" y="72"/>
                  <a:pt x="32" y="72"/>
                  <a:pt x="32" y="72"/>
                </a:cubicBezTo>
                <a:cubicBezTo>
                  <a:pt x="32" y="72"/>
                  <a:pt x="31" y="73"/>
                  <a:pt x="30" y="73"/>
                </a:cubicBezTo>
                <a:cubicBezTo>
                  <a:pt x="29" y="73"/>
                  <a:pt x="28" y="73"/>
                  <a:pt x="28" y="73"/>
                </a:cubicBezTo>
                <a:cubicBezTo>
                  <a:pt x="27" y="72"/>
                  <a:pt x="26" y="71"/>
                  <a:pt x="25" y="71"/>
                </a:cubicBezTo>
                <a:cubicBezTo>
                  <a:pt x="24" y="70"/>
                  <a:pt x="23" y="69"/>
                  <a:pt x="23" y="69"/>
                </a:cubicBezTo>
                <a:cubicBezTo>
                  <a:pt x="21" y="70"/>
                  <a:pt x="21" y="70"/>
                  <a:pt x="21" y="70"/>
                </a:cubicBezTo>
                <a:cubicBezTo>
                  <a:pt x="19" y="72"/>
                  <a:pt x="19" y="72"/>
                  <a:pt x="19" y="72"/>
                </a:cubicBezTo>
                <a:cubicBezTo>
                  <a:pt x="19" y="71"/>
                  <a:pt x="19" y="71"/>
                  <a:pt x="19" y="71"/>
                </a:cubicBezTo>
                <a:cubicBezTo>
                  <a:pt x="17" y="70"/>
                  <a:pt x="17" y="70"/>
                  <a:pt x="17" y="70"/>
                </a:cubicBezTo>
                <a:cubicBezTo>
                  <a:pt x="13" y="70"/>
                  <a:pt x="13" y="70"/>
                  <a:pt x="13" y="70"/>
                </a:cubicBezTo>
                <a:cubicBezTo>
                  <a:pt x="12" y="70"/>
                  <a:pt x="12" y="70"/>
                  <a:pt x="12" y="70"/>
                </a:cubicBezTo>
                <a:cubicBezTo>
                  <a:pt x="12" y="70"/>
                  <a:pt x="12" y="70"/>
                  <a:pt x="10" y="70"/>
                </a:cubicBezTo>
                <a:cubicBezTo>
                  <a:pt x="9" y="69"/>
                  <a:pt x="9" y="69"/>
                  <a:pt x="9" y="69"/>
                </a:cubicBezTo>
                <a:cubicBezTo>
                  <a:pt x="6" y="68"/>
                  <a:pt x="6" y="68"/>
                  <a:pt x="6" y="68"/>
                </a:cubicBezTo>
                <a:cubicBezTo>
                  <a:pt x="3" y="67"/>
                  <a:pt x="3" y="67"/>
                  <a:pt x="3" y="67"/>
                </a:cubicBezTo>
                <a:cubicBezTo>
                  <a:pt x="3" y="67"/>
                  <a:pt x="2" y="67"/>
                  <a:pt x="2" y="68"/>
                </a:cubicBezTo>
                <a:cubicBezTo>
                  <a:pt x="2" y="70"/>
                  <a:pt x="0" y="71"/>
                  <a:pt x="0" y="72"/>
                </a:cubicBezTo>
                <a:cubicBezTo>
                  <a:pt x="1" y="73"/>
                  <a:pt x="2" y="73"/>
                  <a:pt x="3" y="75"/>
                </a:cubicBezTo>
                <a:cubicBezTo>
                  <a:pt x="5" y="76"/>
                  <a:pt x="5" y="76"/>
                  <a:pt x="5" y="76"/>
                </a:cubicBezTo>
                <a:cubicBezTo>
                  <a:pt x="8" y="76"/>
                  <a:pt x="8" y="76"/>
                  <a:pt x="8" y="76"/>
                </a:cubicBezTo>
                <a:cubicBezTo>
                  <a:pt x="9" y="75"/>
                  <a:pt x="9" y="75"/>
                  <a:pt x="9" y="75"/>
                </a:cubicBezTo>
                <a:cubicBezTo>
                  <a:pt x="13" y="76"/>
                  <a:pt x="13" y="76"/>
                  <a:pt x="13" y="76"/>
                </a:cubicBezTo>
                <a:cubicBezTo>
                  <a:pt x="14" y="78"/>
                  <a:pt x="15" y="80"/>
                  <a:pt x="16" y="79"/>
                </a:cubicBezTo>
                <a:cubicBezTo>
                  <a:pt x="17" y="78"/>
                  <a:pt x="17" y="78"/>
                  <a:pt x="17" y="78"/>
                </a:cubicBezTo>
                <a:cubicBezTo>
                  <a:pt x="19" y="79"/>
                  <a:pt x="19" y="79"/>
                  <a:pt x="19" y="79"/>
                </a:cubicBezTo>
                <a:cubicBezTo>
                  <a:pt x="19" y="79"/>
                  <a:pt x="20" y="83"/>
                  <a:pt x="22" y="83"/>
                </a:cubicBezTo>
                <a:cubicBezTo>
                  <a:pt x="23" y="84"/>
                  <a:pt x="24" y="84"/>
                  <a:pt x="24" y="84"/>
                </a:cubicBezTo>
                <a:cubicBezTo>
                  <a:pt x="28" y="86"/>
                  <a:pt x="28" y="86"/>
                  <a:pt x="28" y="86"/>
                </a:cubicBezTo>
                <a:cubicBezTo>
                  <a:pt x="30" y="86"/>
                  <a:pt x="30" y="86"/>
                  <a:pt x="30" y="86"/>
                </a:cubicBezTo>
                <a:cubicBezTo>
                  <a:pt x="30" y="86"/>
                  <a:pt x="33" y="85"/>
                  <a:pt x="33" y="86"/>
                </a:cubicBezTo>
                <a:cubicBezTo>
                  <a:pt x="33" y="87"/>
                  <a:pt x="35" y="88"/>
                  <a:pt x="34" y="89"/>
                </a:cubicBezTo>
                <a:cubicBezTo>
                  <a:pt x="34" y="89"/>
                  <a:pt x="34" y="90"/>
                  <a:pt x="34" y="91"/>
                </a:cubicBezTo>
                <a:cubicBezTo>
                  <a:pt x="34" y="92"/>
                  <a:pt x="34" y="93"/>
                  <a:pt x="34" y="93"/>
                </a:cubicBezTo>
                <a:cubicBezTo>
                  <a:pt x="31" y="96"/>
                  <a:pt x="31" y="96"/>
                  <a:pt x="31" y="96"/>
                </a:cubicBezTo>
                <a:cubicBezTo>
                  <a:pt x="31" y="98"/>
                  <a:pt x="31" y="98"/>
                  <a:pt x="31" y="98"/>
                </a:cubicBezTo>
                <a:cubicBezTo>
                  <a:pt x="31" y="98"/>
                  <a:pt x="31" y="100"/>
                  <a:pt x="30" y="100"/>
                </a:cubicBezTo>
                <a:cubicBezTo>
                  <a:pt x="30" y="101"/>
                  <a:pt x="29" y="104"/>
                  <a:pt x="29" y="104"/>
                </a:cubicBezTo>
                <a:cubicBezTo>
                  <a:pt x="32" y="102"/>
                  <a:pt x="32" y="102"/>
                  <a:pt x="32" y="102"/>
                </a:cubicBezTo>
                <a:cubicBezTo>
                  <a:pt x="32" y="102"/>
                  <a:pt x="33" y="102"/>
                  <a:pt x="33" y="103"/>
                </a:cubicBezTo>
                <a:cubicBezTo>
                  <a:pt x="32" y="105"/>
                  <a:pt x="31" y="106"/>
                  <a:pt x="31" y="106"/>
                </a:cubicBezTo>
                <a:cubicBezTo>
                  <a:pt x="31" y="106"/>
                  <a:pt x="32" y="109"/>
                  <a:pt x="33" y="108"/>
                </a:cubicBezTo>
                <a:cubicBezTo>
                  <a:pt x="35" y="107"/>
                  <a:pt x="35" y="107"/>
                  <a:pt x="35" y="107"/>
                </a:cubicBezTo>
                <a:cubicBezTo>
                  <a:pt x="37" y="106"/>
                  <a:pt x="37" y="106"/>
                  <a:pt x="37" y="106"/>
                </a:cubicBezTo>
                <a:cubicBezTo>
                  <a:pt x="40" y="105"/>
                  <a:pt x="40" y="105"/>
                  <a:pt x="40" y="105"/>
                </a:cubicBezTo>
                <a:cubicBezTo>
                  <a:pt x="40" y="105"/>
                  <a:pt x="40" y="105"/>
                  <a:pt x="41" y="104"/>
                </a:cubicBezTo>
                <a:cubicBezTo>
                  <a:pt x="43" y="104"/>
                  <a:pt x="46" y="104"/>
                  <a:pt x="46" y="104"/>
                </a:cubicBezTo>
                <a:cubicBezTo>
                  <a:pt x="46" y="104"/>
                  <a:pt x="47" y="107"/>
                  <a:pt x="46" y="107"/>
                </a:cubicBezTo>
                <a:cubicBezTo>
                  <a:pt x="45" y="107"/>
                  <a:pt x="41" y="106"/>
                  <a:pt x="41" y="106"/>
                </a:cubicBezTo>
                <a:cubicBezTo>
                  <a:pt x="39" y="107"/>
                  <a:pt x="39" y="107"/>
                  <a:pt x="39" y="107"/>
                </a:cubicBezTo>
                <a:cubicBezTo>
                  <a:pt x="37" y="108"/>
                  <a:pt x="37" y="108"/>
                  <a:pt x="37" y="108"/>
                </a:cubicBezTo>
                <a:cubicBezTo>
                  <a:pt x="35" y="110"/>
                  <a:pt x="35" y="110"/>
                  <a:pt x="35" y="110"/>
                </a:cubicBezTo>
                <a:cubicBezTo>
                  <a:pt x="35" y="110"/>
                  <a:pt x="33" y="113"/>
                  <a:pt x="34" y="113"/>
                </a:cubicBezTo>
                <a:cubicBezTo>
                  <a:pt x="35" y="114"/>
                  <a:pt x="32" y="115"/>
                  <a:pt x="32" y="115"/>
                </a:cubicBezTo>
                <a:cubicBezTo>
                  <a:pt x="31" y="115"/>
                  <a:pt x="31" y="115"/>
                  <a:pt x="31" y="115"/>
                </a:cubicBezTo>
                <a:cubicBezTo>
                  <a:pt x="31" y="116"/>
                  <a:pt x="31" y="116"/>
                  <a:pt x="31" y="116"/>
                </a:cubicBezTo>
                <a:cubicBezTo>
                  <a:pt x="31" y="116"/>
                  <a:pt x="31" y="116"/>
                  <a:pt x="32" y="117"/>
                </a:cubicBezTo>
                <a:cubicBezTo>
                  <a:pt x="33" y="117"/>
                  <a:pt x="36" y="117"/>
                  <a:pt x="36" y="117"/>
                </a:cubicBezTo>
                <a:cubicBezTo>
                  <a:pt x="36" y="117"/>
                  <a:pt x="38" y="116"/>
                  <a:pt x="37" y="117"/>
                </a:cubicBezTo>
                <a:cubicBezTo>
                  <a:pt x="37" y="118"/>
                  <a:pt x="36" y="121"/>
                  <a:pt x="36" y="121"/>
                </a:cubicBezTo>
                <a:cubicBezTo>
                  <a:pt x="36" y="121"/>
                  <a:pt x="35" y="122"/>
                  <a:pt x="32" y="122"/>
                </a:cubicBezTo>
                <a:cubicBezTo>
                  <a:pt x="30" y="123"/>
                  <a:pt x="27" y="124"/>
                  <a:pt x="27" y="124"/>
                </a:cubicBezTo>
                <a:cubicBezTo>
                  <a:pt x="25" y="127"/>
                  <a:pt x="25" y="127"/>
                  <a:pt x="25" y="127"/>
                </a:cubicBezTo>
                <a:cubicBezTo>
                  <a:pt x="25" y="127"/>
                  <a:pt x="26" y="128"/>
                  <a:pt x="23" y="128"/>
                </a:cubicBezTo>
                <a:cubicBezTo>
                  <a:pt x="21" y="128"/>
                  <a:pt x="19" y="128"/>
                  <a:pt x="19" y="128"/>
                </a:cubicBezTo>
                <a:cubicBezTo>
                  <a:pt x="17" y="128"/>
                  <a:pt x="17" y="128"/>
                  <a:pt x="17" y="128"/>
                </a:cubicBezTo>
                <a:cubicBezTo>
                  <a:pt x="17" y="128"/>
                  <a:pt x="15" y="129"/>
                  <a:pt x="15" y="129"/>
                </a:cubicBezTo>
                <a:cubicBezTo>
                  <a:pt x="14" y="128"/>
                  <a:pt x="13" y="127"/>
                  <a:pt x="13" y="127"/>
                </a:cubicBezTo>
                <a:cubicBezTo>
                  <a:pt x="14" y="123"/>
                  <a:pt x="14" y="123"/>
                  <a:pt x="14" y="123"/>
                </a:cubicBezTo>
                <a:cubicBezTo>
                  <a:pt x="13" y="122"/>
                  <a:pt x="13" y="122"/>
                  <a:pt x="13" y="122"/>
                </a:cubicBezTo>
                <a:cubicBezTo>
                  <a:pt x="13" y="119"/>
                  <a:pt x="13" y="119"/>
                  <a:pt x="13" y="119"/>
                </a:cubicBezTo>
                <a:cubicBezTo>
                  <a:pt x="13" y="119"/>
                  <a:pt x="10" y="121"/>
                  <a:pt x="10" y="122"/>
                </a:cubicBezTo>
                <a:cubicBezTo>
                  <a:pt x="9" y="122"/>
                  <a:pt x="9" y="124"/>
                  <a:pt x="9" y="124"/>
                </a:cubicBezTo>
                <a:cubicBezTo>
                  <a:pt x="7" y="127"/>
                  <a:pt x="7" y="127"/>
                  <a:pt x="7" y="127"/>
                </a:cubicBezTo>
                <a:cubicBezTo>
                  <a:pt x="6" y="127"/>
                  <a:pt x="6" y="127"/>
                  <a:pt x="6" y="127"/>
                </a:cubicBezTo>
                <a:cubicBezTo>
                  <a:pt x="6" y="131"/>
                  <a:pt x="6" y="131"/>
                  <a:pt x="6" y="131"/>
                </a:cubicBezTo>
                <a:cubicBezTo>
                  <a:pt x="5" y="133"/>
                  <a:pt x="5" y="133"/>
                  <a:pt x="5" y="133"/>
                </a:cubicBezTo>
                <a:cubicBezTo>
                  <a:pt x="5" y="133"/>
                  <a:pt x="4" y="133"/>
                  <a:pt x="5" y="134"/>
                </a:cubicBezTo>
                <a:cubicBezTo>
                  <a:pt x="6" y="134"/>
                  <a:pt x="10" y="136"/>
                  <a:pt x="10" y="136"/>
                </a:cubicBezTo>
                <a:cubicBezTo>
                  <a:pt x="10" y="136"/>
                  <a:pt x="11" y="135"/>
                  <a:pt x="13" y="137"/>
                </a:cubicBezTo>
                <a:cubicBezTo>
                  <a:pt x="14" y="138"/>
                  <a:pt x="16" y="139"/>
                  <a:pt x="16" y="139"/>
                </a:cubicBezTo>
                <a:cubicBezTo>
                  <a:pt x="17" y="139"/>
                  <a:pt x="17" y="139"/>
                  <a:pt x="17" y="139"/>
                </a:cubicBezTo>
                <a:cubicBezTo>
                  <a:pt x="20" y="138"/>
                  <a:pt x="20" y="138"/>
                  <a:pt x="20" y="138"/>
                </a:cubicBezTo>
                <a:cubicBezTo>
                  <a:pt x="22" y="140"/>
                  <a:pt x="22" y="140"/>
                  <a:pt x="22" y="140"/>
                </a:cubicBezTo>
                <a:cubicBezTo>
                  <a:pt x="27" y="141"/>
                  <a:pt x="27" y="141"/>
                  <a:pt x="27" y="141"/>
                </a:cubicBezTo>
                <a:cubicBezTo>
                  <a:pt x="27" y="141"/>
                  <a:pt x="28" y="143"/>
                  <a:pt x="28" y="144"/>
                </a:cubicBezTo>
                <a:cubicBezTo>
                  <a:pt x="29" y="144"/>
                  <a:pt x="31" y="147"/>
                  <a:pt x="31" y="147"/>
                </a:cubicBezTo>
                <a:cubicBezTo>
                  <a:pt x="31" y="147"/>
                  <a:pt x="31" y="145"/>
                  <a:pt x="33" y="146"/>
                </a:cubicBezTo>
                <a:cubicBezTo>
                  <a:pt x="36" y="146"/>
                  <a:pt x="37" y="146"/>
                  <a:pt x="37" y="146"/>
                </a:cubicBezTo>
                <a:cubicBezTo>
                  <a:pt x="37" y="146"/>
                  <a:pt x="39" y="146"/>
                  <a:pt x="40" y="147"/>
                </a:cubicBezTo>
                <a:cubicBezTo>
                  <a:pt x="41" y="148"/>
                  <a:pt x="44" y="153"/>
                  <a:pt x="44" y="153"/>
                </a:cubicBezTo>
                <a:cubicBezTo>
                  <a:pt x="46" y="158"/>
                  <a:pt x="46" y="158"/>
                  <a:pt x="46" y="158"/>
                </a:cubicBezTo>
                <a:cubicBezTo>
                  <a:pt x="48" y="162"/>
                  <a:pt x="48" y="162"/>
                  <a:pt x="48" y="162"/>
                </a:cubicBezTo>
                <a:cubicBezTo>
                  <a:pt x="48" y="162"/>
                  <a:pt x="48" y="163"/>
                  <a:pt x="50" y="164"/>
                </a:cubicBezTo>
                <a:cubicBezTo>
                  <a:pt x="52" y="166"/>
                  <a:pt x="53" y="168"/>
                  <a:pt x="53" y="168"/>
                </a:cubicBezTo>
                <a:cubicBezTo>
                  <a:pt x="53" y="168"/>
                  <a:pt x="53" y="169"/>
                  <a:pt x="54" y="170"/>
                </a:cubicBezTo>
                <a:cubicBezTo>
                  <a:pt x="55" y="172"/>
                  <a:pt x="57" y="174"/>
                  <a:pt x="57" y="174"/>
                </a:cubicBezTo>
                <a:cubicBezTo>
                  <a:pt x="57" y="174"/>
                  <a:pt x="57" y="175"/>
                  <a:pt x="58" y="176"/>
                </a:cubicBezTo>
                <a:cubicBezTo>
                  <a:pt x="60" y="177"/>
                  <a:pt x="62" y="177"/>
                  <a:pt x="63" y="178"/>
                </a:cubicBezTo>
                <a:cubicBezTo>
                  <a:pt x="65" y="180"/>
                  <a:pt x="67" y="182"/>
                  <a:pt x="67" y="182"/>
                </a:cubicBezTo>
                <a:cubicBezTo>
                  <a:pt x="67" y="182"/>
                  <a:pt x="72" y="187"/>
                  <a:pt x="74" y="189"/>
                </a:cubicBezTo>
                <a:cubicBezTo>
                  <a:pt x="76" y="191"/>
                  <a:pt x="78" y="193"/>
                  <a:pt x="79" y="193"/>
                </a:cubicBezTo>
                <a:cubicBezTo>
                  <a:pt x="80" y="194"/>
                  <a:pt x="85" y="195"/>
                  <a:pt x="85" y="195"/>
                </a:cubicBezTo>
                <a:cubicBezTo>
                  <a:pt x="85" y="195"/>
                  <a:pt x="88" y="198"/>
                  <a:pt x="89" y="197"/>
                </a:cubicBezTo>
                <a:cubicBezTo>
                  <a:pt x="91" y="197"/>
                  <a:pt x="87" y="196"/>
                  <a:pt x="93" y="196"/>
                </a:cubicBezTo>
                <a:cubicBezTo>
                  <a:pt x="99" y="196"/>
                  <a:pt x="103" y="198"/>
                  <a:pt x="103" y="198"/>
                </a:cubicBezTo>
                <a:cubicBezTo>
                  <a:pt x="107" y="195"/>
                  <a:pt x="107" y="195"/>
                  <a:pt x="107" y="195"/>
                </a:cubicBezTo>
                <a:cubicBezTo>
                  <a:pt x="107" y="195"/>
                  <a:pt x="106" y="197"/>
                  <a:pt x="107" y="194"/>
                </a:cubicBezTo>
                <a:cubicBezTo>
                  <a:pt x="108" y="192"/>
                  <a:pt x="109" y="190"/>
                  <a:pt x="109" y="190"/>
                </a:cubicBezTo>
                <a:cubicBezTo>
                  <a:pt x="109" y="190"/>
                  <a:pt x="108" y="188"/>
                  <a:pt x="111" y="188"/>
                </a:cubicBezTo>
                <a:cubicBezTo>
                  <a:pt x="113" y="188"/>
                  <a:pt x="119" y="187"/>
                  <a:pt x="120" y="187"/>
                </a:cubicBezTo>
                <a:cubicBezTo>
                  <a:pt x="121" y="187"/>
                  <a:pt x="121" y="188"/>
                  <a:pt x="122" y="187"/>
                </a:cubicBezTo>
                <a:cubicBezTo>
                  <a:pt x="122" y="186"/>
                  <a:pt x="131" y="189"/>
                  <a:pt x="131" y="189"/>
                </a:cubicBezTo>
                <a:cubicBezTo>
                  <a:pt x="132" y="187"/>
                  <a:pt x="132" y="187"/>
                  <a:pt x="132" y="187"/>
                </a:cubicBezTo>
                <a:cubicBezTo>
                  <a:pt x="134" y="186"/>
                  <a:pt x="134" y="186"/>
                  <a:pt x="134" y="186"/>
                </a:cubicBezTo>
                <a:cubicBezTo>
                  <a:pt x="136" y="190"/>
                  <a:pt x="136" y="190"/>
                  <a:pt x="136" y="190"/>
                </a:cubicBezTo>
                <a:cubicBezTo>
                  <a:pt x="140" y="190"/>
                  <a:pt x="140" y="190"/>
                  <a:pt x="140" y="190"/>
                </a:cubicBezTo>
                <a:cubicBezTo>
                  <a:pt x="140" y="190"/>
                  <a:pt x="143" y="189"/>
                  <a:pt x="145" y="189"/>
                </a:cubicBezTo>
                <a:cubicBezTo>
                  <a:pt x="146" y="189"/>
                  <a:pt x="150" y="187"/>
                  <a:pt x="150" y="187"/>
                </a:cubicBezTo>
                <a:cubicBezTo>
                  <a:pt x="150" y="187"/>
                  <a:pt x="151" y="185"/>
                  <a:pt x="152" y="185"/>
                </a:cubicBezTo>
                <a:cubicBezTo>
                  <a:pt x="153" y="184"/>
                  <a:pt x="156" y="184"/>
                  <a:pt x="157" y="184"/>
                </a:cubicBezTo>
                <a:cubicBezTo>
                  <a:pt x="159" y="184"/>
                  <a:pt x="162" y="183"/>
                  <a:pt x="162" y="183"/>
                </a:cubicBezTo>
                <a:cubicBezTo>
                  <a:pt x="164" y="181"/>
                  <a:pt x="164" y="181"/>
                  <a:pt x="164" y="181"/>
                </a:cubicBezTo>
                <a:cubicBezTo>
                  <a:pt x="164" y="181"/>
                  <a:pt x="165" y="180"/>
                  <a:pt x="167" y="180"/>
                </a:cubicBezTo>
                <a:cubicBezTo>
                  <a:pt x="168" y="181"/>
                  <a:pt x="172" y="181"/>
                  <a:pt x="172" y="181"/>
                </a:cubicBezTo>
                <a:cubicBezTo>
                  <a:pt x="175" y="179"/>
                  <a:pt x="175" y="179"/>
                  <a:pt x="175" y="179"/>
                </a:cubicBezTo>
                <a:cubicBezTo>
                  <a:pt x="178" y="178"/>
                  <a:pt x="178" y="178"/>
                  <a:pt x="178" y="178"/>
                </a:cubicBezTo>
                <a:cubicBezTo>
                  <a:pt x="178" y="178"/>
                  <a:pt x="178" y="177"/>
                  <a:pt x="179" y="178"/>
                </a:cubicBezTo>
                <a:cubicBezTo>
                  <a:pt x="180" y="179"/>
                  <a:pt x="182" y="181"/>
                  <a:pt x="182" y="181"/>
                </a:cubicBezTo>
                <a:cubicBezTo>
                  <a:pt x="186" y="182"/>
                  <a:pt x="186" y="182"/>
                  <a:pt x="186" y="182"/>
                </a:cubicBezTo>
                <a:cubicBezTo>
                  <a:pt x="189" y="181"/>
                  <a:pt x="189" y="181"/>
                  <a:pt x="189" y="181"/>
                </a:cubicBezTo>
                <a:cubicBezTo>
                  <a:pt x="191" y="179"/>
                  <a:pt x="191" y="179"/>
                  <a:pt x="191" y="179"/>
                </a:cubicBezTo>
                <a:cubicBezTo>
                  <a:pt x="191" y="179"/>
                  <a:pt x="191" y="178"/>
                  <a:pt x="194" y="178"/>
                </a:cubicBezTo>
                <a:cubicBezTo>
                  <a:pt x="197" y="178"/>
                  <a:pt x="198" y="178"/>
                  <a:pt x="198" y="178"/>
                </a:cubicBezTo>
                <a:cubicBezTo>
                  <a:pt x="198" y="178"/>
                  <a:pt x="201" y="178"/>
                  <a:pt x="201" y="177"/>
                </a:cubicBezTo>
                <a:cubicBezTo>
                  <a:pt x="201" y="176"/>
                  <a:pt x="201" y="174"/>
                  <a:pt x="202" y="173"/>
                </a:cubicBezTo>
                <a:cubicBezTo>
                  <a:pt x="202" y="172"/>
                  <a:pt x="206" y="168"/>
                  <a:pt x="206" y="168"/>
                </a:cubicBezTo>
                <a:cubicBezTo>
                  <a:pt x="208" y="167"/>
                  <a:pt x="208" y="167"/>
                  <a:pt x="208" y="167"/>
                </a:cubicBezTo>
                <a:cubicBezTo>
                  <a:pt x="207" y="164"/>
                  <a:pt x="207" y="164"/>
                  <a:pt x="207" y="164"/>
                </a:cubicBezTo>
                <a:cubicBezTo>
                  <a:pt x="208" y="162"/>
                  <a:pt x="208" y="162"/>
                  <a:pt x="208" y="162"/>
                </a:cubicBezTo>
                <a:cubicBezTo>
                  <a:pt x="208" y="162"/>
                  <a:pt x="211" y="161"/>
                  <a:pt x="210" y="163"/>
                </a:cubicBezTo>
                <a:cubicBezTo>
                  <a:pt x="209" y="165"/>
                  <a:pt x="210" y="166"/>
                  <a:pt x="210" y="166"/>
                </a:cubicBezTo>
                <a:cubicBezTo>
                  <a:pt x="210" y="166"/>
                  <a:pt x="211" y="165"/>
                  <a:pt x="212" y="165"/>
                </a:cubicBezTo>
                <a:cubicBezTo>
                  <a:pt x="214" y="165"/>
                  <a:pt x="214" y="164"/>
                  <a:pt x="215" y="164"/>
                </a:cubicBezTo>
                <a:cubicBezTo>
                  <a:pt x="217" y="165"/>
                  <a:pt x="218" y="164"/>
                  <a:pt x="218" y="164"/>
                </a:cubicBezTo>
                <a:cubicBezTo>
                  <a:pt x="218" y="164"/>
                  <a:pt x="217" y="162"/>
                  <a:pt x="218" y="162"/>
                </a:cubicBezTo>
                <a:cubicBezTo>
                  <a:pt x="219" y="163"/>
                  <a:pt x="221" y="163"/>
                  <a:pt x="221" y="163"/>
                </a:cubicBezTo>
                <a:cubicBezTo>
                  <a:pt x="221" y="163"/>
                  <a:pt x="222" y="163"/>
                  <a:pt x="222" y="162"/>
                </a:cubicBezTo>
                <a:cubicBezTo>
                  <a:pt x="222" y="162"/>
                  <a:pt x="219" y="160"/>
                  <a:pt x="220" y="160"/>
                </a:cubicBezTo>
                <a:cubicBezTo>
                  <a:pt x="221" y="161"/>
                  <a:pt x="223" y="160"/>
                  <a:pt x="223" y="160"/>
                </a:cubicBezTo>
                <a:cubicBezTo>
                  <a:pt x="223" y="160"/>
                  <a:pt x="226" y="161"/>
                  <a:pt x="223" y="159"/>
                </a:cubicBezTo>
                <a:cubicBezTo>
                  <a:pt x="221" y="156"/>
                  <a:pt x="224" y="156"/>
                  <a:pt x="224" y="156"/>
                </a:cubicBezTo>
                <a:cubicBezTo>
                  <a:pt x="224" y="156"/>
                  <a:pt x="227" y="157"/>
                  <a:pt x="226" y="157"/>
                </a:cubicBezTo>
                <a:cubicBezTo>
                  <a:pt x="225" y="156"/>
                  <a:pt x="221" y="151"/>
                  <a:pt x="221" y="151"/>
                </a:cubicBezTo>
                <a:cubicBezTo>
                  <a:pt x="221" y="150"/>
                  <a:pt x="221" y="150"/>
                  <a:pt x="221" y="150"/>
                </a:cubicBezTo>
                <a:cubicBezTo>
                  <a:pt x="221" y="148"/>
                  <a:pt x="221" y="148"/>
                  <a:pt x="221" y="148"/>
                </a:cubicBezTo>
                <a:cubicBezTo>
                  <a:pt x="221" y="148"/>
                  <a:pt x="223" y="149"/>
                  <a:pt x="224" y="150"/>
                </a:cubicBezTo>
                <a:cubicBezTo>
                  <a:pt x="224" y="150"/>
                  <a:pt x="224" y="150"/>
                  <a:pt x="225" y="151"/>
                </a:cubicBezTo>
                <a:cubicBezTo>
                  <a:pt x="227" y="152"/>
                  <a:pt x="226" y="154"/>
                  <a:pt x="227" y="154"/>
                </a:cubicBezTo>
                <a:cubicBezTo>
                  <a:pt x="228" y="155"/>
                  <a:pt x="231" y="154"/>
                  <a:pt x="231" y="154"/>
                </a:cubicBezTo>
                <a:cubicBezTo>
                  <a:pt x="233" y="151"/>
                  <a:pt x="233" y="151"/>
                  <a:pt x="233" y="151"/>
                </a:cubicBezTo>
                <a:cubicBezTo>
                  <a:pt x="233" y="151"/>
                  <a:pt x="237" y="147"/>
                  <a:pt x="236" y="147"/>
                </a:cubicBezTo>
                <a:cubicBezTo>
                  <a:pt x="235" y="146"/>
                  <a:pt x="230" y="148"/>
                  <a:pt x="230" y="148"/>
                </a:cubicBezTo>
                <a:cubicBezTo>
                  <a:pt x="232" y="144"/>
                  <a:pt x="232" y="144"/>
                  <a:pt x="232" y="144"/>
                </a:cubicBezTo>
                <a:cubicBezTo>
                  <a:pt x="229" y="143"/>
                  <a:pt x="229" y="143"/>
                  <a:pt x="229" y="143"/>
                </a:cubicBezTo>
                <a:cubicBezTo>
                  <a:pt x="228" y="142"/>
                  <a:pt x="228" y="142"/>
                  <a:pt x="228" y="142"/>
                </a:cubicBezTo>
                <a:cubicBezTo>
                  <a:pt x="228" y="142"/>
                  <a:pt x="231" y="142"/>
                  <a:pt x="231" y="142"/>
                </a:cubicBezTo>
                <a:cubicBezTo>
                  <a:pt x="232" y="142"/>
                  <a:pt x="234" y="141"/>
                  <a:pt x="234" y="141"/>
                </a:cubicBezTo>
                <a:cubicBezTo>
                  <a:pt x="234" y="139"/>
                  <a:pt x="234" y="139"/>
                  <a:pt x="234" y="139"/>
                </a:cubicBezTo>
                <a:cubicBezTo>
                  <a:pt x="231" y="137"/>
                  <a:pt x="231" y="137"/>
                  <a:pt x="231" y="137"/>
                </a:cubicBezTo>
                <a:cubicBezTo>
                  <a:pt x="232" y="136"/>
                  <a:pt x="232" y="136"/>
                  <a:pt x="232" y="136"/>
                </a:cubicBezTo>
                <a:cubicBezTo>
                  <a:pt x="233" y="134"/>
                  <a:pt x="233" y="134"/>
                  <a:pt x="233" y="134"/>
                </a:cubicBezTo>
                <a:cubicBezTo>
                  <a:pt x="235" y="133"/>
                  <a:pt x="235" y="133"/>
                  <a:pt x="235" y="133"/>
                </a:cubicBezTo>
                <a:cubicBezTo>
                  <a:pt x="238" y="127"/>
                  <a:pt x="238" y="127"/>
                  <a:pt x="238" y="127"/>
                </a:cubicBezTo>
                <a:cubicBezTo>
                  <a:pt x="237" y="125"/>
                  <a:pt x="237" y="125"/>
                  <a:pt x="237" y="125"/>
                </a:cubicBezTo>
                <a:cubicBezTo>
                  <a:pt x="235" y="125"/>
                  <a:pt x="235" y="125"/>
                  <a:pt x="235" y="125"/>
                </a:cubicBezTo>
                <a:cubicBezTo>
                  <a:pt x="235" y="121"/>
                  <a:pt x="235" y="121"/>
                  <a:pt x="235" y="121"/>
                </a:cubicBezTo>
                <a:cubicBezTo>
                  <a:pt x="231" y="119"/>
                  <a:pt x="231" y="119"/>
                  <a:pt x="231" y="119"/>
                </a:cubicBezTo>
                <a:cubicBezTo>
                  <a:pt x="231" y="119"/>
                  <a:pt x="228" y="117"/>
                  <a:pt x="228" y="116"/>
                </a:cubicBezTo>
                <a:cubicBezTo>
                  <a:pt x="228" y="116"/>
                  <a:pt x="228" y="114"/>
                  <a:pt x="227" y="115"/>
                </a:cubicBezTo>
                <a:cubicBezTo>
                  <a:pt x="226" y="115"/>
                  <a:pt x="225" y="114"/>
                  <a:pt x="225" y="114"/>
                </a:cubicBezTo>
                <a:cubicBezTo>
                  <a:pt x="225" y="114"/>
                  <a:pt x="225" y="111"/>
                  <a:pt x="225" y="111"/>
                </a:cubicBezTo>
                <a:cubicBezTo>
                  <a:pt x="225" y="111"/>
                  <a:pt x="227" y="110"/>
                  <a:pt x="227" y="109"/>
                </a:cubicBezTo>
                <a:cubicBezTo>
                  <a:pt x="228" y="108"/>
                  <a:pt x="227" y="106"/>
                  <a:pt x="227" y="106"/>
                </a:cubicBezTo>
                <a:cubicBezTo>
                  <a:pt x="226" y="106"/>
                  <a:pt x="224" y="107"/>
                  <a:pt x="224" y="107"/>
                </a:cubicBezTo>
                <a:cubicBezTo>
                  <a:pt x="218" y="108"/>
                  <a:pt x="218" y="108"/>
                  <a:pt x="218" y="108"/>
                </a:cubicBezTo>
                <a:cubicBezTo>
                  <a:pt x="216" y="107"/>
                  <a:pt x="216" y="107"/>
                  <a:pt x="216" y="107"/>
                </a:cubicBezTo>
                <a:cubicBezTo>
                  <a:pt x="216" y="107"/>
                  <a:pt x="217" y="107"/>
                  <a:pt x="217" y="106"/>
                </a:cubicBezTo>
                <a:cubicBezTo>
                  <a:pt x="218" y="105"/>
                  <a:pt x="218" y="104"/>
                  <a:pt x="219" y="103"/>
                </a:cubicBezTo>
                <a:cubicBezTo>
                  <a:pt x="220" y="102"/>
                  <a:pt x="220" y="103"/>
                  <a:pt x="221" y="101"/>
                </a:cubicBezTo>
                <a:cubicBezTo>
                  <a:pt x="223" y="100"/>
                  <a:pt x="225" y="98"/>
                  <a:pt x="225" y="98"/>
                </a:cubicBezTo>
                <a:cubicBezTo>
                  <a:pt x="225" y="95"/>
                  <a:pt x="225" y="95"/>
                  <a:pt x="225" y="95"/>
                </a:cubicBezTo>
                <a:cubicBezTo>
                  <a:pt x="224" y="92"/>
                  <a:pt x="224" y="92"/>
                  <a:pt x="224" y="92"/>
                </a:cubicBezTo>
                <a:cubicBezTo>
                  <a:pt x="224" y="92"/>
                  <a:pt x="223" y="91"/>
                  <a:pt x="222" y="91"/>
                </a:cubicBezTo>
                <a:cubicBezTo>
                  <a:pt x="221" y="91"/>
                  <a:pt x="222" y="93"/>
                  <a:pt x="220" y="91"/>
                </a:cubicBezTo>
                <a:cubicBezTo>
                  <a:pt x="219" y="90"/>
                  <a:pt x="219" y="90"/>
                  <a:pt x="218" y="88"/>
                </a:cubicBezTo>
                <a:cubicBezTo>
                  <a:pt x="217" y="87"/>
                  <a:pt x="217" y="85"/>
                  <a:pt x="217" y="85"/>
                </a:cubicBezTo>
                <a:cubicBezTo>
                  <a:pt x="217" y="85"/>
                  <a:pt x="215" y="84"/>
                  <a:pt x="216" y="84"/>
                </a:cubicBezTo>
                <a:cubicBezTo>
                  <a:pt x="218" y="84"/>
                  <a:pt x="219" y="85"/>
                  <a:pt x="220" y="84"/>
                </a:cubicBezTo>
                <a:cubicBezTo>
                  <a:pt x="221" y="83"/>
                  <a:pt x="221" y="84"/>
                  <a:pt x="221" y="83"/>
                </a:cubicBezTo>
                <a:cubicBezTo>
                  <a:pt x="221" y="82"/>
                  <a:pt x="222" y="79"/>
                  <a:pt x="222" y="79"/>
                </a:cubicBezTo>
                <a:cubicBezTo>
                  <a:pt x="222" y="78"/>
                  <a:pt x="222" y="78"/>
                  <a:pt x="224" y="77"/>
                </a:cubicBezTo>
                <a:cubicBezTo>
                  <a:pt x="227" y="76"/>
                  <a:pt x="226" y="76"/>
                  <a:pt x="228" y="76"/>
                </a:cubicBezTo>
                <a:cubicBezTo>
                  <a:pt x="229" y="75"/>
                  <a:pt x="230" y="74"/>
                  <a:pt x="229" y="74"/>
                </a:cubicBezTo>
                <a:cubicBezTo>
                  <a:pt x="229" y="73"/>
                  <a:pt x="227" y="73"/>
                  <a:pt x="227" y="73"/>
                </a:cubicBezTo>
                <a:cubicBezTo>
                  <a:pt x="226" y="72"/>
                  <a:pt x="224" y="74"/>
                  <a:pt x="224" y="74"/>
                </a:cubicBezTo>
                <a:cubicBezTo>
                  <a:pt x="224" y="74"/>
                  <a:pt x="222" y="75"/>
                  <a:pt x="221" y="76"/>
                </a:cubicBezTo>
                <a:cubicBezTo>
                  <a:pt x="220" y="77"/>
                  <a:pt x="219" y="76"/>
                  <a:pt x="218" y="76"/>
                </a:cubicBezTo>
                <a:cubicBezTo>
                  <a:pt x="217" y="76"/>
                  <a:pt x="217" y="76"/>
                  <a:pt x="217" y="76"/>
                </a:cubicBezTo>
                <a:cubicBezTo>
                  <a:pt x="217" y="76"/>
                  <a:pt x="215" y="75"/>
                  <a:pt x="214" y="77"/>
                </a:cubicBezTo>
                <a:cubicBezTo>
                  <a:pt x="214" y="79"/>
                  <a:pt x="212" y="81"/>
                  <a:pt x="212" y="81"/>
                </a:cubicBezTo>
                <a:cubicBezTo>
                  <a:pt x="212" y="81"/>
                  <a:pt x="211" y="82"/>
                  <a:pt x="211" y="80"/>
                </a:cubicBezTo>
                <a:cubicBezTo>
                  <a:pt x="211" y="79"/>
                  <a:pt x="210" y="76"/>
                  <a:pt x="210" y="76"/>
                </a:cubicBezTo>
                <a:cubicBezTo>
                  <a:pt x="210" y="76"/>
                  <a:pt x="210" y="76"/>
                  <a:pt x="210" y="76"/>
                </a:cubicBezTo>
                <a:cubicBezTo>
                  <a:pt x="209" y="76"/>
                  <a:pt x="206" y="75"/>
                  <a:pt x="206" y="75"/>
                </a:cubicBezTo>
                <a:cubicBezTo>
                  <a:pt x="206" y="75"/>
                  <a:pt x="207" y="75"/>
                  <a:pt x="207" y="73"/>
                </a:cubicBezTo>
                <a:cubicBezTo>
                  <a:pt x="206" y="72"/>
                  <a:pt x="206" y="71"/>
                  <a:pt x="206" y="71"/>
                </a:cubicBezTo>
                <a:cubicBezTo>
                  <a:pt x="207" y="71"/>
                  <a:pt x="208" y="71"/>
                  <a:pt x="208" y="71"/>
                </a:cubicBezTo>
                <a:cubicBezTo>
                  <a:pt x="209" y="71"/>
                  <a:pt x="209" y="71"/>
                  <a:pt x="209" y="69"/>
                </a:cubicBezTo>
                <a:cubicBezTo>
                  <a:pt x="209" y="66"/>
                  <a:pt x="208" y="65"/>
                  <a:pt x="208" y="65"/>
                </a:cubicBezTo>
                <a:cubicBezTo>
                  <a:pt x="208" y="65"/>
                  <a:pt x="207" y="64"/>
                  <a:pt x="207" y="64"/>
                </a:cubicBezTo>
                <a:cubicBezTo>
                  <a:pt x="207" y="60"/>
                  <a:pt x="207" y="60"/>
                  <a:pt x="207" y="60"/>
                </a:cubicBezTo>
                <a:cubicBezTo>
                  <a:pt x="207" y="60"/>
                  <a:pt x="207" y="59"/>
                  <a:pt x="206" y="58"/>
                </a:cubicBezTo>
                <a:cubicBezTo>
                  <a:pt x="205" y="57"/>
                  <a:pt x="205" y="56"/>
                  <a:pt x="204" y="57"/>
                </a:cubicBezTo>
                <a:cubicBezTo>
                  <a:pt x="204" y="57"/>
                  <a:pt x="203" y="58"/>
                  <a:pt x="202" y="58"/>
                </a:cubicBezTo>
                <a:cubicBezTo>
                  <a:pt x="201" y="57"/>
                  <a:pt x="199" y="56"/>
                  <a:pt x="199" y="56"/>
                </a:cubicBezTo>
                <a:cubicBezTo>
                  <a:pt x="195" y="54"/>
                  <a:pt x="195" y="54"/>
                  <a:pt x="195" y="54"/>
                </a:cubicBezTo>
                <a:cubicBezTo>
                  <a:pt x="195" y="54"/>
                  <a:pt x="195" y="54"/>
                  <a:pt x="194" y="55"/>
                </a:cubicBezTo>
                <a:cubicBezTo>
                  <a:pt x="194" y="56"/>
                  <a:pt x="193" y="55"/>
                  <a:pt x="193" y="57"/>
                </a:cubicBezTo>
                <a:cubicBezTo>
                  <a:pt x="194" y="58"/>
                  <a:pt x="194" y="59"/>
                  <a:pt x="194" y="60"/>
                </a:cubicBezTo>
                <a:cubicBezTo>
                  <a:pt x="193" y="61"/>
                  <a:pt x="193" y="62"/>
                  <a:pt x="193" y="64"/>
                </a:cubicBezTo>
                <a:cubicBezTo>
                  <a:pt x="192" y="65"/>
                  <a:pt x="191" y="65"/>
                  <a:pt x="191" y="66"/>
                </a:cubicBezTo>
                <a:cubicBezTo>
                  <a:pt x="191" y="67"/>
                  <a:pt x="192" y="67"/>
                  <a:pt x="192" y="68"/>
                </a:cubicBezTo>
                <a:cubicBezTo>
                  <a:pt x="192" y="68"/>
                  <a:pt x="191" y="70"/>
                  <a:pt x="190" y="70"/>
                </a:cubicBezTo>
                <a:cubicBezTo>
                  <a:pt x="190" y="71"/>
                  <a:pt x="189" y="72"/>
                  <a:pt x="188" y="72"/>
                </a:cubicBezTo>
                <a:cubicBezTo>
                  <a:pt x="188" y="71"/>
                  <a:pt x="187" y="71"/>
                  <a:pt x="186" y="71"/>
                </a:cubicBezTo>
                <a:cubicBezTo>
                  <a:pt x="185" y="71"/>
                  <a:pt x="184" y="72"/>
                  <a:pt x="184" y="72"/>
                </a:cubicBezTo>
                <a:cubicBezTo>
                  <a:pt x="184" y="72"/>
                  <a:pt x="183" y="73"/>
                  <a:pt x="182" y="72"/>
                </a:cubicBezTo>
                <a:cubicBezTo>
                  <a:pt x="180" y="71"/>
                  <a:pt x="179" y="70"/>
                  <a:pt x="179" y="70"/>
                </a:cubicBezTo>
                <a:cubicBezTo>
                  <a:pt x="179" y="68"/>
                  <a:pt x="179" y="68"/>
                  <a:pt x="179" y="68"/>
                </a:cubicBezTo>
                <a:cubicBezTo>
                  <a:pt x="179" y="68"/>
                  <a:pt x="183" y="69"/>
                  <a:pt x="178" y="66"/>
                </a:cubicBezTo>
                <a:cubicBezTo>
                  <a:pt x="174" y="64"/>
                  <a:pt x="174" y="64"/>
                  <a:pt x="174" y="64"/>
                </a:cubicBezTo>
                <a:cubicBezTo>
                  <a:pt x="174" y="64"/>
                  <a:pt x="174" y="65"/>
                  <a:pt x="173" y="66"/>
                </a:cubicBezTo>
                <a:cubicBezTo>
                  <a:pt x="172" y="66"/>
                  <a:pt x="172" y="67"/>
                  <a:pt x="172" y="67"/>
                </a:cubicBezTo>
                <a:cubicBezTo>
                  <a:pt x="171" y="69"/>
                  <a:pt x="171" y="69"/>
                  <a:pt x="171" y="69"/>
                </a:cubicBezTo>
                <a:cubicBezTo>
                  <a:pt x="170" y="69"/>
                  <a:pt x="170" y="69"/>
                  <a:pt x="170" y="69"/>
                </a:cubicBezTo>
                <a:cubicBezTo>
                  <a:pt x="168" y="72"/>
                  <a:pt x="168" y="72"/>
                  <a:pt x="168" y="72"/>
                </a:cubicBezTo>
                <a:cubicBezTo>
                  <a:pt x="168" y="72"/>
                  <a:pt x="167" y="73"/>
                  <a:pt x="166" y="73"/>
                </a:cubicBezTo>
                <a:cubicBezTo>
                  <a:pt x="166" y="73"/>
                  <a:pt x="165" y="73"/>
                  <a:pt x="165" y="73"/>
                </a:cubicBezTo>
                <a:cubicBezTo>
                  <a:pt x="164" y="73"/>
                  <a:pt x="163" y="73"/>
                  <a:pt x="163" y="72"/>
                </a:cubicBezTo>
                <a:cubicBezTo>
                  <a:pt x="162" y="72"/>
                  <a:pt x="162" y="72"/>
                  <a:pt x="162" y="71"/>
                </a:cubicBezTo>
                <a:cubicBezTo>
                  <a:pt x="162" y="70"/>
                  <a:pt x="162" y="68"/>
                  <a:pt x="161" y="67"/>
                </a:cubicBezTo>
                <a:cubicBezTo>
                  <a:pt x="161" y="66"/>
                  <a:pt x="161" y="66"/>
                  <a:pt x="160" y="64"/>
                </a:cubicBezTo>
                <a:cubicBezTo>
                  <a:pt x="159" y="63"/>
                  <a:pt x="158" y="61"/>
                  <a:pt x="158" y="61"/>
                </a:cubicBezTo>
                <a:cubicBezTo>
                  <a:pt x="153" y="58"/>
                  <a:pt x="153" y="58"/>
                  <a:pt x="153" y="58"/>
                </a:cubicBezTo>
                <a:cubicBezTo>
                  <a:pt x="153" y="58"/>
                  <a:pt x="154" y="57"/>
                  <a:pt x="152" y="57"/>
                </a:cubicBezTo>
                <a:cubicBezTo>
                  <a:pt x="151" y="58"/>
                  <a:pt x="149" y="60"/>
                  <a:pt x="149" y="60"/>
                </a:cubicBezTo>
                <a:cubicBezTo>
                  <a:pt x="149" y="60"/>
                  <a:pt x="149" y="62"/>
                  <a:pt x="149" y="63"/>
                </a:cubicBezTo>
                <a:cubicBezTo>
                  <a:pt x="149" y="63"/>
                  <a:pt x="148" y="64"/>
                  <a:pt x="148" y="65"/>
                </a:cubicBezTo>
                <a:cubicBezTo>
                  <a:pt x="149" y="67"/>
                  <a:pt x="150" y="69"/>
                  <a:pt x="149" y="70"/>
                </a:cubicBezTo>
                <a:cubicBezTo>
                  <a:pt x="149" y="70"/>
                  <a:pt x="148" y="72"/>
                  <a:pt x="148" y="74"/>
                </a:cubicBezTo>
                <a:cubicBezTo>
                  <a:pt x="148" y="76"/>
                  <a:pt x="149" y="78"/>
                  <a:pt x="148" y="78"/>
                </a:cubicBezTo>
                <a:cubicBezTo>
                  <a:pt x="147" y="79"/>
                  <a:pt x="147" y="80"/>
                  <a:pt x="147" y="80"/>
                </a:cubicBezTo>
                <a:cubicBezTo>
                  <a:pt x="146" y="80"/>
                  <a:pt x="146" y="80"/>
                  <a:pt x="146" y="80"/>
                </a:cubicBezTo>
                <a:cubicBezTo>
                  <a:pt x="146" y="80"/>
                  <a:pt x="146" y="79"/>
                  <a:pt x="147" y="76"/>
                </a:cubicBezTo>
                <a:cubicBezTo>
                  <a:pt x="147" y="73"/>
                  <a:pt x="146" y="72"/>
                  <a:pt x="146" y="71"/>
                </a:cubicBezTo>
                <a:cubicBezTo>
                  <a:pt x="145" y="71"/>
                  <a:pt x="145" y="71"/>
                  <a:pt x="145" y="70"/>
                </a:cubicBezTo>
                <a:cubicBezTo>
                  <a:pt x="145" y="69"/>
                  <a:pt x="145" y="68"/>
                  <a:pt x="145" y="68"/>
                </a:cubicBezTo>
                <a:cubicBezTo>
                  <a:pt x="145" y="68"/>
                  <a:pt x="143" y="66"/>
                  <a:pt x="143" y="65"/>
                </a:cubicBezTo>
                <a:cubicBezTo>
                  <a:pt x="143" y="64"/>
                  <a:pt x="144" y="63"/>
                  <a:pt x="144" y="61"/>
                </a:cubicBezTo>
                <a:cubicBezTo>
                  <a:pt x="144" y="58"/>
                  <a:pt x="145" y="58"/>
                  <a:pt x="144" y="57"/>
                </a:cubicBezTo>
                <a:cubicBezTo>
                  <a:pt x="143" y="56"/>
                  <a:pt x="144" y="55"/>
                  <a:pt x="143" y="54"/>
                </a:cubicBezTo>
                <a:cubicBezTo>
                  <a:pt x="142" y="54"/>
                  <a:pt x="142" y="55"/>
                  <a:pt x="141" y="54"/>
                </a:cubicBezTo>
                <a:cubicBezTo>
                  <a:pt x="141" y="54"/>
                  <a:pt x="141" y="55"/>
                  <a:pt x="141" y="55"/>
                </a:cubicBezTo>
                <a:cubicBezTo>
                  <a:pt x="142" y="53"/>
                  <a:pt x="142" y="53"/>
                  <a:pt x="142" y="53"/>
                </a:cubicBezTo>
                <a:cubicBezTo>
                  <a:pt x="142" y="53"/>
                  <a:pt x="143" y="49"/>
                  <a:pt x="142" y="51"/>
                </a:cubicBezTo>
                <a:cubicBezTo>
                  <a:pt x="141" y="52"/>
                  <a:pt x="138" y="53"/>
                  <a:pt x="138" y="52"/>
                </a:cubicBezTo>
                <a:cubicBezTo>
                  <a:pt x="139" y="51"/>
                  <a:pt x="138" y="50"/>
                  <a:pt x="138" y="50"/>
                </a:cubicBezTo>
                <a:cubicBezTo>
                  <a:pt x="138" y="50"/>
                  <a:pt x="134" y="50"/>
                  <a:pt x="134" y="50"/>
                </a:cubicBezTo>
                <a:cubicBezTo>
                  <a:pt x="134" y="50"/>
                  <a:pt x="134" y="49"/>
                  <a:pt x="134" y="51"/>
                </a:cubicBezTo>
                <a:cubicBezTo>
                  <a:pt x="134" y="52"/>
                  <a:pt x="135" y="54"/>
                  <a:pt x="133" y="54"/>
                </a:cubicBezTo>
                <a:cubicBezTo>
                  <a:pt x="131" y="55"/>
                  <a:pt x="130" y="55"/>
                  <a:pt x="130" y="55"/>
                </a:cubicBezTo>
                <a:cubicBezTo>
                  <a:pt x="130" y="54"/>
                  <a:pt x="128" y="53"/>
                  <a:pt x="128" y="53"/>
                </a:cubicBezTo>
                <a:cubicBezTo>
                  <a:pt x="128" y="53"/>
                  <a:pt x="127" y="53"/>
                  <a:pt x="126" y="53"/>
                </a:cubicBezTo>
                <a:cubicBezTo>
                  <a:pt x="126" y="54"/>
                  <a:pt x="124" y="54"/>
                  <a:pt x="124" y="54"/>
                </a:cubicBezTo>
                <a:cubicBezTo>
                  <a:pt x="124" y="56"/>
                  <a:pt x="124" y="56"/>
                  <a:pt x="124" y="56"/>
                </a:cubicBezTo>
                <a:cubicBezTo>
                  <a:pt x="124" y="57"/>
                  <a:pt x="124" y="57"/>
                  <a:pt x="124" y="57"/>
                </a:cubicBezTo>
                <a:cubicBezTo>
                  <a:pt x="124" y="57"/>
                  <a:pt x="123" y="57"/>
                  <a:pt x="123" y="57"/>
                </a:cubicBezTo>
                <a:cubicBezTo>
                  <a:pt x="122" y="58"/>
                  <a:pt x="121" y="58"/>
                  <a:pt x="122" y="59"/>
                </a:cubicBezTo>
                <a:cubicBezTo>
                  <a:pt x="122" y="59"/>
                  <a:pt x="122" y="59"/>
                  <a:pt x="122" y="61"/>
                </a:cubicBezTo>
                <a:cubicBezTo>
                  <a:pt x="122" y="62"/>
                  <a:pt x="122" y="62"/>
                  <a:pt x="122" y="63"/>
                </a:cubicBezTo>
                <a:cubicBezTo>
                  <a:pt x="121" y="64"/>
                  <a:pt x="121" y="65"/>
                  <a:pt x="120" y="66"/>
                </a:cubicBezTo>
                <a:cubicBezTo>
                  <a:pt x="120" y="66"/>
                  <a:pt x="119" y="67"/>
                  <a:pt x="119" y="67"/>
                </a:cubicBezTo>
                <a:cubicBezTo>
                  <a:pt x="118" y="68"/>
                  <a:pt x="118" y="68"/>
                  <a:pt x="117" y="68"/>
                </a:cubicBezTo>
                <a:cubicBezTo>
                  <a:pt x="116" y="68"/>
                  <a:pt x="116" y="69"/>
                  <a:pt x="116" y="68"/>
                </a:cubicBezTo>
                <a:cubicBezTo>
                  <a:pt x="116" y="66"/>
                  <a:pt x="116" y="65"/>
                  <a:pt x="116" y="63"/>
                </a:cubicBezTo>
                <a:cubicBezTo>
                  <a:pt x="116" y="62"/>
                  <a:pt x="117" y="62"/>
                  <a:pt x="115" y="60"/>
                </a:cubicBezTo>
                <a:cubicBezTo>
                  <a:pt x="114" y="58"/>
                  <a:pt x="113" y="58"/>
                  <a:pt x="113" y="57"/>
                </a:cubicBezTo>
                <a:cubicBezTo>
                  <a:pt x="113" y="57"/>
                  <a:pt x="113" y="56"/>
                  <a:pt x="113" y="55"/>
                </a:cubicBezTo>
                <a:cubicBezTo>
                  <a:pt x="113" y="54"/>
                  <a:pt x="113" y="56"/>
                  <a:pt x="113" y="52"/>
                </a:cubicBezTo>
                <a:cubicBezTo>
                  <a:pt x="114" y="49"/>
                  <a:pt x="113" y="48"/>
                  <a:pt x="113" y="48"/>
                </a:cubicBezTo>
                <a:cubicBezTo>
                  <a:pt x="113" y="48"/>
                  <a:pt x="114" y="43"/>
                  <a:pt x="114" y="43"/>
                </a:cubicBezTo>
                <a:cubicBezTo>
                  <a:pt x="113" y="43"/>
                  <a:pt x="110" y="43"/>
                  <a:pt x="109" y="43"/>
                </a:cubicBezTo>
                <a:cubicBezTo>
                  <a:pt x="108" y="43"/>
                  <a:pt x="108" y="43"/>
                  <a:pt x="107" y="43"/>
                </a:cubicBezTo>
                <a:cubicBezTo>
                  <a:pt x="107" y="44"/>
                  <a:pt x="106" y="43"/>
                  <a:pt x="106" y="45"/>
                </a:cubicBezTo>
                <a:cubicBezTo>
                  <a:pt x="105" y="47"/>
                  <a:pt x="104" y="47"/>
                  <a:pt x="104" y="49"/>
                </a:cubicBezTo>
                <a:cubicBezTo>
                  <a:pt x="104" y="50"/>
                  <a:pt x="104" y="52"/>
                  <a:pt x="104" y="52"/>
                </a:cubicBezTo>
                <a:cubicBezTo>
                  <a:pt x="104" y="53"/>
                  <a:pt x="103" y="54"/>
                  <a:pt x="103" y="54"/>
                </a:cubicBezTo>
                <a:cubicBezTo>
                  <a:pt x="103" y="54"/>
                  <a:pt x="103" y="55"/>
                  <a:pt x="103" y="57"/>
                </a:cubicBezTo>
                <a:cubicBezTo>
                  <a:pt x="102" y="59"/>
                  <a:pt x="102" y="60"/>
                  <a:pt x="102" y="61"/>
                </a:cubicBezTo>
                <a:cubicBezTo>
                  <a:pt x="102" y="61"/>
                  <a:pt x="102" y="61"/>
                  <a:pt x="101" y="62"/>
                </a:cubicBezTo>
                <a:cubicBezTo>
                  <a:pt x="100" y="63"/>
                  <a:pt x="98" y="66"/>
                  <a:pt x="97" y="66"/>
                </a:cubicBezTo>
                <a:cubicBezTo>
                  <a:pt x="97" y="66"/>
                  <a:pt x="97" y="66"/>
                  <a:pt x="96" y="67"/>
                </a:cubicBezTo>
                <a:cubicBezTo>
                  <a:pt x="96" y="67"/>
                  <a:pt x="94" y="70"/>
                  <a:pt x="93" y="70"/>
                </a:cubicBezTo>
                <a:cubicBezTo>
                  <a:pt x="92" y="71"/>
                  <a:pt x="93" y="71"/>
                  <a:pt x="92" y="71"/>
                </a:cubicBezTo>
                <a:cubicBezTo>
                  <a:pt x="92" y="70"/>
                  <a:pt x="91" y="70"/>
                  <a:pt x="91" y="69"/>
                </a:cubicBezTo>
                <a:cubicBezTo>
                  <a:pt x="91" y="67"/>
                  <a:pt x="91" y="67"/>
                  <a:pt x="92" y="65"/>
                </a:cubicBezTo>
                <a:cubicBezTo>
                  <a:pt x="92" y="64"/>
                  <a:pt x="93" y="62"/>
                  <a:pt x="93" y="62"/>
                </a:cubicBezTo>
                <a:cubicBezTo>
                  <a:pt x="93" y="62"/>
                  <a:pt x="94" y="61"/>
                  <a:pt x="93" y="61"/>
                </a:cubicBezTo>
                <a:cubicBezTo>
                  <a:pt x="92" y="61"/>
                  <a:pt x="91" y="61"/>
                  <a:pt x="90" y="61"/>
                </a:cubicBezTo>
                <a:cubicBezTo>
                  <a:pt x="88" y="61"/>
                  <a:pt x="86" y="62"/>
                  <a:pt x="85" y="63"/>
                </a:cubicBezTo>
                <a:cubicBezTo>
                  <a:pt x="84" y="63"/>
                  <a:pt x="84" y="64"/>
                  <a:pt x="82" y="66"/>
                </a:cubicBezTo>
                <a:cubicBezTo>
                  <a:pt x="80" y="67"/>
                  <a:pt x="80" y="67"/>
                  <a:pt x="80" y="67"/>
                </a:cubicBezTo>
                <a:cubicBezTo>
                  <a:pt x="79" y="69"/>
                  <a:pt x="79" y="69"/>
                  <a:pt x="79" y="69"/>
                </a:cubicBezTo>
                <a:cubicBezTo>
                  <a:pt x="79" y="70"/>
                  <a:pt x="79" y="70"/>
                  <a:pt x="79" y="70"/>
                </a:cubicBezTo>
                <a:cubicBezTo>
                  <a:pt x="79" y="70"/>
                  <a:pt x="79" y="68"/>
                  <a:pt x="79" y="68"/>
                </a:cubicBezTo>
                <a:cubicBezTo>
                  <a:pt x="79" y="68"/>
                  <a:pt x="78" y="68"/>
                  <a:pt x="78" y="69"/>
                </a:cubicBezTo>
                <a:cubicBezTo>
                  <a:pt x="78" y="69"/>
                  <a:pt x="77" y="70"/>
                  <a:pt x="77" y="70"/>
                </a:cubicBezTo>
                <a:cubicBezTo>
                  <a:pt x="76" y="71"/>
                  <a:pt x="76" y="72"/>
                  <a:pt x="76" y="73"/>
                </a:cubicBezTo>
                <a:cubicBezTo>
                  <a:pt x="75" y="74"/>
                  <a:pt x="75" y="76"/>
                  <a:pt x="74" y="76"/>
                </a:cubicBezTo>
                <a:cubicBezTo>
                  <a:pt x="74" y="76"/>
                  <a:pt x="74" y="77"/>
                  <a:pt x="74" y="77"/>
                </a:cubicBezTo>
                <a:cubicBezTo>
                  <a:pt x="73" y="77"/>
                  <a:pt x="72" y="78"/>
                  <a:pt x="72" y="78"/>
                </a:cubicBezTo>
                <a:cubicBezTo>
                  <a:pt x="72" y="79"/>
                  <a:pt x="71" y="77"/>
                  <a:pt x="71" y="75"/>
                </a:cubicBezTo>
                <a:cubicBezTo>
                  <a:pt x="72" y="74"/>
                  <a:pt x="72" y="74"/>
                  <a:pt x="72" y="73"/>
                </a:cubicBezTo>
                <a:cubicBezTo>
                  <a:pt x="73" y="73"/>
                  <a:pt x="73" y="71"/>
                  <a:pt x="74" y="71"/>
                </a:cubicBezTo>
                <a:cubicBezTo>
                  <a:pt x="74" y="71"/>
                  <a:pt x="74" y="72"/>
                  <a:pt x="74" y="70"/>
                </a:cubicBezTo>
                <a:cubicBezTo>
                  <a:pt x="75" y="68"/>
                  <a:pt x="75" y="67"/>
                  <a:pt x="75" y="67"/>
                </a:cubicBezTo>
                <a:cubicBezTo>
                  <a:pt x="75" y="67"/>
                  <a:pt x="75" y="67"/>
                  <a:pt x="75" y="66"/>
                </a:cubicBezTo>
                <a:cubicBezTo>
                  <a:pt x="74" y="65"/>
                  <a:pt x="74" y="66"/>
                  <a:pt x="74" y="65"/>
                </a:cubicBezTo>
                <a:cubicBezTo>
                  <a:pt x="75" y="64"/>
                  <a:pt x="75" y="63"/>
                  <a:pt x="75" y="62"/>
                </a:cubicBezTo>
                <a:cubicBezTo>
                  <a:pt x="76" y="62"/>
                  <a:pt x="76" y="61"/>
                  <a:pt x="76" y="61"/>
                </a:cubicBezTo>
                <a:cubicBezTo>
                  <a:pt x="76" y="61"/>
                  <a:pt x="76" y="61"/>
                  <a:pt x="76" y="60"/>
                </a:cubicBezTo>
                <a:cubicBezTo>
                  <a:pt x="76" y="60"/>
                  <a:pt x="75" y="59"/>
                  <a:pt x="75" y="59"/>
                </a:cubicBezTo>
                <a:cubicBezTo>
                  <a:pt x="75" y="59"/>
                  <a:pt x="75" y="58"/>
                  <a:pt x="75" y="58"/>
                </a:cubicBezTo>
                <a:cubicBezTo>
                  <a:pt x="75" y="58"/>
                  <a:pt x="76" y="57"/>
                  <a:pt x="76" y="56"/>
                </a:cubicBezTo>
                <a:cubicBezTo>
                  <a:pt x="75" y="56"/>
                  <a:pt x="75" y="55"/>
                  <a:pt x="74" y="54"/>
                </a:cubicBezTo>
                <a:cubicBezTo>
                  <a:pt x="73" y="54"/>
                  <a:pt x="73" y="54"/>
                  <a:pt x="73" y="53"/>
                </a:cubicBezTo>
                <a:cubicBezTo>
                  <a:pt x="73" y="53"/>
                  <a:pt x="71" y="52"/>
                  <a:pt x="71" y="52"/>
                </a:cubicBezTo>
                <a:cubicBezTo>
                  <a:pt x="71" y="52"/>
                  <a:pt x="72" y="50"/>
                  <a:pt x="72" y="50"/>
                </a:cubicBezTo>
                <a:cubicBezTo>
                  <a:pt x="72" y="50"/>
                  <a:pt x="72" y="49"/>
                  <a:pt x="73" y="49"/>
                </a:cubicBezTo>
                <a:cubicBezTo>
                  <a:pt x="73" y="50"/>
                  <a:pt x="73" y="51"/>
                  <a:pt x="73" y="51"/>
                </a:cubicBezTo>
                <a:cubicBezTo>
                  <a:pt x="73" y="52"/>
                  <a:pt x="76" y="53"/>
                  <a:pt x="76" y="53"/>
                </a:cubicBezTo>
                <a:cubicBezTo>
                  <a:pt x="76" y="53"/>
                  <a:pt x="78" y="52"/>
                  <a:pt x="78" y="52"/>
                </a:cubicBezTo>
                <a:cubicBezTo>
                  <a:pt x="79" y="52"/>
                  <a:pt x="79" y="50"/>
                  <a:pt x="79" y="50"/>
                </a:cubicBezTo>
                <a:cubicBezTo>
                  <a:pt x="79" y="50"/>
                  <a:pt x="78" y="50"/>
                  <a:pt x="79" y="49"/>
                </a:cubicBezTo>
                <a:cubicBezTo>
                  <a:pt x="80" y="49"/>
                  <a:pt x="82" y="48"/>
                  <a:pt x="82" y="48"/>
                </a:cubicBezTo>
                <a:cubicBezTo>
                  <a:pt x="82" y="47"/>
                  <a:pt x="83" y="47"/>
                  <a:pt x="83" y="47"/>
                </a:cubicBezTo>
                <a:cubicBezTo>
                  <a:pt x="83" y="47"/>
                  <a:pt x="84" y="46"/>
                  <a:pt x="84" y="46"/>
                </a:cubicBezTo>
                <a:cubicBezTo>
                  <a:pt x="84" y="45"/>
                  <a:pt x="85" y="45"/>
                  <a:pt x="84" y="44"/>
                </a:cubicBezTo>
                <a:cubicBezTo>
                  <a:pt x="84" y="44"/>
                  <a:pt x="84" y="43"/>
                  <a:pt x="84" y="42"/>
                </a:cubicBezTo>
                <a:cubicBezTo>
                  <a:pt x="84" y="42"/>
                  <a:pt x="86" y="43"/>
                  <a:pt x="84" y="41"/>
                </a:cubicBezTo>
                <a:cubicBezTo>
                  <a:pt x="82" y="40"/>
                  <a:pt x="80" y="39"/>
                  <a:pt x="81" y="39"/>
                </a:cubicBezTo>
                <a:cubicBezTo>
                  <a:pt x="82" y="39"/>
                  <a:pt x="83" y="39"/>
                  <a:pt x="83" y="39"/>
                </a:cubicBezTo>
                <a:cubicBezTo>
                  <a:pt x="84" y="39"/>
                  <a:pt x="85" y="40"/>
                  <a:pt x="85" y="39"/>
                </a:cubicBezTo>
                <a:cubicBezTo>
                  <a:pt x="86" y="39"/>
                  <a:pt x="86" y="39"/>
                  <a:pt x="86" y="38"/>
                </a:cubicBezTo>
                <a:cubicBezTo>
                  <a:pt x="85" y="37"/>
                  <a:pt x="85" y="37"/>
                  <a:pt x="85" y="37"/>
                </a:cubicBezTo>
                <a:cubicBezTo>
                  <a:pt x="84" y="36"/>
                  <a:pt x="84" y="36"/>
                  <a:pt x="83" y="36"/>
                </a:cubicBezTo>
                <a:cubicBezTo>
                  <a:pt x="83" y="36"/>
                  <a:pt x="82" y="37"/>
                  <a:pt x="83" y="35"/>
                </a:cubicBezTo>
                <a:cubicBezTo>
                  <a:pt x="83" y="33"/>
                  <a:pt x="83" y="33"/>
                  <a:pt x="83" y="32"/>
                </a:cubicBezTo>
                <a:cubicBezTo>
                  <a:pt x="83" y="32"/>
                  <a:pt x="85" y="32"/>
                  <a:pt x="83" y="32"/>
                </a:cubicBezTo>
                <a:cubicBezTo>
                  <a:pt x="82" y="31"/>
                  <a:pt x="82" y="31"/>
                  <a:pt x="82" y="31"/>
                </a:cubicBezTo>
                <a:cubicBezTo>
                  <a:pt x="81" y="31"/>
                  <a:pt x="82" y="31"/>
                  <a:pt x="80" y="31"/>
                </a:cubicBezTo>
                <a:cubicBezTo>
                  <a:pt x="79" y="31"/>
                  <a:pt x="80" y="29"/>
                  <a:pt x="80" y="29"/>
                </a:cubicBezTo>
                <a:cubicBezTo>
                  <a:pt x="80" y="28"/>
                  <a:pt x="81" y="24"/>
                  <a:pt x="81" y="24"/>
                </a:cubicBezTo>
                <a:cubicBezTo>
                  <a:pt x="80" y="23"/>
                  <a:pt x="80" y="23"/>
                  <a:pt x="80" y="23"/>
                </a:cubicBezTo>
                <a:cubicBezTo>
                  <a:pt x="80" y="23"/>
                  <a:pt x="79" y="21"/>
                  <a:pt x="79" y="21"/>
                </a:cubicBezTo>
                <a:cubicBezTo>
                  <a:pt x="79" y="20"/>
                  <a:pt x="79" y="19"/>
                  <a:pt x="78" y="19"/>
                </a:cubicBezTo>
                <a:cubicBezTo>
                  <a:pt x="78" y="19"/>
                  <a:pt x="77" y="18"/>
                  <a:pt x="77" y="18"/>
                </a:cubicBezTo>
                <a:cubicBezTo>
                  <a:pt x="77" y="18"/>
                  <a:pt x="76" y="18"/>
                  <a:pt x="76" y="17"/>
                </a:cubicBezTo>
                <a:cubicBezTo>
                  <a:pt x="76" y="16"/>
                  <a:pt x="76" y="15"/>
                  <a:pt x="76" y="15"/>
                </a:cubicBezTo>
                <a:cubicBezTo>
                  <a:pt x="76" y="14"/>
                  <a:pt x="76" y="13"/>
                  <a:pt x="76" y="13"/>
                </a:cubicBezTo>
                <a:cubicBezTo>
                  <a:pt x="74" y="8"/>
                  <a:pt x="74" y="8"/>
                  <a:pt x="74" y="8"/>
                </a:cubicBezTo>
                <a:cubicBezTo>
                  <a:pt x="74" y="7"/>
                  <a:pt x="74" y="7"/>
                  <a:pt x="74" y="7"/>
                </a:cubicBezTo>
                <a:cubicBezTo>
                  <a:pt x="73" y="5"/>
                  <a:pt x="73" y="5"/>
                  <a:pt x="73" y="5"/>
                </a:cubicBezTo>
                <a:cubicBezTo>
                  <a:pt x="72" y="5"/>
                  <a:pt x="72" y="5"/>
                  <a:pt x="72" y="5"/>
                </a:cubicBezTo>
                <a:cubicBezTo>
                  <a:pt x="72" y="3"/>
                  <a:pt x="72" y="3"/>
                  <a:pt x="72" y="3"/>
                </a:cubicBezTo>
                <a:cubicBezTo>
                  <a:pt x="72" y="3"/>
                  <a:pt x="71" y="3"/>
                  <a:pt x="71" y="4"/>
                </a:cubicBezTo>
                <a:cubicBezTo>
                  <a:pt x="71" y="4"/>
                  <a:pt x="71" y="5"/>
                  <a:pt x="70" y="5"/>
                </a:cubicBezTo>
                <a:cubicBezTo>
                  <a:pt x="69" y="5"/>
                  <a:pt x="68" y="4"/>
                  <a:pt x="68" y="4"/>
                </a:cubicBezTo>
                <a:cubicBezTo>
                  <a:pt x="68" y="4"/>
                  <a:pt x="68" y="3"/>
                  <a:pt x="68" y="2"/>
                </a:cubicBezTo>
                <a:cubicBezTo>
                  <a:pt x="67" y="2"/>
                  <a:pt x="64" y="0"/>
                  <a:pt x="64" y="0"/>
                </a:cubicBezTo>
                <a:cubicBezTo>
                  <a:pt x="64" y="0"/>
                  <a:pt x="64" y="0"/>
                  <a:pt x="64" y="1"/>
                </a:cubicBezTo>
                <a:cubicBezTo>
                  <a:pt x="64" y="1"/>
                  <a:pt x="63" y="2"/>
                  <a:pt x="63" y="1"/>
                </a:cubicBezTo>
                <a:cubicBezTo>
                  <a:pt x="62" y="1"/>
                  <a:pt x="60" y="0"/>
                  <a:pt x="60" y="0"/>
                </a:cubicBezTo>
                <a:cubicBezTo>
                  <a:pt x="60" y="0"/>
                  <a:pt x="60" y="1"/>
                  <a:pt x="60" y="1"/>
                </a:cubicBezTo>
                <a:cubicBezTo>
                  <a:pt x="60" y="2"/>
                  <a:pt x="61" y="3"/>
                  <a:pt x="61" y="3"/>
                </a:cubicBezTo>
                <a:cubicBezTo>
                  <a:pt x="60" y="3"/>
                  <a:pt x="59" y="3"/>
                  <a:pt x="59" y="3"/>
                </a:cubicBezTo>
                <a:cubicBezTo>
                  <a:pt x="59" y="3"/>
                  <a:pt x="59" y="3"/>
                  <a:pt x="58" y="3"/>
                </a:cubicBezTo>
                <a:cubicBezTo>
                  <a:pt x="58" y="2"/>
                  <a:pt x="57" y="2"/>
                  <a:pt x="57" y="2"/>
                </a:cubicBezTo>
                <a:cubicBezTo>
                  <a:pt x="57" y="3"/>
                  <a:pt x="56" y="3"/>
                  <a:pt x="56" y="5"/>
                </a:cubicBezTo>
                <a:cubicBezTo>
                  <a:pt x="57" y="6"/>
                  <a:pt x="56" y="6"/>
                  <a:pt x="57" y="7"/>
                </a:cubicBezTo>
                <a:cubicBezTo>
                  <a:pt x="58" y="7"/>
                  <a:pt x="58" y="7"/>
                  <a:pt x="59" y="8"/>
                </a:cubicBezTo>
                <a:cubicBezTo>
                  <a:pt x="60" y="8"/>
                  <a:pt x="60" y="8"/>
                  <a:pt x="61" y="8"/>
                </a:cubicBezTo>
                <a:cubicBezTo>
                  <a:pt x="61" y="8"/>
                  <a:pt x="62" y="8"/>
                  <a:pt x="63" y="8"/>
                </a:cubicBezTo>
                <a:cubicBezTo>
                  <a:pt x="63" y="8"/>
                  <a:pt x="64" y="7"/>
                  <a:pt x="64" y="7"/>
                </a:cubicBezTo>
                <a:cubicBezTo>
                  <a:pt x="64" y="7"/>
                  <a:pt x="64" y="8"/>
                  <a:pt x="64" y="8"/>
                </a:cubicBezTo>
                <a:cubicBezTo>
                  <a:pt x="64" y="8"/>
                  <a:pt x="63" y="8"/>
                  <a:pt x="64" y="9"/>
                </a:cubicBezTo>
                <a:cubicBezTo>
                  <a:pt x="64" y="9"/>
                  <a:pt x="64" y="9"/>
                  <a:pt x="64" y="9"/>
                </a:cubicBezTo>
                <a:cubicBezTo>
                  <a:pt x="65" y="10"/>
                  <a:pt x="65" y="10"/>
                  <a:pt x="65" y="10"/>
                </a:cubicBezTo>
                <a:cubicBezTo>
                  <a:pt x="65" y="10"/>
                  <a:pt x="65" y="10"/>
                  <a:pt x="65" y="10"/>
                </a:cubicBezTo>
                <a:cubicBezTo>
                  <a:pt x="65" y="10"/>
                  <a:pt x="65" y="11"/>
                  <a:pt x="65" y="11"/>
                </a:cubicBezTo>
                <a:cubicBezTo>
                  <a:pt x="65" y="12"/>
                  <a:pt x="65" y="12"/>
                  <a:pt x="66" y="12"/>
                </a:cubicBezTo>
                <a:cubicBezTo>
                  <a:pt x="67" y="13"/>
                  <a:pt x="67" y="12"/>
                  <a:pt x="67" y="12"/>
                </a:cubicBezTo>
                <a:cubicBezTo>
                  <a:pt x="67" y="12"/>
                  <a:pt x="69" y="14"/>
                  <a:pt x="68" y="14"/>
                </a:cubicBezTo>
                <a:cubicBezTo>
                  <a:pt x="68" y="14"/>
                  <a:pt x="67" y="13"/>
                  <a:pt x="68" y="14"/>
                </a:cubicBezTo>
                <a:cubicBezTo>
                  <a:pt x="69" y="15"/>
                  <a:pt x="70" y="15"/>
                  <a:pt x="70" y="15"/>
                </a:cubicBezTo>
                <a:cubicBezTo>
                  <a:pt x="70" y="15"/>
                  <a:pt x="69" y="16"/>
                  <a:pt x="67" y="15"/>
                </a:cubicBezTo>
                <a:cubicBezTo>
                  <a:pt x="66" y="15"/>
                  <a:pt x="66" y="15"/>
                  <a:pt x="66" y="15"/>
                </a:cubicBezTo>
                <a:cubicBezTo>
                  <a:pt x="66" y="15"/>
                  <a:pt x="65" y="14"/>
                  <a:pt x="65" y="14"/>
                </a:cubicBezTo>
                <a:cubicBezTo>
                  <a:pt x="64" y="13"/>
                  <a:pt x="64" y="12"/>
                  <a:pt x="64" y="12"/>
                </a:cubicBezTo>
                <a:cubicBezTo>
                  <a:pt x="64" y="12"/>
                  <a:pt x="63" y="11"/>
                  <a:pt x="62" y="11"/>
                </a:cubicBezTo>
                <a:cubicBezTo>
                  <a:pt x="61" y="10"/>
                  <a:pt x="60" y="11"/>
                  <a:pt x="59" y="11"/>
                </a:cubicBezTo>
                <a:cubicBezTo>
                  <a:pt x="59" y="11"/>
                  <a:pt x="58" y="12"/>
                  <a:pt x="57" y="12"/>
                </a:cubicBezTo>
                <a:cubicBezTo>
                  <a:pt x="57" y="12"/>
                  <a:pt x="57" y="13"/>
                  <a:pt x="57" y="14"/>
                </a:cubicBezTo>
                <a:cubicBezTo>
                  <a:pt x="58" y="15"/>
                  <a:pt x="60" y="19"/>
                  <a:pt x="60" y="19"/>
                </a:cubicBezTo>
                <a:cubicBezTo>
                  <a:pt x="60" y="19"/>
                  <a:pt x="62" y="21"/>
                  <a:pt x="62" y="21"/>
                </a:cubicBezTo>
                <a:cubicBezTo>
                  <a:pt x="62" y="21"/>
                  <a:pt x="63" y="23"/>
                  <a:pt x="63" y="23"/>
                </a:cubicBezTo>
                <a:cubicBezTo>
                  <a:pt x="63" y="23"/>
                  <a:pt x="63" y="23"/>
                  <a:pt x="64" y="24"/>
                </a:cubicBezTo>
                <a:cubicBezTo>
                  <a:pt x="65" y="24"/>
                  <a:pt x="64" y="24"/>
                  <a:pt x="64" y="24"/>
                </a:cubicBezTo>
                <a:cubicBezTo>
                  <a:pt x="64" y="25"/>
                  <a:pt x="63" y="26"/>
                  <a:pt x="63" y="27"/>
                </a:cubicBezTo>
                <a:cubicBezTo>
                  <a:pt x="63" y="27"/>
                  <a:pt x="63" y="26"/>
                  <a:pt x="63" y="27"/>
                </a:cubicBezTo>
                <a:cubicBezTo>
                  <a:pt x="63" y="29"/>
                  <a:pt x="63" y="31"/>
                  <a:pt x="63" y="31"/>
                </a:cubicBezTo>
                <a:cubicBezTo>
                  <a:pt x="62" y="33"/>
                  <a:pt x="62" y="33"/>
                  <a:pt x="62" y="33"/>
                </a:cubicBezTo>
                <a:cubicBezTo>
                  <a:pt x="61" y="34"/>
                  <a:pt x="61" y="34"/>
                  <a:pt x="61" y="34"/>
                </a:cubicBezTo>
                <a:cubicBezTo>
                  <a:pt x="61" y="34"/>
                  <a:pt x="61" y="34"/>
                  <a:pt x="61" y="34"/>
                </a:cubicBezTo>
                <a:cubicBezTo>
                  <a:pt x="60" y="34"/>
                  <a:pt x="61" y="33"/>
                  <a:pt x="61" y="33"/>
                </a:cubicBezTo>
                <a:cubicBezTo>
                  <a:pt x="61" y="32"/>
                  <a:pt x="61" y="32"/>
                  <a:pt x="61" y="32"/>
                </a:cubicBezTo>
                <a:cubicBezTo>
                  <a:pt x="62" y="30"/>
                  <a:pt x="62" y="30"/>
                  <a:pt x="62" y="30"/>
                </a:cubicBezTo>
                <a:cubicBezTo>
                  <a:pt x="62" y="30"/>
                  <a:pt x="61" y="29"/>
                  <a:pt x="60" y="29"/>
                </a:cubicBezTo>
                <a:cubicBezTo>
                  <a:pt x="60" y="28"/>
                  <a:pt x="60" y="29"/>
                  <a:pt x="59" y="29"/>
                </a:cubicBezTo>
                <a:cubicBezTo>
                  <a:pt x="59" y="29"/>
                  <a:pt x="58" y="31"/>
                  <a:pt x="58" y="31"/>
                </a:cubicBezTo>
                <a:cubicBezTo>
                  <a:pt x="58" y="31"/>
                  <a:pt x="57" y="31"/>
                  <a:pt x="58" y="30"/>
                </a:cubicBezTo>
                <a:cubicBezTo>
                  <a:pt x="58" y="30"/>
                  <a:pt x="58" y="28"/>
                  <a:pt x="59" y="28"/>
                </a:cubicBezTo>
                <a:cubicBezTo>
                  <a:pt x="59" y="28"/>
                  <a:pt x="59" y="28"/>
                  <a:pt x="59" y="28"/>
                </a:cubicBezTo>
                <a:cubicBezTo>
                  <a:pt x="59" y="27"/>
                  <a:pt x="60" y="27"/>
                  <a:pt x="60" y="26"/>
                </a:cubicBezTo>
                <a:cubicBezTo>
                  <a:pt x="60" y="25"/>
                  <a:pt x="60" y="25"/>
                  <a:pt x="60" y="24"/>
                </a:cubicBezTo>
                <a:cubicBezTo>
                  <a:pt x="59" y="24"/>
                  <a:pt x="59" y="23"/>
                  <a:pt x="59" y="22"/>
                </a:cubicBezTo>
                <a:cubicBezTo>
                  <a:pt x="58" y="22"/>
                  <a:pt x="57" y="23"/>
                  <a:pt x="57" y="23"/>
                </a:cubicBezTo>
                <a:cubicBezTo>
                  <a:pt x="57" y="24"/>
                  <a:pt x="57" y="24"/>
                  <a:pt x="57" y="24"/>
                </a:cubicBezTo>
                <a:cubicBezTo>
                  <a:pt x="56" y="25"/>
                  <a:pt x="56" y="25"/>
                  <a:pt x="55" y="26"/>
                </a:cubicBezTo>
                <a:cubicBezTo>
                  <a:pt x="54" y="27"/>
                  <a:pt x="54" y="27"/>
                  <a:pt x="54" y="27"/>
                </a:cubicBezTo>
                <a:cubicBezTo>
                  <a:pt x="54" y="27"/>
                  <a:pt x="55" y="25"/>
                  <a:pt x="55" y="25"/>
                </a:cubicBezTo>
                <a:cubicBezTo>
                  <a:pt x="55" y="25"/>
                  <a:pt x="56" y="24"/>
                  <a:pt x="55" y="24"/>
                </a:cubicBezTo>
                <a:cubicBezTo>
                  <a:pt x="55" y="24"/>
                  <a:pt x="55" y="24"/>
                  <a:pt x="55" y="23"/>
                </a:cubicBezTo>
                <a:cubicBezTo>
                  <a:pt x="55" y="23"/>
                  <a:pt x="55" y="22"/>
                  <a:pt x="55" y="22"/>
                </a:cubicBezTo>
                <a:cubicBezTo>
                  <a:pt x="55" y="22"/>
                  <a:pt x="56" y="22"/>
                  <a:pt x="55" y="22"/>
                </a:cubicBezTo>
                <a:cubicBezTo>
                  <a:pt x="54" y="22"/>
                  <a:pt x="54" y="22"/>
                  <a:pt x="54" y="22"/>
                </a:cubicBezTo>
                <a:cubicBezTo>
                  <a:pt x="54" y="22"/>
                  <a:pt x="53" y="22"/>
                  <a:pt x="53" y="22"/>
                </a:cubicBezTo>
                <a:cubicBezTo>
                  <a:pt x="53" y="21"/>
                  <a:pt x="54" y="21"/>
                  <a:pt x="54" y="21"/>
                </a:cubicBezTo>
                <a:cubicBezTo>
                  <a:pt x="54" y="20"/>
                  <a:pt x="55" y="19"/>
                  <a:pt x="55" y="19"/>
                </a:cubicBezTo>
                <a:cubicBezTo>
                  <a:pt x="55" y="19"/>
                  <a:pt x="54" y="18"/>
                  <a:pt x="54" y="18"/>
                </a:cubicBezTo>
                <a:cubicBezTo>
                  <a:pt x="53" y="17"/>
                  <a:pt x="53" y="16"/>
                  <a:pt x="53" y="16"/>
                </a:cubicBezTo>
                <a:cubicBezTo>
                  <a:pt x="53" y="16"/>
                  <a:pt x="53" y="18"/>
                  <a:pt x="53" y="15"/>
                </a:cubicBezTo>
                <a:cubicBezTo>
                  <a:pt x="52" y="12"/>
                  <a:pt x="52" y="12"/>
                  <a:pt x="52" y="12"/>
                </a:cubicBezTo>
                <a:cubicBezTo>
                  <a:pt x="51" y="11"/>
                  <a:pt x="51" y="11"/>
                  <a:pt x="51" y="11"/>
                </a:cubicBezTo>
                <a:cubicBezTo>
                  <a:pt x="51" y="11"/>
                  <a:pt x="51" y="10"/>
                  <a:pt x="50" y="10"/>
                </a:cubicBezTo>
                <a:cubicBezTo>
                  <a:pt x="50" y="9"/>
                  <a:pt x="48" y="8"/>
                  <a:pt x="48" y="8"/>
                </a:cubicBezTo>
                <a:cubicBezTo>
                  <a:pt x="48" y="7"/>
                  <a:pt x="48" y="7"/>
                  <a:pt x="48" y="7"/>
                </a:cubicBezTo>
                <a:cubicBezTo>
                  <a:pt x="48" y="7"/>
                  <a:pt x="48" y="6"/>
                  <a:pt x="48" y="6"/>
                </a:cubicBezTo>
                <a:cubicBezTo>
                  <a:pt x="47" y="6"/>
                  <a:pt x="46" y="5"/>
                  <a:pt x="46" y="6"/>
                </a:cubicBezTo>
                <a:cubicBezTo>
                  <a:pt x="46" y="7"/>
                  <a:pt x="46" y="7"/>
                  <a:pt x="46" y="8"/>
                </a:cubicBezTo>
                <a:cubicBezTo>
                  <a:pt x="45" y="8"/>
                  <a:pt x="43" y="8"/>
                  <a:pt x="43" y="8"/>
                </a:cubicBezTo>
                <a:cubicBezTo>
                  <a:pt x="43" y="8"/>
                  <a:pt x="43" y="9"/>
                  <a:pt x="43" y="9"/>
                </a:cubicBezTo>
                <a:cubicBezTo>
                  <a:pt x="41" y="10"/>
                  <a:pt x="41" y="10"/>
                  <a:pt x="41" y="10"/>
                </a:cubicBezTo>
                <a:cubicBezTo>
                  <a:pt x="41" y="10"/>
                  <a:pt x="41" y="9"/>
                  <a:pt x="41" y="10"/>
                </a:cubicBezTo>
                <a:cubicBezTo>
                  <a:pt x="42" y="11"/>
                  <a:pt x="42" y="12"/>
                  <a:pt x="42" y="13"/>
                </a:cubicBezTo>
                <a:cubicBezTo>
                  <a:pt x="42" y="13"/>
                  <a:pt x="44" y="14"/>
                  <a:pt x="43" y="14"/>
                </a:cubicBezTo>
                <a:cubicBezTo>
                  <a:pt x="43" y="14"/>
                  <a:pt x="41" y="14"/>
                  <a:pt x="41" y="14"/>
                </a:cubicBezTo>
                <a:cubicBezTo>
                  <a:pt x="41" y="14"/>
                  <a:pt x="40" y="13"/>
                  <a:pt x="40" y="12"/>
                </a:cubicBezTo>
                <a:cubicBezTo>
                  <a:pt x="40" y="12"/>
                  <a:pt x="39" y="11"/>
                  <a:pt x="38" y="11"/>
                </a:cubicBezTo>
                <a:cubicBezTo>
                  <a:pt x="38" y="11"/>
                  <a:pt x="37" y="11"/>
                  <a:pt x="36" y="12"/>
                </a:cubicBezTo>
                <a:cubicBezTo>
                  <a:pt x="36" y="13"/>
                  <a:pt x="36" y="12"/>
                  <a:pt x="36" y="14"/>
                </a:cubicBezTo>
                <a:cubicBezTo>
                  <a:pt x="36" y="16"/>
                  <a:pt x="36" y="18"/>
                  <a:pt x="36" y="18"/>
                </a:cubicBezTo>
                <a:cubicBezTo>
                  <a:pt x="36" y="18"/>
                  <a:pt x="37" y="19"/>
                  <a:pt x="38" y="20"/>
                </a:cubicBezTo>
                <a:cubicBezTo>
                  <a:pt x="38" y="20"/>
                  <a:pt x="39" y="23"/>
                  <a:pt x="39" y="23"/>
                </a:cubicBezTo>
                <a:cubicBezTo>
                  <a:pt x="39" y="24"/>
                  <a:pt x="40" y="25"/>
                  <a:pt x="40" y="25"/>
                </a:cubicBezTo>
                <a:cubicBezTo>
                  <a:pt x="40" y="25"/>
                  <a:pt x="35" y="23"/>
                  <a:pt x="35" y="22"/>
                </a:cubicBezTo>
                <a:cubicBezTo>
                  <a:pt x="35" y="21"/>
                  <a:pt x="35" y="19"/>
                  <a:pt x="34" y="19"/>
                </a:cubicBezTo>
                <a:cubicBezTo>
                  <a:pt x="34" y="19"/>
                  <a:pt x="34" y="18"/>
                  <a:pt x="33" y="19"/>
                </a:cubicBezTo>
                <a:cubicBezTo>
                  <a:pt x="32" y="19"/>
                  <a:pt x="32" y="19"/>
                  <a:pt x="31" y="19"/>
                </a:cubicBezTo>
                <a:cubicBezTo>
                  <a:pt x="31" y="20"/>
                  <a:pt x="31" y="21"/>
                  <a:pt x="31" y="21"/>
                </a:cubicBezTo>
                <a:cubicBezTo>
                  <a:pt x="31" y="21"/>
                  <a:pt x="31" y="22"/>
                  <a:pt x="31" y="23"/>
                </a:cubicBezTo>
                <a:cubicBezTo>
                  <a:pt x="32" y="25"/>
                  <a:pt x="32" y="25"/>
                  <a:pt x="32" y="26"/>
                </a:cubicBezTo>
                <a:cubicBezTo>
                  <a:pt x="33" y="27"/>
                  <a:pt x="34" y="27"/>
                  <a:pt x="34" y="28"/>
                </a:cubicBezTo>
                <a:cubicBezTo>
                  <a:pt x="34" y="28"/>
                  <a:pt x="35" y="29"/>
                  <a:pt x="35" y="29"/>
                </a:cubicBezTo>
                <a:cubicBezTo>
                  <a:pt x="35" y="29"/>
                  <a:pt x="34" y="31"/>
                  <a:pt x="34" y="31"/>
                </a:cubicBezTo>
                <a:cubicBezTo>
                  <a:pt x="34" y="32"/>
                  <a:pt x="33" y="33"/>
                  <a:pt x="33" y="33"/>
                </a:cubicBezTo>
                <a:cubicBezTo>
                  <a:pt x="33" y="33"/>
                  <a:pt x="35" y="34"/>
                  <a:pt x="35" y="34"/>
                </a:cubicBezTo>
                <a:cubicBezTo>
                  <a:pt x="35" y="34"/>
                  <a:pt x="36" y="35"/>
                  <a:pt x="35" y="36"/>
                </a:cubicBezTo>
                <a:cubicBezTo>
                  <a:pt x="34" y="36"/>
                  <a:pt x="34" y="36"/>
                  <a:pt x="33" y="36"/>
                </a:cubicBezTo>
                <a:cubicBezTo>
                  <a:pt x="33" y="35"/>
                  <a:pt x="32" y="36"/>
                  <a:pt x="32" y="34"/>
                </a:cubicBezTo>
                <a:cubicBezTo>
                  <a:pt x="33" y="33"/>
                  <a:pt x="33" y="32"/>
                  <a:pt x="33" y="32"/>
                </a:cubicBezTo>
                <a:cubicBezTo>
                  <a:pt x="32" y="32"/>
                  <a:pt x="31" y="30"/>
                  <a:pt x="31" y="30"/>
                </a:cubicBezTo>
                <a:cubicBezTo>
                  <a:pt x="31" y="30"/>
                  <a:pt x="33" y="33"/>
                  <a:pt x="30" y="28"/>
                </a:cubicBezTo>
                <a:cubicBezTo>
                  <a:pt x="28" y="24"/>
                  <a:pt x="28" y="24"/>
                  <a:pt x="28" y="24"/>
                </a:cubicBezTo>
                <a:cubicBezTo>
                  <a:pt x="28" y="22"/>
                  <a:pt x="28" y="22"/>
                  <a:pt x="28" y="22"/>
                </a:cubicBezTo>
                <a:cubicBezTo>
                  <a:pt x="28" y="22"/>
                  <a:pt x="27" y="22"/>
                  <a:pt x="27" y="22"/>
                </a:cubicBezTo>
                <a:cubicBezTo>
                  <a:pt x="27" y="22"/>
                  <a:pt x="26" y="21"/>
                  <a:pt x="26" y="21"/>
                </a:cubicBezTo>
                <a:cubicBezTo>
                  <a:pt x="26" y="21"/>
                  <a:pt x="24" y="21"/>
                  <a:pt x="24" y="21"/>
                </a:cubicBezTo>
                <a:cubicBezTo>
                  <a:pt x="24" y="22"/>
                  <a:pt x="24" y="22"/>
                  <a:pt x="24" y="23"/>
                </a:cubicBezTo>
                <a:cubicBezTo>
                  <a:pt x="23" y="23"/>
                  <a:pt x="23" y="25"/>
                  <a:pt x="23" y="25"/>
                </a:cubicBezTo>
                <a:cubicBezTo>
                  <a:pt x="22" y="25"/>
                  <a:pt x="22" y="27"/>
                  <a:pt x="22" y="27"/>
                </a:cubicBezTo>
                <a:cubicBezTo>
                  <a:pt x="22" y="27"/>
                  <a:pt x="23" y="27"/>
                  <a:pt x="23" y="28"/>
                </a:cubicBezTo>
                <a:cubicBezTo>
                  <a:pt x="24" y="29"/>
                  <a:pt x="24" y="30"/>
                  <a:pt x="24" y="30"/>
                </a:cubicBezTo>
                <a:cubicBezTo>
                  <a:pt x="24" y="30"/>
                  <a:pt x="23" y="29"/>
                  <a:pt x="23" y="29"/>
                </a:cubicBezTo>
                <a:cubicBezTo>
                  <a:pt x="22" y="29"/>
                  <a:pt x="22" y="29"/>
                  <a:pt x="22" y="29"/>
                </a:cubicBezTo>
                <a:cubicBezTo>
                  <a:pt x="21" y="30"/>
                  <a:pt x="21" y="30"/>
                  <a:pt x="21" y="30"/>
                </a:cubicBezTo>
                <a:cubicBezTo>
                  <a:pt x="21" y="30"/>
                  <a:pt x="21" y="30"/>
                  <a:pt x="21" y="30"/>
                </a:cubicBezTo>
                <a:cubicBezTo>
                  <a:pt x="21" y="30"/>
                  <a:pt x="21" y="32"/>
                  <a:pt x="21" y="32"/>
                </a:cubicBezTo>
                <a:cubicBezTo>
                  <a:pt x="21" y="32"/>
                  <a:pt x="22" y="33"/>
                  <a:pt x="22" y="33"/>
                </a:cubicBezTo>
                <a:cubicBezTo>
                  <a:pt x="22" y="33"/>
                  <a:pt x="22" y="34"/>
                  <a:pt x="22" y="34"/>
                </a:cubicBezTo>
                <a:cubicBezTo>
                  <a:pt x="22" y="34"/>
                  <a:pt x="23" y="35"/>
                  <a:pt x="23" y="35"/>
                </a:cubicBezTo>
                <a:cubicBezTo>
                  <a:pt x="23" y="36"/>
                  <a:pt x="23" y="36"/>
                  <a:pt x="23" y="36"/>
                </a:cubicBezTo>
                <a:cubicBezTo>
                  <a:pt x="23" y="36"/>
                  <a:pt x="23" y="36"/>
                  <a:pt x="23" y="36"/>
                </a:cubicBezTo>
                <a:cubicBezTo>
                  <a:pt x="22" y="36"/>
                  <a:pt x="23" y="37"/>
                  <a:pt x="22" y="36"/>
                </a:cubicBezTo>
                <a:cubicBezTo>
                  <a:pt x="21" y="35"/>
                  <a:pt x="21" y="36"/>
                  <a:pt x="20" y="35"/>
                </a:cubicBezTo>
                <a:cubicBezTo>
                  <a:pt x="20" y="33"/>
                  <a:pt x="20" y="33"/>
                  <a:pt x="20" y="33"/>
                </a:cubicBezTo>
                <a:cubicBezTo>
                  <a:pt x="20" y="33"/>
                  <a:pt x="21" y="32"/>
                  <a:pt x="19" y="31"/>
                </a:cubicBezTo>
                <a:cubicBezTo>
                  <a:pt x="18" y="29"/>
                  <a:pt x="18" y="28"/>
                  <a:pt x="18" y="28"/>
                </a:cubicBezTo>
                <a:cubicBezTo>
                  <a:pt x="18" y="28"/>
                  <a:pt x="17" y="27"/>
                  <a:pt x="16" y="27"/>
                </a:cubicBezTo>
                <a:cubicBezTo>
                  <a:pt x="16" y="28"/>
                  <a:pt x="16" y="28"/>
                  <a:pt x="15" y="28"/>
                </a:cubicBezTo>
                <a:cubicBezTo>
                  <a:pt x="14" y="29"/>
                  <a:pt x="14" y="29"/>
                  <a:pt x="13" y="29"/>
                </a:cubicBezTo>
                <a:cubicBezTo>
                  <a:pt x="13" y="29"/>
                  <a:pt x="11" y="29"/>
                  <a:pt x="11" y="29"/>
                </a:cubicBezTo>
                <a:cubicBezTo>
                  <a:pt x="11" y="29"/>
                  <a:pt x="11" y="29"/>
                  <a:pt x="9" y="30"/>
                </a:cubicBezTo>
                <a:cubicBezTo>
                  <a:pt x="8" y="32"/>
                  <a:pt x="7" y="32"/>
                  <a:pt x="8" y="32"/>
                </a:cubicBezTo>
                <a:cubicBezTo>
                  <a:pt x="9" y="33"/>
                  <a:pt x="11" y="33"/>
                  <a:pt x="11" y="33"/>
                </a:cubicBezTo>
                <a:cubicBezTo>
                  <a:pt x="11" y="33"/>
                  <a:pt x="12" y="33"/>
                  <a:pt x="13" y="34"/>
                </a:cubicBezTo>
                <a:cubicBezTo>
                  <a:pt x="14" y="34"/>
                  <a:pt x="16" y="36"/>
                  <a:pt x="16" y="36"/>
                </a:cubicBezTo>
                <a:cubicBezTo>
                  <a:pt x="18" y="39"/>
                  <a:pt x="18" y="39"/>
                  <a:pt x="18" y="39"/>
                </a:cubicBezTo>
                <a:cubicBezTo>
                  <a:pt x="18" y="39"/>
                  <a:pt x="18" y="40"/>
                  <a:pt x="18" y="40"/>
                </a:cubicBezTo>
                <a:cubicBezTo>
                  <a:pt x="18" y="40"/>
                  <a:pt x="18" y="40"/>
                  <a:pt x="18" y="41"/>
                </a:cubicBezTo>
                <a:cubicBezTo>
                  <a:pt x="18" y="41"/>
                  <a:pt x="18" y="42"/>
                  <a:pt x="18" y="42"/>
                </a:cubicBezTo>
                <a:cubicBezTo>
                  <a:pt x="18" y="42"/>
                  <a:pt x="19" y="43"/>
                  <a:pt x="20" y="44"/>
                </a:cubicBezTo>
                <a:cubicBezTo>
                  <a:pt x="21" y="44"/>
                  <a:pt x="21" y="44"/>
                  <a:pt x="22" y="44"/>
                </a:cubicBezTo>
                <a:cubicBezTo>
                  <a:pt x="23" y="44"/>
                  <a:pt x="22" y="44"/>
                  <a:pt x="23" y="44"/>
                </a:cubicBezTo>
                <a:cubicBezTo>
                  <a:pt x="25" y="43"/>
                  <a:pt x="25" y="43"/>
                  <a:pt x="25" y="43"/>
                </a:cubicBezTo>
                <a:cubicBezTo>
                  <a:pt x="25" y="43"/>
                  <a:pt x="25" y="43"/>
                  <a:pt x="26" y="43"/>
                </a:cubicBezTo>
                <a:cubicBezTo>
                  <a:pt x="28" y="43"/>
                  <a:pt x="27" y="44"/>
                  <a:pt x="28" y="44"/>
                </a:cubicBezTo>
                <a:cubicBezTo>
                  <a:pt x="28" y="43"/>
                  <a:pt x="30" y="43"/>
                  <a:pt x="30" y="43"/>
                </a:cubicBezTo>
                <a:cubicBezTo>
                  <a:pt x="31" y="43"/>
                  <a:pt x="31" y="42"/>
                  <a:pt x="32" y="43"/>
                </a:cubicBezTo>
                <a:cubicBezTo>
                  <a:pt x="32" y="44"/>
                  <a:pt x="32" y="44"/>
                  <a:pt x="32" y="45"/>
                </a:cubicBezTo>
                <a:cubicBezTo>
                  <a:pt x="33" y="45"/>
                  <a:pt x="34" y="46"/>
                  <a:pt x="34" y="46"/>
                </a:cubicBezTo>
                <a:cubicBezTo>
                  <a:pt x="36" y="46"/>
                  <a:pt x="36" y="46"/>
                  <a:pt x="36" y="46"/>
                </a:cubicBezTo>
                <a:cubicBezTo>
                  <a:pt x="36" y="46"/>
                  <a:pt x="36" y="45"/>
                  <a:pt x="37" y="45"/>
                </a:cubicBezTo>
                <a:cubicBezTo>
                  <a:pt x="37" y="44"/>
                  <a:pt x="38" y="43"/>
                  <a:pt x="38" y="43"/>
                </a:cubicBezTo>
                <a:cubicBezTo>
                  <a:pt x="38" y="43"/>
                  <a:pt x="37" y="43"/>
                  <a:pt x="38" y="44"/>
                </a:cubicBezTo>
                <a:cubicBezTo>
                  <a:pt x="39" y="44"/>
                  <a:pt x="39" y="44"/>
                  <a:pt x="40" y="45"/>
                </a:cubicBezTo>
                <a:cubicBezTo>
                  <a:pt x="40" y="45"/>
                  <a:pt x="42" y="44"/>
                  <a:pt x="42" y="44"/>
                </a:cubicBezTo>
                <a:cubicBezTo>
                  <a:pt x="43" y="44"/>
                  <a:pt x="43" y="44"/>
                  <a:pt x="43" y="44"/>
                </a:cubicBezTo>
                <a:cubicBezTo>
                  <a:pt x="43" y="44"/>
                  <a:pt x="42" y="45"/>
                  <a:pt x="43" y="45"/>
                </a:cubicBezTo>
                <a:cubicBezTo>
                  <a:pt x="43" y="45"/>
                  <a:pt x="42" y="45"/>
                  <a:pt x="43" y="45"/>
                </a:cubicBezTo>
                <a:cubicBezTo>
                  <a:pt x="44" y="45"/>
                  <a:pt x="45" y="44"/>
                  <a:pt x="45" y="44"/>
                </a:cubicBezTo>
                <a:cubicBezTo>
                  <a:pt x="45" y="44"/>
                  <a:pt x="44" y="45"/>
                  <a:pt x="44" y="46"/>
                </a:cubicBezTo>
                <a:cubicBezTo>
                  <a:pt x="44" y="46"/>
                  <a:pt x="44" y="47"/>
                  <a:pt x="44" y="47"/>
                </a:cubicBezTo>
                <a:cubicBezTo>
                  <a:pt x="44" y="47"/>
                  <a:pt x="44" y="48"/>
                  <a:pt x="45" y="49"/>
                </a:cubicBezTo>
                <a:cubicBezTo>
                  <a:pt x="46" y="49"/>
                  <a:pt x="47" y="49"/>
                  <a:pt x="47" y="49"/>
                </a:cubicBezTo>
                <a:cubicBezTo>
                  <a:pt x="47" y="49"/>
                  <a:pt x="49" y="49"/>
                  <a:pt x="49" y="49"/>
                </a:cubicBezTo>
                <a:cubicBezTo>
                  <a:pt x="49" y="50"/>
                  <a:pt x="49" y="49"/>
                  <a:pt x="49" y="50"/>
                </a:cubicBezTo>
                <a:cubicBezTo>
                  <a:pt x="49" y="50"/>
                  <a:pt x="50" y="49"/>
                  <a:pt x="50" y="49"/>
                </a:cubicBezTo>
                <a:cubicBezTo>
                  <a:pt x="51" y="49"/>
                  <a:pt x="52" y="49"/>
                  <a:pt x="52" y="49"/>
                </a:cubicBezTo>
                <a:cubicBezTo>
                  <a:pt x="52" y="50"/>
                  <a:pt x="51" y="51"/>
                  <a:pt x="51" y="51"/>
                </a:cubicBezTo>
                <a:cubicBezTo>
                  <a:pt x="51" y="51"/>
                  <a:pt x="51" y="51"/>
                  <a:pt x="51" y="52"/>
                </a:cubicBezTo>
                <a:cubicBezTo>
                  <a:pt x="51" y="52"/>
                  <a:pt x="53" y="52"/>
                  <a:pt x="53" y="52"/>
                </a:cubicBezTo>
                <a:cubicBezTo>
                  <a:pt x="53" y="52"/>
                  <a:pt x="53" y="51"/>
                  <a:pt x="54" y="52"/>
                </a:cubicBezTo>
                <a:cubicBezTo>
                  <a:pt x="54" y="53"/>
                  <a:pt x="54" y="53"/>
                  <a:pt x="54" y="53"/>
                </a:cubicBezTo>
                <a:cubicBezTo>
                  <a:pt x="53" y="53"/>
                  <a:pt x="53" y="52"/>
                  <a:pt x="53" y="54"/>
                </a:cubicBezTo>
                <a:cubicBezTo>
                  <a:pt x="52" y="55"/>
                  <a:pt x="53" y="56"/>
                  <a:pt x="53" y="56"/>
                </a:cubicBezTo>
                <a:cubicBezTo>
                  <a:pt x="54" y="58"/>
                  <a:pt x="54" y="58"/>
                  <a:pt x="54" y="58"/>
                </a:cubicBezTo>
                <a:cubicBezTo>
                  <a:pt x="54" y="58"/>
                  <a:pt x="55" y="58"/>
                  <a:pt x="56" y="58"/>
                </a:cubicBezTo>
                <a:cubicBezTo>
                  <a:pt x="56" y="58"/>
                  <a:pt x="56" y="58"/>
                  <a:pt x="56" y="58"/>
                </a:cubicBezTo>
                <a:cubicBezTo>
                  <a:pt x="57" y="57"/>
                  <a:pt x="57" y="57"/>
                  <a:pt x="58" y="57"/>
                </a:cubicBezTo>
                <a:cubicBezTo>
                  <a:pt x="58" y="57"/>
                  <a:pt x="59" y="58"/>
                  <a:pt x="59" y="58"/>
                </a:cubicBezTo>
                <a:cubicBezTo>
                  <a:pt x="59" y="59"/>
                  <a:pt x="59" y="59"/>
                  <a:pt x="59" y="59"/>
                </a:cubicBezTo>
                <a:cubicBezTo>
                  <a:pt x="59" y="59"/>
                  <a:pt x="59" y="60"/>
                  <a:pt x="59" y="60"/>
                </a:cubicBezTo>
                <a:cubicBezTo>
                  <a:pt x="60" y="61"/>
                  <a:pt x="61" y="61"/>
                  <a:pt x="61" y="61"/>
                </a:cubicBezTo>
                <a:cubicBezTo>
                  <a:pt x="61" y="61"/>
                  <a:pt x="61" y="61"/>
                  <a:pt x="61" y="62"/>
                </a:cubicBezTo>
                <a:cubicBezTo>
                  <a:pt x="62" y="63"/>
                  <a:pt x="64" y="64"/>
                  <a:pt x="64" y="64"/>
                </a:cubicBezTo>
                <a:cubicBezTo>
                  <a:pt x="64" y="64"/>
                  <a:pt x="61" y="63"/>
                  <a:pt x="61" y="63"/>
                </a:cubicBezTo>
                <a:cubicBezTo>
                  <a:pt x="60" y="63"/>
                  <a:pt x="58" y="63"/>
                  <a:pt x="58" y="63"/>
                </a:cubicBezTo>
                <a:cubicBezTo>
                  <a:pt x="57" y="63"/>
                  <a:pt x="55" y="63"/>
                  <a:pt x="55" y="63"/>
                </a:cubicBezTo>
                <a:cubicBezTo>
                  <a:pt x="52" y="64"/>
                  <a:pt x="52" y="64"/>
                  <a:pt x="52" y="64"/>
                </a:cubicBezTo>
                <a:cubicBezTo>
                  <a:pt x="52" y="64"/>
                  <a:pt x="50" y="65"/>
                  <a:pt x="49" y="65"/>
                </a:cubicBezTo>
                <a:cubicBezTo>
                  <a:pt x="49" y="65"/>
                  <a:pt x="48" y="65"/>
                  <a:pt x="47" y="65"/>
                </a:cubicBezTo>
                <a:cubicBezTo>
                  <a:pt x="47" y="66"/>
                  <a:pt x="46" y="66"/>
                  <a:pt x="45" y="66"/>
                </a:cubicBezTo>
                <a:cubicBezTo>
                  <a:pt x="45" y="66"/>
                  <a:pt x="43" y="66"/>
                  <a:pt x="42" y="66"/>
                </a:cubicBezTo>
                <a:cubicBezTo>
                  <a:pt x="42" y="66"/>
                  <a:pt x="41" y="66"/>
                  <a:pt x="41" y="66"/>
                </a:cubicBezTo>
                <a:cubicBezTo>
                  <a:pt x="38" y="67"/>
                  <a:pt x="38" y="67"/>
                  <a:pt x="38" y="67"/>
                </a:cubicBezTo>
                <a:cubicBezTo>
                  <a:pt x="39" y="68"/>
                  <a:pt x="39" y="68"/>
                  <a:pt x="39" y="68"/>
                </a:cubicBezTo>
                <a:cubicBezTo>
                  <a:pt x="41" y="69"/>
                  <a:pt x="41" y="69"/>
                  <a:pt x="41" y="69"/>
                </a:cubicBezTo>
                <a:cubicBezTo>
                  <a:pt x="41" y="69"/>
                  <a:pt x="41" y="69"/>
                  <a:pt x="41" y="69"/>
                </a:cubicBezTo>
                <a:cubicBezTo>
                  <a:pt x="42" y="69"/>
                  <a:pt x="43" y="70"/>
                  <a:pt x="43" y="70"/>
                </a:cubicBezTo>
                <a:cubicBezTo>
                  <a:pt x="43" y="70"/>
                  <a:pt x="44" y="71"/>
                  <a:pt x="45" y="72"/>
                </a:cubicBezTo>
                <a:cubicBezTo>
                  <a:pt x="45" y="72"/>
                  <a:pt x="46" y="73"/>
                  <a:pt x="46" y="73"/>
                </a:cubicBezTo>
                <a:lnTo>
                  <a:pt x="48" y="74"/>
                </a:lnTo>
                <a:close/>
              </a:path>
            </a:pathLst>
          </a:custGeom>
          <a:solidFill>
            <a:srgbClr val="D8D8D8"/>
          </a:solidFill>
          <a:ln w="9525" cap="rnd" cmpd="sng">
            <a:solidFill>
              <a:srgbClr val="F2F2F2"/>
            </a:solidFill>
            <a:prstDash val="solid"/>
            <a:round/>
            <a:headEnd type="none" w="sm" len="sm"/>
            <a:tailEnd type="none" w="sm" len="sm"/>
          </a:ln>
        </p:spPr>
        <p:txBody>
          <a:bodyPr spcFirstLastPara="1" wrap="square" lIns="49325" tIns="24650" rIns="49325" bIns="24650" anchor="t"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dk1"/>
              </a:solidFill>
              <a:latin typeface="Montserrat"/>
              <a:ea typeface="Montserrat"/>
              <a:cs typeface="Montserrat"/>
              <a:sym typeface="Montserrat"/>
            </a:endParaRPr>
          </a:p>
        </p:txBody>
      </p:sp>
      <p:sp>
        <p:nvSpPr>
          <p:cNvPr id="340" name="Google Shape;340;p10"/>
          <p:cNvSpPr/>
          <p:nvPr/>
        </p:nvSpPr>
        <p:spPr>
          <a:xfrm>
            <a:off x="3513490" y="6108079"/>
            <a:ext cx="1018927" cy="829149"/>
          </a:xfrm>
          <a:custGeom>
            <a:avLst/>
            <a:gdLst/>
            <a:ahLst/>
            <a:cxnLst/>
            <a:rect l="l" t="t" r="r" b="b"/>
            <a:pathLst>
              <a:path w="352" h="295" extrusionOk="0">
                <a:moveTo>
                  <a:pt x="155" y="23"/>
                </a:moveTo>
                <a:cubicBezTo>
                  <a:pt x="157" y="23"/>
                  <a:pt x="166" y="16"/>
                  <a:pt x="166" y="16"/>
                </a:cubicBezTo>
                <a:cubicBezTo>
                  <a:pt x="166" y="16"/>
                  <a:pt x="171" y="18"/>
                  <a:pt x="174" y="17"/>
                </a:cubicBezTo>
                <a:cubicBezTo>
                  <a:pt x="177" y="17"/>
                  <a:pt x="187" y="16"/>
                  <a:pt x="187" y="16"/>
                </a:cubicBezTo>
                <a:cubicBezTo>
                  <a:pt x="187" y="16"/>
                  <a:pt x="192" y="16"/>
                  <a:pt x="194" y="16"/>
                </a:cubicBezTo>
                <a:cubicBezTo>
                  <a:pt x="196" y="16"/>
                  <a:pt x="205" y="15"/>
                  <a:pt x="207" y="15"/>
                </a:cubicBezTo>
                <a:cubicBezTo>
                  <a:pt x="209" y="15"/>
                  <a:pt x="215" y="14"/>
                  <a:pt x="216" y="13"/>
                </a:cubicBezTo>
                <a:cubicBezTo>
                  <a:pt x="218" y="13"/>
                  <a:pt x="230" y="12"/>
                  <a:pt x="231" y="12"/>
                </a:cubicBezTo>
                <a:cubicBezTo>
                  <a:pt x="233" y="12"/>
                  <a:pt x="252" y="10"/>
                  <a:pt x="252" y="10"/>
                </a:cubicBezTo>
                <a:cubicBezTo>
                  <a:pt x="260" y="5"/>
                  <a:pt x="260" y="5"/>
                  <a:pt x="260" y="5"/>
                </a:cubicBezTo>
                <a:cubicBezTo>
                  <a:pt x="269" y="3"/>
                  <a:pt x="269" y="3"/>
                  <a:pt x="269" y="3"/>
                </a:cubicBezTo>
                <a:cubicBezTo>
                  <a:pt x="269" y="3"/>
                  <a:pt x="272" y="0"/>
                  <a:pt x="272" y="1"/>
                </a:cubicBezTo>
                <a:cubicBezTo>
                  <a:pt x="273" y="3"/>
                  <a:pt x="275" y="6"/>
                  <a:pt x="275" y="6"/>
                </a:cubicBezTo>
                <a:cubicBezTo>
                  <a:pt x="275" y="6"/>
                  <a:pt x="286" y="6"/>
                  <a:pt x="286" y="6"/>
                </a:cubicBezTo>
                <a:cubicBezTo>
                  <a:pt x="286" y="7"/>
                  <a:pt x="289" y="13"/>
                  <a:pt x="289" y="13"/>
                </a:cubicBezTo>
                <a:cubicBezTo>
                  <a:pt x="292" y="16"/>
                  <a:pt x="292" y="16"/>
                  <a:pt x="292" y="16"/>
                </a:cubicBezTo>
                <a:cubicBezTo>
                  <a:pt x="292" y="16"/>
                  <a:pt x="293" y="21"/>
                  <a:pt x="293" y="24"/>
                </a:cubicBezTo>
                <a:cubicBezTo>
                  <a:pt x="294" y="26"/>
                  <a:pt x="301" y="38"/>
                  <a:pt x="301" y="38"/>
                </a:cubicBezTo>
                <a:cubicBezTo>
                  <a:pt x="306" y="49"/>
                  <a:pt x="306" y="49"/>
                  <a:pt x="306" y="49"/>
                </a:cubicBezTo>
                <a:cubicBezTo>
                  <a:pt x="314" y="60"/>
                  <a:pt x="314" y="60"/>
                  <a:pt x="314" y="60"/>
                </a:cubicBezTo>
                <a:cubicBezTo>
                  <a:pt x="315" y="68"/>
                  <a:pt x="315" y="68"/>
                  <a:pt x="315" y="68"/>
                </a:cubicBezTo>
                <a:cubicBezTo>
                  <a:pt x="315" y="68"/>
                  <a:pt x="318" y="71"/>
                  <a:pt x="318" y="73"/>
                </a:cubicBezTo>
                <a:cubicBezTo>
                  <a:pt x="318" y="74"/>
                  <a:pt x="318" y="77"/>
                  <a:pt x="318" y="78"/>
                </a:cubicBezTo>
                <a:cubicBezTo>
                  <a:pt x="319" y="78"/>
                  <a:pt x="320" y="83"/>
                  <a:pt x="319" y="83"/>
                </a:cubicBezTo>
                <a:cubicBezTo>
                  <a:pt x="318" y="84"/>
                  <a:pt x="314" y="90"/>
                  <a:pt x="314" y="90"/>
                </a:cubicBezTo>
                <a:cubicBezTo>
                  <a:pt x="310" y="92"/>
                  <a:pt x="310" y="92"/>
                  <a:pt x="310" y="92"/>
                </a:cubicBezTo>
                <a:cubicBezTo>
                  <a:pt x="305" y="99"/>
                  <a:pt x="305" y="99"/>
                  <a:pt x="305" y="99"/>
                </a:cubicBezTo>
                <a:cubicBezTo>
                  <a:pt x="302" y="108"/>
                  <a:pt x="302" y="108"/>
                  <a:pt x="302" y="108"/>
                </a:cubicBezTo>
                <a:cubicBezTo>
                  <a:pt x="301" y="111"/>
                  <a:pt x="301" y="111"/>
                  <a:pt x="301" y="111"/>
                </a:cubicBezTo>
                <a:cubicBezTo>
                  <a:pt x="301" y="111"/>
                  <a:pt x="302" y="114"/>
                  <a:pt x="303" y="114"/>
                </a:cubicBezTo>
                <a:cubicBezTo>
                  <a:pt x="305" y="114"/>
                  <a:pt x="312" y="115"/>
                  <a:pt x="312" y="115"/>
                </a:cubicBezTo>
                <a:cubicBezTo>
                  <a:pt x="318" y="119"/>
                  <a:pt x="318" y="119"/>
                  <a:pt x="318" y="119"/>
                </a:cubicBezTo>
                <a:cubicBezTo>
                  <a:pt x="318" y="123"/>
                  <a:pt x="318" y="123"/>
                  <a:pt x="318" y="123"/>
                </a:cubicBezTo>
                <a:cubicBezTo>
                  <a:pt x="318" y="123"/>
                  <a:pt x="319" y="131"/>
                  <a:pt x="319" y="132"/>
                </a:cubicBezTo>
                <a:cubicBezTo>
                  <a:pt x="319" y="132"/>
                  <a:pt x="318" y="139"/>
                  <a:pt x="318" y="139"/>
                </a:cubicBezTo>
                <a:cubicBezTo>
                  <a:pt x="318" y="139"/>
                  <a:pt x="320" y="143"/>
                  <a:pt x="320" y="144"/>
                </a:cubicBezTo>
                <a:cubicBezTo>
                  <a:pt x="321" y="145"/>
                  <a:pt x="323" y="147"/>
                  <a:pt x="323" y="148"/>
                </a:cubicBezTo>
                <a:cubicBezTo>
                  <a:pt x="324" y="148"/>
                  <a:pt x="324" y="149"/>
                  <a:pt x="324" y="149"/>
                </a:cubicBezTo>
                <a:cubicBezTo>
                  <a:pt x="326" y="154"/>
                  <a:pt x="326" y="154"/>
                  <a:pt x="326" y="154"/>
                </a:cubicBezTo>
                <a:cubicBezTo>
                  <a:pt x="326" y="158"/>
                  <a:pt x="326" y="158"/>
                  <a:pt x="326" y="158"/>
                </a:cubicBezTo>
                <a:cubicBezTo>
                  <a:pt x="326" y="158"/>
                  <a:pt x="326" y="161"/>
                  <a:pt x="328" y="161"/>
                </a:cubicBezTo>
                <a:cubicBezTo>
                  <a:pt x="330" y="161"/>
                  <a:pt x="331" y="162"/>
                  <a:pt x="331" y="164"/>
                </a:cubicBezTo>
                <a:cubicBezTo>
                  <a:pt x="331" y="166"/>
                  <a:pt x="336" y="168"/>
                  <a:pt x="336" y="168"/>
                </a:cubicBezTo>
                <a:cubicBezTo>
                  <a:pt x="336" y="168"/>
                  <a:pt x="336" y="172"/>
                  <a:pt x="337" y="173"/>
                </a:cubicBezTo>
                <a:cubicBezTo>
                  <a:pt x="339" y="174"/>
                  <a:pt x="341" y="175"/>
                  <a:pt x="344" y="175"/>
                </a:cubicBezTo>
                <a:cubicBezTo>
                  <a:pt x="347" y="176"/>
                  <a:pt x="346" y="180"/>
                  <a:pt x="348" y="181"/>
                </a:cubicBezTo>
                <a:cubicBezTo>
                  <a:pt x="350" y="182"/>
                  <a:pt x="352" y="184"/>
                  <a:pt x="350" y="184"/>
                </a:cubicBezTo>
                <a:cubicBezTo>
                  <a:pt x="349" y="185"/>
                  <a:pt x="346" y="185"/>
                  <a:pt x="346" y="185"/>
                </a:cubicBezTo>
                <a:cubicBezTo>
                  <a:pt x="346" y="185"/>
                  <a:pt x="345" y="186"/>
                  <a:pt x="345" y="188"/>
                </a:cubicBezTo>
                <a:cubicBezTo>
                  <a:pt x="346" y="189"/>
                  <a:pt x="346" y="189"/>
                  <a:pt x="346" y="189"/>
                </a:cubicBezTo>
                <a:cubicBezTo>
                  <a:pt x="350" y="194"/>
                  <a:pt x="350" y="194"/>
                  <a:pt x="350" y="194"/>
                </a:cubicBezTo>
                <a:cubicBezTo>
                  <a:pt x="350" y="200"/>
                  <a:pt x="350" y="200"/>
                  <a:pt x="350" y="200"/>
                </a:cubicBezTo>
                <a:cubicBezTo>
                  <a:pt x="350" y="200"/>
                  <a:pt x="350" y="202"/>
                  <a:pt x="350" y="204"/>
                </a:cubicBezTo>
                <a:cubicBezTo>
                  <a:pt x="350" y="205"/>
                  <a:pt x="349" y="207"/>
                  <a:pt x="347" y="207"/>
                </a:cubicBezTo>
                <a:cubicBezTo>
                  <a:pt x="345" y="207"/>
                  <a:pt x="345" y="210"/>
                  <a:pt x="344" y="210"/>
                </a:cubicBezTo>
                <a:cubicBezTo>
                  <a:pt x="343" y="211"/>
                  <a:pt x="341" y="208"/>
                  <a:pt x="340" y="211"/>
                </a:cubicBezTo>
                <a:cubicBezTo>
                  <a:pt x="339" y="215"/>
                  <a:pt x="337" y="218"/>
                  <a:pt x="337" y="219"/>
                </a:cubicBezTo>
                <a:cubicBezTo>
                  <a:pt x="336" y="220"/>
                  <a:pt x="333" y="221"/>
                  <a:pt x="333" y="223"/>
                </a:cubicBezTo>
                <a:cubicBezTo>
                  <a:pt x="332" y="225"/>
                  <a:pt x="332" y="223"/>
                  <a:pt x="330" y="228"/>
                </a:cubicBezTo>
                <a:cubicBezTo>
                  <a:pt x="328" y="233"/>
                  <a:pt x="327" y="235"/>
                  <a:pt x="327" y="235"/>
                </a:cubicBezTo>
                <a:cubicBezTo>
                  <a:pt x="318" y="247"/>
                  <a:pt x="318" y="247"/>
                  <a:pt x="318" y="247"/>
                </a:cubicBezTo>
                <a:cubicBezTo>
                  <a:pt x="318" y="247"/>
                  <a:pt x="313" y="255"/>
                  <a:pt x="313" y="256"/>
                </a:cubicBezTo>
                <a:cubicBezTo>
                  <a:pt x="313" y="257"/>
                  <a:pt x="313" y="261"/>
                  <a:pt x="313" y="261"/>
                </a:cubicBezTo>
                <a:cubicBezTo>
                  <a:pt x="317" y="265"/>
                  <a:pt x="317" y="265"/>
                  <a:pt x="317" y="265"/>
                </a:cubicBezTo>
                <a:cubicBezTo>
                  <a:pt x="317" y="269"/>
                  <a:pt x="317" y="269"/>
                  <a:pt x="317" y="269"/>
                </a:cubicBezTo>
                <a:cubicBezTo>
                  <a:pt x="317" y="269"/>
                  <a:pt x="317" y="272"/>
                  <a:pt x="318" y="273"/>
                </a:cubicBezTo>
                <a:cubicBezTo>
                  <a:pt x="319" y="273"/>
                  <a:pt x="319" y="273"/>
                  <a:pt x="319" y="273"/>
                </a:cubicBezTo>
                <a:cubicBezTo>
                  <a:pt x="318" y="276"/>
                  <a:pt x="318" y="276"/>
                  <a:pt x="318" y="276"/>
                </a:cubicBezTo>
                <a:cubicBezTo>
                  <a:pt x="318" y="276"/>
                  <a:pt x="319" y="279"/>
                  <a:pt x="320" y="279"/>
                </a:cubicBezTo>
                <a:cubicBezTo>
                  <a:pt x="320" y="279"/>
                  <a:pt x="322" y="280"/>
                  <a:pt x="322" y="280"/>
                </a:cubicBezTo>
                <a:cubicBezTo>
                  <a:pt x="322" y="280"/>
                  <a:pt x="324" y="282"/>
                  <a:pt x="324" y="282"/>
                </a:cubicBezTo>
                <a:cubicBezTo>
                  <a:pt x="325" y="283"/>
                  <a:pt x="324" y="285"/>
                  <a:pt x="324" y="285"/>
                </a:cubicBezTo>
                <a:cubicBezTo>
                  <a:pt x="324" y="285"/>
                  <a:pt x="324" y="286"/>
                  <a:pt x="323" y="286"/>
                </a:cubicBezTo>
                <a:cubicBezTo>
                  <a:pt x="322" y="286"/>
                  <a:pt x="322" y="286"/>
                  <a:pt x="320" y="286"/>
                </a:cubicBezTo>
                <a:cubicBezTo>
                  <a:pt x="319" y="285"/>
                  <a:pt x="316" y="285"/>
                  <a:pt x="315" y="285"/>
                </a:cubicBezTo>
                <a:cubicBezTo>
                  <a:pt x="314" y="285"/>
                  <a:pt x="314" y="285"/>
                  <a:pt x="314" y="285"/>
                </a:cubicBezTo>
                <a:cubicBezTo>
                  <a:pt x="313" y="285"/>
                  <a:pt x="313" y="285"/>
                  <a:pt x="312" y="286"/>
                </a:cubicBezTo>
                <a:cubicBezTo>
                  <a:pt x="312" y="285"/>
                  <a:pt x="312" y="285"/>
                  <a:pt x="312" y="285"/>
                </a:cubicBezTo>
                <a:cubicBezTo>
                  <a:pt x="312" y="284"/>
                  <a:pt x="312" y="283"/>
                  <a:pt x="312" y="283"/>
                </a:cubicBezTo>
                <a:cubicBezTo>
                  <a:pt x="312" y="283"/>
                  <a:pt x="309" y="283"/>
                  <a:pt x="309" y="283"/>
                </a:cubicBezTo>
                <a:cubicBezTo>
                  <a:pt x="308" y="283"/>
                  <a:pt x="307" y="283"/>
                  <a:pt x="307" y="283"/>
                </a:cubicBezTo>
                <a:cubicBezTo>
                  <a:pt x="307" y="283"/>
                  <a:pt x="305" y="282"/>
                  <a:pt x="305" y="282"/>
                </a:cubicBezTo>
                <a:cubicBezTo>
                  <a:pt x="305" y="282"/>
                  <a:pt x="304" y="282"/>
                  <a:pt x="304" y="282"/>
                </a:cubicBezTo>
                <a:cubicBezTo>
                  <a:pt x="304" y="281"/>
                  <a:pt x="303" y="282"/>
                  <a:pt x="303" y="282"/>
                </a:cubicBezTo>
                <a:cubicBezTo>
                  <a:pt x="302" y="282"/>
                  <a:pt x="302" y="282"/>
                  <a:pt x="302" y="282"/>
                </a:cubicBezTo>
                <a:cubicBezTo>
                  <a:pt x="300" y="282"/>
                  <a:pt x="300" y="282"/>
                  <a:pt x="300" y="282"/>
                </a:cubicBezTo>
                <a:cubicBezTo>
                  <a:pt x="300" y="282"/>
                  <a:pt x="300" y="281"/>
                  <a:pt x="300" y="281"/>
                </a:cubicBezTo>
                <a:cubicBezTo>
                  <a:pt x="300" y="280"/>
                  <a:pt x="299" y="281"/>
                  <a:pt x="299" y="281"/>
                </a:cubicBezTo>
                <a:cubicBezTo>
                  <a:pt x="299" y="281"/>
                  <a:pt x="297" y="281"/>
                  <a:pt x="297" y="281"/>
                </a:cubicBezTo>
                <a:cubicBezTo>
                  <a:pt x="297" y="280"/>
                  <a:pt x="296" y="280"/>
                  <a:pt x="296" y="280"/>
                </a:cubicBezTo>
                <a:cubicBezTo>
                  <a:pt x="296" y="280"/>
                  <a:pt x="293" y="280"/>
                  <a:pt x="292" y="280"/>
                </a:cubicBezTo>
                <a:cubicBezTo>
                  <a:pt x="292" y="279"/>
                  <a:pt x="292" y="279"/>
                  <a:pt x="292" y="279"/>
                </a:cubicBezTo>
                <a:cubicBezTo>
                  <a:pt x="292" y="279"/>
                  <a:pt x="292" y="278"/>
                  <a:pt x="292" y="277"/>
                </a:cubicBezTo>
                <a:cubicBezTo>
                  <a:pt x="292" y="277"/>
                  <a:pt x="291" y="277"/>
                  <a:pt x="291" y="276"/>
                </a:cubicBezTo>
                <a:cubicBezTo>
                  <a:pt x="291" y="276"/>
                  <a:pt x="290" y="275"/>
                  <a:pt x="290" y="275"/>
                </a:cubicBezTo>
                <a:cubicBezTo>
                  <a:pt x="290" y="274"/>
                  <a:pt x="289" y="274"/>
                  <a:pt x="289" y="273"/>
                </a:cubicBezTo>
                <a:cubicBezTo>
                  <a:pt x="289" y="273"/>
                  <a:pt x="288" y="274"/>
                  <a:pt x="288" y="274"/>
                </a:cubicBezTo>
                <a:cubicBezTo>
                  <a:pt x="287" y="274"/>
                  <a:pt x="286" y="273"/>
                  <a:pt x="286" y="273"/>
                </a:cubicBezTo>
                <a:cubicBezTo>
                  <a:pt x="285" y="272"/>
                  <a:pt x="285" y="272"/>
                  <a:pt x="285" y="272"/>
                </a:cubicBezTo>
                <a:cubicBezTo>
                  <a:pt x="285" y="272"/>
                  <a:pt x="284" y="272"/>
                  <a:pt x="283" y="272"/>
                </a:cubicBezTo>
                <a:cubicBezTo>
                  <a:pt x="283" y="272"/>
                  <a:pt x="283" y="274"/>
                  <a:pt x="283" y="274"/>
                </a:cubicBezTo>
                <a:cubicBezTo>
                  <a:pt x="283" y="274"/>
                  <a:pt x="282" y="274"/>
                  <a:pt x="281" y="273"/>
                </a:cubicBezTo>
                <a:cubicBezTo>
                  <a:pt x="281" y="273"/>
                  <a:pt x="280" y="272"/>
                  <a:pt x="279" y="272"/>
                </a:cubicBezTo>
                <a:cubicBezTo>
                  <a:pt x="279" y="272"/>
                  <a:pt x="278" y="272"/>
                  <a:pt x="277" y="271"/>
                </a:cubicBezTo>
                <a:cubicBezTo>
                  <a:pt x="277" y="271"/>
                  <a:pt x="276" y="271"/>
                  <a:pt x="276" y="271"/>
                </a:cubicBezTo>
                <a:cubicBezTo>
                  <a:pt x="276" y="271"/>
                  <a:pt x="272" y="272"/>
                  <a:pt x="272" y="272"/>
                </a:cubicBezTo>
                <a:cubicBezTo>
                  <a:pt x="272" y="272"/>
                  <a:pt x="272" y="273"/>
                  <a:pt x="271" y="273"/>
                </a:cubicBezTo>
                <a:cubicBezTo>
                  <a:pt x="271" y="274"/>
                  <a:pt x="270" y="273"/>
                  <a:pt x="270" y="273"/>
                </a:cubicBezTo>
                <a:cubicBezTo>
                  <a:pt x="270" y="273"/>
                  <a:pt x="269" y="273"/>
                  <a:pt x="268" y="273"/>
                </a:cubicBezTo>
                <a:cubicBezTo>
                  <a:pt x="268" y="273"/>
                  <a:pt x="267" y="273"/>
                  <a:pt x="267" y="273"/>
                </a:cubicBezTo>
                <a:cubicBezTo>
                  <a:pt x="267" y="273"/>
                  <a:pt x="266" y="272"/>
                  <a:pt x="265" y="272"/>
                </a:cubicBezTo>
                <a:cubicBezTo>
                  <a:pt x="265" y="272"/>
                  <a:pt x="264" y="272"/>
                  <a:pt x="264" y="272"/>
                </a:cubicBezTo>
                <a:cubicBezTo>
                  <a:pt x="264" y="272"/>
                  <a:pt x="263" y="273"/>
                  <a:pt x="263" y="273"/>
                </a:cubicBezTo>
                <a:cubicBezTo>
                  <a:pt x="262" y="274"/>
                  <a:pt x="262" y="274"/>
                  <a:pt x="262" y="274"/>
                </a:cubicBezTo>
                <a:cubicBezTo>
                  <a:pt x="262" y="275"/>
                  <a:pt x="262" y="275"/>
                  <a:pt x="262" y="275"/>
                </a:cubicBezTo>
                <a:cubicBezTo>
                  <a:pt x="260" y="274"/>
                  <a:pt x="260" y="274"/>
                  <a:pt x="260" y="274"/>
                </a:cubicBezTo>
                <a:cubicBezTo>
                  <a:pt x="260" y="274"/>
                  <a:pt x="259" y="274"/>
                  <a:pt x="258" y="274"/>
                </a:cubicBezTo>
                <a:cubicBezTo>
                  <a:pt x="256" y="275"/>
                  <a:pt x="257" y="276"/>
                  <a:pt x="257" y="276"/>
                </a:cubicBezTo>
                <a:cubicBezTo>
                  <a:pt x="258" y="276"/>
                  <a:pt x="259" y="278"/>
                  <a:pt x="259" y="278"/>
                </a:cubicBezTo>
                <a:cubicBezTo>
                  <a:pt x="259" y="278"/>
                  <a:pt x="256" y="279"/>
                  <a:pt x="256" y="279"/>
                </a:cubicBezTo>
                <a:cubicBezTo>
                  <a:pt x="255" y="280"/>
                  <a:pt x="255" y="280"/>
                  <a:pt x="255" y="281"/>
                </a:cubicBezTo>
                <a:cubicBezTo>
                  <a:pt x="255" y="281"/>
                  <a:pt x="254" y="282"/>
                  <a:pt x="254" y="283"/>
                </a:cubicBezTo>
                <a:cubicBezTo>
                  <a:pt x="254" y="283"/>
                  <a:pt x="253" y="282"/>
                  <a:pt x="252" y="282"/>
                </a:cubicBezTo>
                <a:cubicBezTo>
                  <a:pt x="251" y="282"/>
                  <a:pt x="251" y="281"/>
                  <a:pt x="251" y="281"/>
                </a:cubicBezTo>
                <a:cubicBezTo>
                  <a:pt x="250" y="282"/>
                  <a:pt x="250" y="282"/>
                  <a:pt x="250" y="282"/>
                </a:cubicBezTo>
                <a:cubicBezTo>
                  <a:pt x="249" y="282"/>
                  <a:pt x="249" y="282"/>
                  <a:pt x="249" y="282"/>
                </a:cubicBezTo>
                <a:cubicBezTo>
                  <a:pt x="249" y="282"/>
                  <a:pt x="248" y="281"/>
                  <a:pt x="248" y="280"/>
                </a:cubicBezTo>
                <a:cubicBezTo>
                  <a:pt x="248" y="280"/>
                  <a:pt x="248" y="280"/>
                  <a:pt x="248" y="280"/>
                </a:cubicBezTo>
                <a:cubicBezTo>
                  <a:pt x="247" y="280"/>
                  <a:pt x="246" y="280"/>
                  <a:pt x="246" y="279"/>
                </a:cubicBezTo>
                <a:cubicBezTo>
                  <a:pt x="245" y="277"/>
                  <a:pt x="245" y="277"/>
                  <a:pt x="245" y="277"/>
                </a:cubicBezTo>
                <a:cubicBezTo>
                  <a:pt x="245" y="277"/>
                  <a:pt x="243" y="278"/>
                  <a:pt x="243" y="279"/>
                </a:cubicBezTo>
                <a:cubicBezTo>
                  <a:pt x="242" y="279"/>
                  <a:pt x="243" y="279"/>
                  <a:pt x="242" y="278"/>
                </a:cubicBezTo>
                <a:cubicBezTo>
                  <a:pt x="241" y="278"/>
                  <a:pt x="241" y="279"/>
                  <a:pt x="241" y="279"/>
                </a:cubicBezTo>
                <a:cubicBezTo>
                  <a:pt x="241" y="279"/>
                  <a:pt x="241" y="279"/>
                  <a:pt x="241" y="279"/>
                </a:cubicBezTo>
                <a:cubicBezTo>
                  <a:pt x="241" y="280"/>
                  <a:pt x="240" y="280"/>
                  <a:pt x="240" y="280"/>
                </a:cubicBezTo>
                <a:cubicBezTo>
                  <a:pt x="240" y="281"/>
                  <a:pt x="239" y="280"/>
                  <a:pt x="239" y="280"/>
                </a:cubicBezTo>
                <a:cubicBezTo>
                  <a:pt x="238" y="280"/>
                  <a:pt x="237" y="280"/>
                  <a:pt x="237" y="280"/>
                </a:cubicBezTo>
                <a:cubicBezTo>
                  <a:pt x="237" y="280"/>
                  <a:pt x="237" y="279"/>
                  <a:pt x="237" y="279"/>
                </a:cubicBezTo>
                <a:cubicBezTo>
                  <a:pt x="235" y="280"/>
                  <a:pt x="235" y="280"/>
                  <a:pt x="235" y="280"/>
                </a:cubicBezTo>
                <a:cubicBezTo>
                  <a:pt x="235" y="280"/>
                  <a:pt x="235" y="281"/>
                  <a:pt x="235" y="281"/>
                </a:cubicBezTo>
                <a:cubicBezTo>
                  <a:pt x="235" y="281"/>
                  <a:pt x="234" y="281"/>
                  <a:pt x="233" y="282"/>
                </a:cubicBezTo>
                <a:cubicBezTo>
                  <a:pt x="231" y="282"/>
                  <a:pt x="232" y="281"/>
                  <a:pt x="231" y="282"/>
                </a:cubicBezTo>
                <a:cubicBezTo>
                  <a:pt x="231" y="282"/>
                  <a:pt x="231" y="282"/>
                  <a:pt x="231" y="283"/>
                </a:cubicBezTo>
                <a:cubicBezTo>
                  <a:pt x="231" y="283"/>
                  <a:pt x="232" y="283"/>
                  <a:pt x="231" y="284"/>
                </a:cubicBezTo>
                <a:cubicBezTo>
                  <a:pt x="230" y="285"/>
                  <a:pt x="230" y="284"/>
                  <a:pt x="230" y="284"/>
                </a:cubicBezTo>
                <a:cubicBezTo>
                  <a:pt x="229" y="284"/>
                  <a:pt x="228" y="285"/>
                  <a:pt x="228" y="285"/>
                </a:cubicBezTo>
                <a:cubicBezTo>
                  <a:pt x="228" y="285"/>
                  <a:pt x="228" y="286"/>
                  <a:pt x="228" y="286"/>
                </a:cubicBezTo>
                <a:cubicBezTo>
                  <a:pt x="228" y="286"/>
                  <a:pt x="227" y="286"/>
                  <a:pt x="226" y="286"/>
                </a:cubicBezTo>
                <a:cubicBezTo>
                  <a:pt x="225" y="286"/>
                  <a:pt x="226" y="287"/>
                  <a:pt x="226" y="287"/>
                </a:cubicBezTo>
                <a:cubicBezTo>
                  <a:pt x="226" y="287"/>
                  <a:pt x="226" y="288"/>
                  <a:pt x="225" y="289"/>
                </a:cubicBezTo>
                <a:cubicBezTo>
                  <a:pt x="225" y="289"/>
                  <a:pt x="225" y="290"/>
                  <a:pt x="225" y="291"/>
                </a:cubicBezTo>
                <a:cubicBezTo>
                  <a:pt x="225" y="291"/>
                  <a:pt x="225" y="291"/>
                  <a:pt x="225" y="293"/>
                </a:cubicBezTo>
                <a:cubicBezTo>
                  <a:pt x="225" y="294"/>
                  <a:pt x="225" y="294"/>
                  <a:pt x="225" y="294"/>
                </a:cubicBezTo>
                <a:cubicBezTo>
                  <a:pt x="225" y="294"/>
                  <a:pt x="224" y="294"/>
                  <a:pt x="224" y="294"/>
                </a:cubicBezTo>
                <a:cubicBezTo>
                  <a:pt x="224" y="293"/>
                  <a:pt x="223" y="294"/>
                  <a:pt x="223" y="294"/>
                </a:cubicBezTo>
                <a:cubicBezTo>
                  <a:pt x="223" y="294"/>
                  <a:pt x="222" y="293"/>
                  <a:pt x="222" y="292"/>
                </a:cubicBezTo>
                <a:cubicBezTo>
                  <a:pt x="222" y="292"/>
                  <a:pt x="221" y="292"/>
                  <a:pt x="221" y="292"/>
                </a:cubicBezTo>
                <a:cubicBezTo>
                  <a:pt x="221" y="292"/>
                  <a:pt x="219" y="293"/>
                  <a:pt x="219" y="293"/>
                </a:cubicBezTo>
                <a:cubicBezTo>
                  <a:pt x="219" y="293"/>
                  <a:pt x="219" y="294"/>
                  <a:pt x="219" y="294"/>
                </a:cubicBezTo>
                <a:cubicBezTo>
                  <a:pt x="218" y="294"/>
                  <a:pt x="216" y="295"/>
                  <a:pt x="216" y="295"/>
                </a:cubicBezTo>
                <a:cubicBezTo>
                  <a:pt x="216" y="295"/>
                  <a:pt x="215" y="295"/>
                  <a:pt x="215" y="295"/>
                </a:cubicBezTo>
                <a:cubicBezTo>
                  <a:pt x="214" y="294"/>
                  <a:pt x="214" y="294"/>
                  <a:pt x="214" y="294"/>
                </a:cubicBezTo>
                <a:cubicBezTo>
                  <a:pt x="214" y="293"/>
                  <a:pt x="214" y="293"/>
                  <a:pt x="214" y="293"/>
                </a:cubicBezTo>
                <a:cubicBezTo>
                  <a:pt x="216" y="291"/>
                  <a:pt x="216" y="291"/>
                  <a:pt x="216" y="291"/>
                </a:cubicBezTo>
                <a:cubicBezTo>
                  <a:pt x="215" y="288"/>
                  <a:pt x="215" y="288"/>
                  <a:pt x="215" y="288"/>
                </a:cubicBezTo>
                <a:cubicBezTo>
                  <a:pt x="213" y="286"/>
                  <a:pt x="213" y="286"/>
                  <a:pt x="213" y="286"/>
                </a:cubicBezTo>
                <a:cubicBezTo>
                  <a:pt x="213" y="285"/>
                  <a:pt x="213" y="285"/>
                  <a:pt x="213" y="285"/>
                </a:cubicBezTo>
                <a:cubicBezTo>
                  <a:pt x="210" y="285"/>
                  <a:pt x="210" y="285"/>
                  <a:pt x="210" y="285"/>
                </a:cubicBezTo>
                <a:cubicBezTo>
                  <a:pt x="208" y="284"/>
                  <a:pt x="208" y="284"/>
                  <a:pt x="208" y="284"/>
                </a:cubicBezTo>
                <a:cubicBezTo>
                  <a:pt x="207" y="283"/>
                  <a:pt x="207" y="283"/>
                  <a:pt x="207" y="283"/>
                </a:cubicBezTo>
                <a:cubicBezTo>
                  <a:pt x="204" y="281"/>
                  <a:pt x="204" y="281"/>
                  <a:pt x="204" y="281"/>
                </a:cubicBezTo>
                <a:cubicBezTo>
                  <a:pt x="202" y="275"/>
                  <a:pt x="202" y="275"/>
                  <a:pt x="202" y="275"/>
                </a:cubicBezTo>
                <a:cubicBezTo>
                  <a:pt x="199" y="275"/>
                  <a:pt x="199" y="275"/>
                  <a:pt x="199" y="275"/>
                </a:cubicBezTo>
                <a:cubicBezTo>
                  <a:pt x="199" y="275"/>
                  <a:pt x="197" y="277"/>
                  <a:pt x="197" y="278"/>
                </a:cubicBezTo>
                <a:cubicBezTo>
                  <a:pt x="197" y="279"/>
                  <a:pt x="195" y="279"/>
                  <a:pt x="195" y="279"/>
                </a:cubicBezTo>
                <a:cubicBezTo>
                  <a:pt x="193" y="282"/>
                  <a:pt x="193" y="282"/>
                  <a:pt x="193" y="282"/>
                </a:cubicBezTo>
                <a:cubicBezTo>
                  <a:pt x="193" y="282"/>
                  <a:pt x="193" y="286"/>
                  <a:pt x="193" y="287"/>
                </a:cubicBezTo>
                <a:cubicBezTo>
                  <a:pt x="193" y="288"/>
                  <a:pt x="191" y="286"/>
                  <a:pt x="191" y="286"/>
                </a:cubicBezTo>
                <a:cubicBezTo>
                  <a:pt x="191" y="286"/>
                  <a:pt x="189" y="287"/>
                  <a:pt x="188" y="288"/>
                </a:cubicBezTo>
                <a:cubicBezTo>
                  <a:pt x="187" y="289"/>
                  <a:pt x="185" y="289"/>
                  <a:pt x="185" y="289"/>
                </a:cubicBezTo>
                <a:cubicBezTo>
                  <a:pt x="185" y="289"/>
                  <a:pt x="184" y="287"/>
                  <a:pt x="183" y="286"/>
                </a:cubicBezTo>
                <a:cubicBezTo>
                  <a:pt x="183" y="286"/>
                  <a:pt x="183" y="285"/>
                  <a:pt x="183" y="283"/>
                </a:cubicBezTo>
                <a:cubicBezTo>
                  <a:pt x="183" y="282"/>
                  <a:pt x="181" y="284"/>
                  <a:pt x="181" y="284"/>
                </a:cubicBezTo>
                <a:cubicBezTo>
                  <a:pt x="181" y="284"/>
                  <a:pt x="181" y="284"/>
                  <a:pt x="181" y="284"/>
                </a:cubicBezTo>
                <a:cubicBezTo>
                  <a:pt x="181" y="283"/>
                  <a:pt x="181" y="283"/>
                  <a:pt x="181" y="283"/>
                </a:cubicBezTo>
                <a:cubicBezTo>
                  <a:pt x="180" y="281"/>
                  <a:pt x="179" y="280"/>
                  <a:pt x="179" y="280"/>
                </a:cubicBezTo>
                <a:cubicBezTo>
                  <a:pt x="179" y="280"/>
                  <a:pt x="178" y="278"/>
                  <a:pt x="178" y="276"/>
                </a:cubicBezTo>
                <a:cubicBezTo>
                  <a:pt x="178" y="275"/>
                  <a:pt x="174" y="273"/>
                  <a:pt x="174" y="273"/>
                </a:cubicBezTo>
                <a:cubicBezTo>
                  <a:pt x="174" y="273"/>
                  <a:pt x="175" y="275"/>
                  <a:pt x="173" y="273"/>
                </a:cubicBezTo>
                <a:cubicBezTo>
                  <a:pt x="171" y="270"/>
                  <a:pt x="169" y="270"/>
                  <a:pt x="169" y="270"/>
                </a:cubicBezTo>
                <a:cubicBezTo>
                  <a:pt x="168" y="262"/>
                  <a:pt x="168" y="262"/>
                  <a:pt x="168" y="262"/>
                </a:cubicBezTo>
                <a:cubicBezTo>
                  <a:pt x="160" y="264"/>
                  <a:pt x="160" y="264"/>
                  <a:pt x="160" y="264"/>
                </a:cubicBezTo>
                <a:cubicBezTo>
                  <a:pt x="160" y="264"/>
                  <a:pt x="155" y="262"/>
                  <a:pt x="154" y="261"/>
                </a:cubicBezTo>
                <a:cubicBezTo>
                  <a:pt x="153" y="260"/>
                  <a:pt x="150" y="259"/>
                  <a:pt x="150" y="259"/>
                </a:cubicBezTo>
                <a:cubicBezTo>
                  <a:pt x="147" y="262"/>
                  <a:pt x="147" y="262"/>
                  <a:pt x="147" y="262"/>
                </a:cubicBezTo>
                <a:cubicBezTo>
                  <a:pt x="144" y="262"/>
                  <a:pt x="144" y="262"/>
                  <a:pt x="144" y="262"/>
                </a:cubicBezTo>
                <a:cubicBezTo>
                  <a:pt x="144" y="262"/>
                  <a:pt x="140" y="261"/>
                  <a:pt x="139" y="260"/>
                </a:cubicBezTo>
                <a:cubicBezTo>
                  <a:pt x="137" y="258"/>
                  <a:pt x="138" y="257"/>
                  <a:pt x="137" y="257"/>
                </a:cubicBezTo>
                <a:cubicBezTo>
                  <a:pt x="135" y="257"/>
                  <a:pt x="134" y="255"/>
                  <a:pt x="134" y="255"/>
                </a:cubicBezTo>
                <a:cubicBezTo>
                  <a:pt x="134" y="255"/>
                  <a:pt x="136" y="252"/>
                  <a:pt x="137" y="251"/>
                </a:cubicBezTo>
                <a:cubicBezTo>
                  <a:pt x="137" y="250"/>
                  <a:pt x="139" y="251"/>
                  <a:pt x="138" y="248"/>
                </a:cubicBezTo>
                <a:cubicBezTo>
                  <a:pt x="136" y="246"/>
                  <a:pt x="135" y="245"/>
                  <a:pt x="135" y="245"/>
                </a:cubicBezTo>
                <a:cubicBezTo>
                  <a:pt x="135" y="245"/>
                  <a:pt x="135" y="247"/>
                  <a:pt x="133" y="248"/>
                </a:cubicBezTo>
                <a:cubicBezTo>
                  <a:pt x="131" y="248"/>
                  <a:pt x="128" y="249"/>
                  <a:pt x="128" y="249"/>
                </a:cubicBezTo>
                <a:cubicBezTo>
                  <a:pt x="117" y="244"/>
                  <a:pt x="117" y="244"/>
                  <a:pt x="117" y="244"/>
                </a:cubicBezTo>
                <a:cubicBezTo>
                  <a:pt x="117" y="244"/>
                  <a:pt x="114" y="243"/>
                  <a:pt x="113" y="243"/>
                </a:cubicBezTo>
                <a:cubicBezTo>
                  <a:pt x="112" y="244"/>
                  <a:pt x="108" y="243"/>
                  <a:pt x="108" y="243"/>
                </a:cubicBezTo>
                <a:cubicBezTo>
                  <a:pt x="110" y="247"/>
                  <a:pt x="110" y="247"/>
                  <a:pt x="110" y="247"/>
                </a:cubicBezTo>
                <a:cubicBezTo>
                  <a:pt x="112" y="253"/>
                  <a:pt x="112" y="253"/>
                  <a:pt x="112" y="253"/>
                </a:cubicBezTo>
                <a:cubicBezTo>
                  <a:pt x="106" y="255"/>
                  <a:pt x="106" y="255"/>
                  <a:pt x="106" y="255"/>
                </a:cubicBezTo>
                <a:cubicBezTo>
                  <a:pt x="105" y="260"/>
                  <a:pt x="105" y="260"/>
                  <a:pt x="105" y="260"/>
                </a:cubicBezTo>
                <a:cubicBezTo>
                  <a:pt x="105" y="260"/>
                  <a:pt x="99" y="264"/>
                  <a:pt x="99" y="262"/>
                </a:cubicBezTo>
                <a:cubicBezTo>
                  <a:pt x="98" y="261"/>
                  <a:pt x="97" y="257"/>
                  <a:pt x="97" y="257"/>
                </a:cubicBezTo>
                <a:cubicBezTo>
                  <a:pt x="97" y="257"/>
                  <a:pt x="96" y="255"/>
                  <a:pt x="95" y="254"/>
                </a:cubicBezTo>
                <a:cubicBezTo>
                  <a:pt x="93" y="253"/>
                  <a:pt x="92" y="252"/>
                  <a:pt x="92" y="252"/>
                </a:cubicBezTo>
                <a:cubicBezTo>
                  <a:pt x="89" y="251"/>
                  <a:pt x="89" y="251"/>
                  <a:pt x="89" y="251"/>
                </a:cubicBezTo>
                <a:cubicBezTo>
                  <a:pt x="89" y="251"/>
                  <a:pt x="88" y="247"/>
                  <a:pt x="87" y="247"/>
                </a:cubicBezTo>
                <a:cubicBezTo>
                  <a:pt x="86" y="247"/>
                  <a:pt x="85" y="247"/>
                  <a:pt x="85" y="247"/>
                </a:cubicBezTo>
                <a:cubicBezTo>
                  <a:pt x="85" y="244"/>
                  <a:pt x="85" y="244"/>
                  <a:pt x="85" y="244"/>
                </a:cubicBezTo>
                <a:cubicBezTo>
                  <a:pt x="87" y="241"/>
                  <a:pt x="87" y="241"/>
                  <a:pt x="87" y="241"/>
                </a:cubicBezTo>
                <a:cubicBezTo>
                  <a:pt x="87" y="241"/>
                  <a:pt x="88" y="242"/>
                  <a:pt x="88" y="238"/>
                </a:cubicBezTo>
                <a:cubicBezTo>
                  <a:pt x="89" y="233"/>
                  <a:pt x="86" y="233"/>
                  <a:pt x="86" y="233"/>
                </a:cubicBezTo>
                <a:cubicBezTo>
                  <a:pt x="83" y="234"/>
                  <a:pt x="83" y="234"/>
                  <a:pt x="83" y="234"/>
                </a:cubicBezTo>
                <a:cubicBezTo>
                  <a:pt x="79" y="236"/>
                  <a:pt x="79" y="236"/>
                  <a:pt x="79" y="236"/>
                </a:cubicBezTo>
                <a:cubicBezTo>
                  <a:pt x="77" y="236"/>
                  <a:pt x="77" y="236"/>
                  <a:pt x="77" y="236"/>
                </a:cubicBezTo>
                <a:cubicBezTo>
                  <a:pt x="76" y="236"/>
                  <a:pt x="74" y="233"/>
                  <a:pt x="74" y="233"/>
                </a:cubicBezTo>
                <a:cubicBezTo>
                  <a:pt x="74" y="233"/>
                  <a:pt x="76" y="230"/>
                  <a:pt x="73" y="233"/>
                </a:cubicBezTo>
                <a:cubicBezTo>
                  <a:pt x="70" y="236"/>
                  <a:pt x="68" y="232"/>
                  <a:pt x="68" y="232"/>
                </a:cubicBezTo>
                <a:cubicBezTo>
                  <a:pt x="67" y="231"/>
                  <a:pt x="67" y="231"/>
                  <a:pt x="67" y="231"/>
                </a:cubicBezTo>
                <a:cubicBezTo>
                  <a:pt x="67" y="231"/>
                  <a:pt x="67" y="231"/>
                  <a:pt x="66" y="231"/>
                </a:cubicBezTo>
                <a:cubicBezTo>
                  <a:pt x="65" y="232"/>
                  <a:pt x="62" y="232"/>
                  <a:pt x="62" y="231"/>
                </a:cubicBezTo>
                <a:cubicBezTo>
                  <a:pt x="61" y="229"/>
                  <a:pt x="59" y="228"/>
                  <a:pt x="59" y="228"/>
                </a:cubicBezTo>
                <a:cubicBezTo>
                  <a:pt x="56" y="229"/>
                  <a:pt x="56" y="229"/>
                  <a:pt x="56" y="229"/>
                </a:cubicBezTo>
                <a:cubicBezTo>
                  <a:pt x="56" y="229"/>
                  <a:pt x="54" y="229"/>
                  <a:pt x="53" y="229"/>
                </a:cubicBezTo>
                <a:cubicBezTo>
                  <a:pt x="53" y="228"/>
                  <a:pt x="53" y="227"/>
                  <a:pt x="51" y="226"/>
                </a:cubicBezTo>
                <a:cubicBezTo>
                  <a:pt x="49" y="225"/>
                  <a:pt x="48" y="222"/>
                  <a:pt x="48" y="222"/>
                </a:cubicBezTo>
                <a:cubicBezTo>
                  <a:pt x="48" y="222"/>
                  <a:pt x="49" y="220"/>
                  <a:pt x="47" y="220"/>
                </a:cubicBezTo>
                <a:cubicBezTo>
                  <a:pt x="46" y="220"/>
                  <a:pt x="44" y="219"/>
                  <a:pt x="44" y="219"/>
                </a:cubicBezTo>
                <a:cubicBezTo>
                  <a:pt x="44" y="219"/>
                  <a:pt x="41" y="217"/>
                  <a:pt x="41" y="218"/>
                </a:cubicBezTo>
                <a:cubicBezTo>
                  <a:pt x="40" y="219"/>
                  <a:pt x="40" y="221"/>
                  <a:pt x="40" y="222"/>
                </a:cubicBezTo>
                <a:cubicBezTo>
                  <a:pt x="40" y="222"/>
                  <a:pt x="41" y="225"/>
                  <a:pt x="41" y="225"/>
                </a:cubicBezTo>
                <a:cubicBezTo>
                  <a:pt x="41" y="225"/>
                  <a:pt x="37" y="227"/>
                  <a:pt x="36" y="227"/>
                </a:cubicBezTo>
                <a:cubicBezTo>
                  <a:pt x="35" y="227"/>
                  <a:pt x="34" y="228"/>
                  <a:pt x="34" y="226"/>
                </a:cubicBezTo>
                <a:cubicBezTo>
                  <a:pt x="34" y="225"/>
                  <a:pt x="36" y="220"/>
                  <a:pt x="36" y="220"/>
                </a:cubicBezTo>
                <a:cubicBezTo>
                  <a:pt x="37" y="219"/>
                  <a:pt x="38" y="218"/>
                  <a:pt x="38" y="218"/>
                </a:cubicBezTo>
                <a:cubicBezTo>
                  <a:pt x="38" y="218"/>
                  <a:pt x="37" y="216"/>
                  <a:pt x="37" y="215"/>
                </a:cubicBezTo>
                <a:cubicBezTo>
                  <a:pt x="37" y="214"/>
                  <a:pt x="36" y="214"/>
                  <a:pt x="38" y="211"/>
                </a:cubicBezTo>
                <a:cubicBezTo>
                  <a:pt x="41" y="208"/>
                  <a:pt x="41" y="206"/>
                  <a:pt x="41" y="206"/>
                </a:cubicBezTo>
                <a:cubicBezTo>
                  <a:pt x="41" y="206"/>
                  <a:pt x="39" y="203"/>
                  <a:pt x="38" y="202"/>
                </a:cubicBezTo>
                <a:cubicBezTo>
                  <a:pt x="38" y="202"/>
                  <a:pt x="35" y="198"/>
                  <a:pt x="35" y="198"/>
                </a:cubicBezTo>
                <a:cubicBezTo>
                  <a:pt x="35" y="197"/>
                  <a:pt x="35" y="195"/>
                  <a:pt x="35" y="195"/>
                </a:cubicBezTo>
                <a:cubicBezTo>
                  <a:pt x="35" y="195"/>
                  <a:pt x="33" y="193"/>
                  <a:pt x="32" y="193"/>
                </a:cubicBezTo>
                <a:cubicBezTo>
                  <a:pt x="31" y="193"/>
                  <a:pt x="28" y="192"/>
                  <a:pt x="28" y="192"/>
                </a:cubicBezTo>
                <a:cubicBezTo>
                  <a:pt x="28" y="189"/>
                  <a:pt x="28" y="189"/>
                  <a:pt x="28" y="189"/>
                </a:cubicBezTo>
                <a:cubicBezTo>
                  <a:pt x="28" y="184"/>
                  <a:pt x="28" y="184"/>
                  <a:pt x="28" y="184"/>
                </a:cubicBezTo>
                <a:cubicBezTo>
                  <a:pt x="24" y="179"/>
                  <a:pt x="24" y="179"/>
                  <a:pt x="24" y="179"/>
                </a:cubicBezTo>
                <a:cubicBezTo>
                  <a:pt x="23" y="176"/>
                  <a:pt x="23" y="176"/>
                  <a:pt x="23" y="176"/>
                </a:cubicBezTo>
                <a:cubicBezTo>
                  <a:pt x="23" y="176"/>
                  <a:pt x="24" y="174"/>
                  <a:pt x="24" y="172"/>
                </a:cubicBezTo>
                <a:cubicBezTo>
                  <a:pt x="25" y="171"/>
                  <a:pt x="26" y="168"/>
                  <a:pt x="26" y="168"/>
                </a:cubicBezTo>
                <a:cubicBezTo>
                  <a:pt x="24" y="164"/>
                  <a:pt x="24" y="164"/>
                  <a:pt x="24" y="164"/>
                </a:cubicBezTo>
                <a:cubicBezTo>
                  <a:pt x="24" y="164"/>
                  <a:pt x="23" y="163"/>
                  <a:pt x="24" y="162"/>
                </a:cubicBezTo>
                <a:cubicBezTo>
                  <a:pt x="24" y="161"/>
                  <a:pt x="23" y="155"/>
                  <a:pt x="23" y="155"/>
                </a:cubicBezTo>
                <a:cubicBezTo>
                  <a:pt x="23" y="155"/>
                  <a:pt x="22" y="149"/>
                  <a:pt x="21" y="150"/>
                </a:cubicBezTo>
                <a:cubicBezTo>
                  <a:pt x="19" y="150"/>
                  <a:pt x="18" y="146"/>
                  <a:pt x="18" y="146"/>
                </a:cubicBezTo>
                <a:cubicBezTo>
                  <a:pt x="20" y="139"/>
                  <a:pt x="20" y="139"/>
                  <a:pt x="20" y="139"/>
                </a:cubicBezTo>
                <a:cubicBezTo>
                  <a:pt x="20" y="139"/>
                  <a:pt x="21" y="134"/>
                  <a:pt x="18" y="132"/>
                </a:cubicBezTo>
                <a:cubicBezTo>
                  <a:pt x="15" y="131"/>
                  <a:pt x="9" y="128"/>
                  <a:pt x="8" y="127"/>
                </a:cubicBezTo>
                <a:cubicBezTo>
                  <a:pt x="8" y="127"/>
                  <a:pt x="5" y="124"/>
                  <a:pt x="4" y="123"/>
                </a:cubicBezTo>
                <a:cubicBezTo>
                  <a:pt x="3" y="123"/>
                  <a:pt x="2" y="122"/>
                  <a:pt x="2" y="122"/>
                </a:cubicBezTo>
                <a:cubicBezTo>
                  <a:pt x="4" y="113"/>
                  <a:pt x="4" y="113"/>
                  <a:pt x="4" y="113"/>
                </a:cubicBezTo>
                <a:cubicBezTo>
                  <a:pt x="9" y="109"/>
                  <a:pt x="9" y="109"/>
                  <a:pt x="9" y="109"/>
                </a:cubicBezTo>
                <a:cubicBezTo>
                  <a:pt x="9" y="101"/>
                  <a:pt x="9" y="101"/>
                  <a:pt x="9" y="101"/>
                </a:cubicBezTo>
                <a:cubicBezTo>
                  <a:pt x="9" y="92"/>
                  <a:pt x="9" y="92"/>
                  <a:pt x="9" y="92"/>
                </a:cubicBezTo>
                <a:cubicBezTo>
                  <a:pt x="9" y="92"/>
                  <a:pt x="10" y="91"/>
                  <a:pt x="7" y="87"/>
                </a:cubicBezTo>
                <a:cubicBezTo>
                  <a:pt x="5" y="84"/>
                  <a:pt x="4" y="80"/>
                  <a:pt x="4" y="80"/>
                </a:cubicBezTo>
                <a:cubicBezTo>
                  <a:pt x="4" y="79"/>
                  <a:pt x="3" y="75"/>
                  <a:pt x="2" y="74"/>
                </a:cubicBezTo>
                <a:cubicBezTo>
                  <a:pt x="2" y="73"/>
                  <a:pt x="2" y="72"/>
                  <a:pt x="2" y="70"/>
                </a:cubicBezTo>
                <a:cubicBezTo>
                  <a:pt x="3" y="69"/>
                  <a:pt x="0" y="66"/>
                  <a:pt x="0" y="66"/>
                </a:cubicBezTo>
                <a:cubicBezTo>
                  <a:pt x="0" y="66"/>
                  <a:pt x="1" y="64"/>
                  <a:pt x="2" y="64"/>
                </a:cubicBezTo>
                <a:cubicBezTo>
                  <a:pt x="3" y="64"/>
                  <a:pt x="4" y="63"/>
                  <a:pt x="6" y="63"/>
                </a:cubicBezTo>
                <a:cubicBezTo>
                  <a:pt x="8" y="63"/>
                  <a:pt x="9" y="61"/>
                  <a:pt x="11" y="61"/>
                </a:cubicBezTo>
                <a:cubicBezTo>
                  <a:pt x="12" y="60"/>
                  <a:pt x="12" y="58"/>
                  <a:pt x="13" y="58"/>
                </a:cubicBezTo>
                <a:cubicBezTo>
                  <a:pt x="15" y="57"/>
                  <a:pt x="17" y="58"/>
                  <a:pt x="20" y="56"/>
                </a:cubicBezTo>
                <a:cubicBezTo>
                  <a:pt x="23" y="55"/>
                  <a:pt x="23" y="54"/>
                  <a:pt x="25" y="52"/>
                </a:cubicBezTo>
                <a:cubicBezTo>
                  <a:pt x="26" y="51"/>
                  <a:pt x="45" y="45"/>
                  <a:pt x="45" y="45"/>
                </a:cubicBezTo>
                <a:cubicBezTo>
                  <a:pt x="45" y="45"/>
                  <a:pt x="50" y="42"/>
                  <a:pt x="52" y="42"/>
                </a:cubicBezTo>
                <a:cubicBezTo>
                  <a:pt x="53" y="41"/>
                  <a:pt x="53" y="40"/>
                  <a:pt x="55" y="40"/>
                </a:cubicBezTo>
                <a:cubicBezTo>
                  <a:pt x="56" y="41"/>
                  <a:pt x="60" y="41"/>
                  <a:pt x="60" y="41"/>
                </a:cubicBezTo>
                <a:cubicBezTo>
                  <a:pt x="60" y="41"/>
                  <a:pt x="61" y="38"/>
                  <a:pt x="62" y="37"/>
                </a:cubicBezTo>
                <a:cubicBezTo>
                  <a:pt x="63" y="35"/>
                  <a:pt x="64" y="33"/>
                  <a:pt x="64" y="32"/>
                </a:cubicBezTo>
                <a:cubicBezTo>
                  <a:pt x="65" y="30"/>
                  <a:pt x="66" y="29"/>
                  <a:pt x="67" y="28"/>
                </a:cubicBezTo>
                <a:cubicBezTo>
                  <a:pt x="68" y="26"/>
                  <a:pt x="69" y="25"/>
                  <a:pt x="69" y="25"/>
                </a:cubicBezTo>
                <a:cubicBezTo>
                  <a:pt x="70" y="25"/>
                  <a:pt x="76" y="22"/>
                  <a:pt x="77" y="22"/>
                </a:cubicBezTo>
                <a:cubicBezTo>
                  <a:pt x="78" y="21"/>
                  <a:pt x="86" y="18"/>
                  <a:pt x="86" y="17"/>
                </a:cubicBezTo>
                <a:cubicBezTo>
                  <a:pt x="86" y="17"/>
                  <a:pt x="89" y="13"/>
                  <a:pt x="89" y="12"/>
                </a:cubicBezTo>
                <a:cubicBezTo>
                  <a:pt x="89" y="11"/>
                  <a:pt x="93" y="10"/>
                  <a:pt x="93" y="10"/>
                </a:cubicBezTo>
                <a:cubicBezTo>
                  <a:pt x="94" y="10"/>
                  <a:pt x="94" y="10"/>
                  <a:pt x="95" y="9"/>
                </a:cubicBezTo>
                <a:cubicBezTo>
                  <a:pt x="97" y="9"/>
                  <a:pt x="106" y="5"/>
                  <a:pt x="106" y="5"/>
                </a:cubicBezTo>
                <a:cubicBezTo>
                  <a:pt x="106" y="5"/>
                  <a:pt x="114" y="2"/>
                  <a:pt x="114" y="2"/>
                </a:cubicBezTo>
                <a:cubicBezTo>
                  <a:pt x="115" y="3"/>
                  <a:pt x="120" y="2"/>
                  <a:pt x="121" y="2"/>
                </a:cubicBezTo>
                <a:cubicBezTo>
                  <a:pt x="121" y="3"/>
                  <a:pt x="127" y="2"/>
                  <a:pt x="127" y="2"/>
                </a:cubicBezTo>
                <a:cubicBezTo>
                  <a:pt x="127" y="2"/>
                  <a:pt x="129" y="3"/>
                  <a:pt x="129" y="4"/>
                </a:cubicBezTo>
                <a:cubicBezTo>
                  <a:pt x="129" y="5"/>
                  <a:pt x="127" y="6"/>
                  <a:pt x="128" y="7"/>
                </a:cubicBezTo>
                <a:cubicBezTo>
                  <a:pt x="129" y="8"/>
                  <a:pt x="133" y="11"/>
                  <a:pt x="133" y="11"/>
                </a:cubicBezTo>
                <a:cubicBezTo>
                  <a:pt x="133" y="11"/>
                  <a:pt x="132" y="14"/>
                  <a:pt x="132" y="14"/>
                </a:cubicBezTo>
                <a:cubicBezTo>
                  <a:pt x="132" y="15"/>
                  <a:pt x="133" y="16"/>
                  <a:pt x="134" y="18"/>
                </a:cubicBezTo>
                <a:cubicBezTo>
                  <a:pt x="135" y="19"/>
                  <a:pt x="137" y="21"/>
                  <a:pt x="137" y="21"/>
                </a:cubicBezTo>
                <a:cubicBezTo>
                  <a:pt x="137" y="21"/>
                  <a:pt x="136" y="22"/>
                  <a:pt x="140" y="24"/>
                </a:cubicBezTo>
                <a:cubicBezTo>
                  <a:pt x="144" y="26"/>
                  <a:pt x="147" y="24"/>
                  <a:pt x="147" y="24"/>
                </a:cubicBezTo>
                <a:cubicBezTo>
                  <a:pt x="147" y="24"/>
                  <a:pt x="150" y="24"/>
                  <a:pt x="151" y="24"/>
                </a:cubicBezTo>
                <a:cubicBezTo>
                  <a:pt x="152" y="24"/>
                  <a:pt x="155" y="23"/>
                  <a:pt x="155" y="23"/>
                </a:cubicBezTo>
                <a:close/>
              </a:path>
            </a:pathLst>
          </a:custGeom>
          <a:solidFill>
            <a:srgbClr val="D8D8D8"/>
          </a:solidFill>
          <a:ln w="9525" cap="rnd" cmpd="sng">
            <a:solidFill>
              <a:srgbClr val="F2F2F2"/>
            </a:solidFill>
            <a:prstDash val="solid"/>
            <a:round/>
            <a:headEnd type="none" w="sm" len="sm"/>
            <a:tailEnd type="none" w="sm" len="sm"/>
          </a:ln>
        </p:spPr>
        <p:txBody>
          <a:bodyPr spcFirstLastPara="1" wrap="square" lIns="49325" tIns="24650" rIns="49325" bIns="24650" anchor="t"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dk1"/>
              </a:solidFill>
              <a:latin typeface="Montserrat"/>
              <a:ea typeface="Montserrat"/>
              <a:cs typeface="Montserrat"/>
              <a:sym typeface="Montserrat"/>
            </a:endParaRPr>
          </a:p>
        </p:txBody>
      </p:sp>
      <p:sp>
        <p:nvSpPr>
          <p:cNvPr id="341" name="Google Shape;341;p10"/>
          <p:cNvSpPr/>
          <p:nvPr/>
        </p:nvSpPr>
        <p:spPr>
          <a:xfrm>
            <a:off x="1176937" y="5906540"/>
            <a:ext cx="480153" cy="527518"/>
          </a:xfrm>
          <a:custGeom>
            <a:avLst/>
            <a:gdLst/>
            <a:ahLst/>
            <a:cxnLst/>
            <a:rect l="l" t="t" r="r" b="b"/>
            <a:pathLst>
              <a:path w="166" h="188" extrusionOk="0">
                <a:moveTo>
                  <a:pt x="132" y="174"/>
                </a:moveTo>
                <a:cubicBezTo>
                  <a:pt x="128" y="174"/>
                  <a:pt x="128" y="174"/>
                  <a:pt x="128" y="174"/>
                </a:cubicBezTo>
                <a:cubicBezTo>
                  <a:pt x="128" y="174"/>
                  <a:pt x="126" y="171"/>
                  <a:pt x="125" y="171"/>
                </a:cubicBezTo>
                <a:cubicBezTo>
                  <a:pt x="124" y="171"/>
                  <a:pt x="122" y="170"/>
                  <a:pt x="122" y="170"/>
                </a:cubicBezTo>
                <a:cubicBezTo>
                  <a:pt x="121" y="172"/>
                  <a:pt x="121" y="172"/>
                  <a:pt x="121" y="172"/>
                </a:cubicBezTo>
                <a:cubicBezTo>
                  <a:pt x="121" y="172"/>
                  <a:pt x="120" y="173"/>
                  <a:pt x="119" y="173"/>
                </a:cubicBezTo>
                <a:cubicBezTo>
                  <a:pt x="119" y="173"/>
                  <a:pt x="118" y="172"/>
                  <a:pt x="118" y="172"/>
                </a:cubicBezTo>
                <a:cubicBezTo>
                  <a:pt x="118" y="170"/>
                  <a:pt x="118" y="170"/>
                  <a:pt x="118" y="170"/>
                </a:cubicBezTo>
                <a:cubicBezTo>
                  <a:pt x="115" y="170"/>
                  <a:pt x="115" y="170"/>
                  <a:pt x="115" y="170"/>
                </a:cubicBezTo>
                <a:cubicBezTo>
                  <a:pt x="115" y="170"/>
                  <a:pt x="115" y="173"/>
                  <a:pt x="114" y="173"/>
                </a:cubicBezTo>
                <a:cubicBezTo>
                  <a:pt x="113" y="172"/>
                  <a:pt x="112" y="172"/>
                  <a:pt x="110" y="172"/>
                </a:cubicBezTo>
                <a:cubicBezTo>
                  <a:pt x="108" y="171"/>
                  <a:pt x="104" y="172"/>
                  <a:pt x="104" y="172"/>
                </a:cubicBezTo>
                <a:cubicBezTo>
                  <a:pt x="102" y="171"/>
                  <a:pt x="102" y="171"/>
                  <a:pt x="102" y="171"/>
                </a:cubicBezTo>
                <a:cubicBezTo>
                  <a:pt x="99" y="171"/>
                  <a:pt x="99" y="171"/>
                  <a:pt x="99" y="171"/>
                </a:cubicBezTo>
                <a:cubicBezTo>
                  <a:pt x="95" y="171"/>
                  <a:pt x="95" y="171"/>
                  <a:pt x="95" y="171"/>
                </a:cubicBezTo>
                <a:cubicBezTo>
                  <a:pt x="94" y="173"/>
                  <a:pt x="94" y="173"/>
                  <a:pt x="94" y="173"/>
                </a:cubicBezTo>
                <a:cubicBezTo>
                  <a:pt x="95" y="174"/>
                  <a:pt x="95" y="174"/>
                  <a:pt x="95" y="174"/>
                </a:cubicBezTo>
                <a:cubicBezTo>
                  <a:pt x="92" y="176"/>
                  <a:pt x="92" y="176"/>
                  <a:pt x="92" y="176"/>
                </a:cubicBezTo>
                <a:cubicBezTo>
                  <a:pt x="88" y="175"/>
                  <a:pt x="88" y="175"/>
                  <a:pt x="88" y="175"/>
                </a:cubicBezTo>
                <a:cubicBezTo>
                  <a:pt x="86" y="177"/>
                  <a:pt x="86" y="177"/>
                  <a:pt x="86" y="177"/>
                </a:cubicBezTo>
                <a:cubicBezTo>
                  <a:pt x="85" y="175"/>
                  <a:pt x="85" y="175"/>
                  <a:pt x="85" y="175"/>
                </a:cubicBezTo>
                <a:cubicBezTo>
                  <a:pt x="79" y="179"/>
                  <a:pt x="79" y="179"/>
                  <a:pt x="79" y="179"/>
                </a:cubicBezTo>
                <a:cubicBezTo>
                  <a:pt x="80" y="181"/>
                  <a:pt x="80" y="181"/>
                  <a:pt x="80" y="181"/>
                </a:cubicBezTo>
                <a:cubicBezTo>
                  <a:pt x="75" y="182"/>
                  <a:pt x="75" y="182"/>
                  <a:pt x="75" y="182"/>
                </a:cubicBezTo>
                <a:cubicBezTo>
                  <a:pt x="72" y="181"/>
                  <a:pt x="72" y="181"/>
                  <a:pt x="72" y="181"/>
                </a:cubicBezTo>
                <a:cubicBezTo>
                  <a:pt x="72" y="181"/>
                  <a:pt x="70" y="180"/>
                  <a:pt x="70" y="179"/>
                </a:cubicBezTo>
                <a:cubicBezTo>
                  <a:pt x="71" y="178"/>
                  <a:pt x="71" y="177"/>
                  <a:pt x="71" y="177"/>
                </a:cubicBezTo>
                <a:cubicBezTo>
                  <a:pt x="71" y="177"/>
                  <a:pt x="69" y="176"/>
                  <a:pt x="69" y="177"/>
                </a:cubicBezTo>
                <a:cubicBezTo>
                  <a:pt x="69" y="179"/>
                  <a:pt x="68" y="181"/>
                  <a:pt x="68" y="181"/>
                </a:cubicBezTo>
                <a:cubicBezTo>
                  <a:pt x="65" y="183"/>
                  <a:pt x="65" y="183"/>
                  <a:pt x="65" y="183"/>
                </a:cubicBezTo>
                <a:cubicBezTo>
                  <a:pt x="61" y="184"/>
                  <a:pt x="61" y="184"/>
                  <a:pt x="61" y="184"/>
                </a:cubicBezTo>
                <a:cubicBezTo>
                  <a:pt x="60" y="183"/>
                  <a:pt x="60" y="183"/>
                  <a:pt x="60" y="183"/>
                </a:cubicBezTo>
                <a:cubicBezTo>
                  <a:pt x="60" y="186"/>
                  <a:pt x="60" y="186"/>
                  <a:pt x="60" y="186"/>
                </a:cubicBezTo>
                <a:cubicBezTo>
                  <a:pt x="55" y="186"/>
                  <a:pt x="55" y="186"/>
                  <a:pt x="55" y="186"/>
                </a:cubicBezTo>
                <a:cubicBezTo>
                  <a:pt x="52" y="186"/>
                  <a:pt x="52" y="186"/>
                  <a:pt x="52" y="186"/>
                </a:cubicBezTo>
                <a:cubicBezTo>
                  <a:pt x="50" y="188"/>
                  <a:pt x="50" y="188"/>
                  <a:pt x="50" y="188"/>
                </a:cubicBezTo>
                <a:cubicBezTo>
                  <a:pt x="47" y="187"/>
                  <a:pt x="47" y="187"/>
                  <a:pt x="47" y="187"/>
                </a:cubicBezTo>
                <a:cubicBezTo>
                  <a:pt x="42" y="188"/>
                  <a:pt x="42" y="188"/>
                  <a:pt x="42" y="188"/>
                </a:cubicBezTo>
                <a:cubicBezTo>
                  <a:pt x="41" y="186"/>
                  <a:pt x="41" y="186"/>
                  <a:pt x="41" y="186"/>
                </a:cubicBezTo>
                <a:cubicBezTo>
                  <a:pt x="34" y="186"/>
                  <a:pt x="34" y="186"/>
                  <a:pt x="34" y="186"/>
                </a:cubicBezTo>
                <a:cubicBezTo>
                  <a:pt x="31" y="187"/>
                  <a:pt x="31" y="187"/>
                  <a:pt x="31" y="187"/>
                </a:cubicBezTo>
                <a:cubicBezTo>
                  <a:pt x="30" y="185"/>
                  <a:pt x="30" y="185"/>
                  <a:pt x="30" y="185"/>
                </a:cubicBezTo>
                <a:cubicBezTo>
                  <a:pt x="29" y="185"/>
                  <a:pt x="29" y="185"/>
                  <a:pt x="29" y="185"/>
                </a:cubicBezTo>
                <a:cubicBezTo>
                  <a:pt x="29" y="185"/>
                  <a:pt x="27" y="185"/>
                  <a:pt x="26" y="185"/>
                </a:cubicBezTo>
                <a:cubicBezTo>
                  <a:pt x="25" y="185"/>
                  <a:pt x="19" y="183"/>
                  <a:pt x="19" y="183"/>
                </a:cubicBezTo>
                <a:cubicBezTo>
                  <a:pt x="17" y="185"/>
                  <a:pt x="17" y="185"/>
                  <a:pt x="17" y="185"/>
                </a:cubicBezTo>
                <a:cubicBezTo>
                  <a:pt x="17" y="185"/>
                  <a:pt x="14" y="185"/>
                  <a:pt x="14" y="184"/>
                </a:cubicBezTo>
                <a:cubicBezTo>
                  <a:pt x="14" y="184"/>
                  <a:pt x="14" y="183"/>
                  <a:pt x="15" y="182"/>
                </a:cubicBezTo>
                <a:cubicBezTo>
                  <a:pt x="16" y="182"/>
                  <a:pt x="17" y="182"/>
                  <a:pt x="19" y="181"/>
                </a:cubicBezTo>
                <a:cubicBezTo>
                  <a:pt x="21" y="181"/>
                  <a:pt x="22" y="181"/>
                  <a:pt x="22" y="181"/>
                </a:cubicBezTo>
                <a:cubicBezTo>
                  <a:pt x="23" y="180"/>
                  <a:pt x="23" y="180"/>
                  <a:pt x="23" y="180"/>
                </a:cubicBezTo>
                <a:cubicBezTo>
                  <a:pt x="23" y="179"/>
                  <a:pt x="24" y="178"/>
                  <a:pt x="22" y="179"/>
                </a:cubicBezTo>
                <a:cubicBezTo>
                  <a:pt x="21" y="179"/>
                  <a:pt x="21" y="179"/>
                  <a:pt x="21" y="179"/>
                </a:cubicBezTo>
                <a:cubicBezTo>
                  <a:pt x="20" y="180"/>
                  <a:pt x="19" y="180"/>
                  <a:pt x="18" y="180"/>
                </a:cubicBezTo>
                <a:cubicBezTo>
                  <a:pt x="18" y="180"/>
                  <a:pt x="16" y="180"/>
                  <a:pt x="16" y="180"/>
                </a:cubicBezTo>
                <a:cubicBezTo>
                  <a:pt x="16" y="180"/>
                  <a:pt x="15" y="179"/>
                  <a:pt x="16" y="179"/>
                </a:cubicBezTo>
                <a:cubicBezTo>
                  <a:pt x="17" y="178"/>
                  <a:pt x="17" y="178"/>
                  <a:pt x="18" y="178"/>
                </a:cubicBezTo>
                <a:cubicBezTo>
                  <a:pt x="20" y="178"/>
                  <a:pt x="21" y="177"/>
                  <a:pt x="23" y="177"/>
                </a:cubicBezTo>
                <a:cubicBezTo>
                  <a:pt x="25" y="177"/>
                  <a:pt x="26" y="177"/>
                  <a:pt x="26" y="177"/>
                </a:cubicBezTo>
                <a:cubicBezTo>
                  <a:pt x="27" y="176"/>
                  <a:pt x="28" y="176"/>
                  <a:pt x="28" y="175"/>
                </a:cubicBezTo>
                <a:cubicBezTo>
                  <a:pt x="28" y="174"/>
                  <a:pt x="27" y="173"/>
                  <a:pt x="27" y="173"/>
                </a:cubicBezTo>
                <a:cubicBezTo>
                  <a:pt x="27" y="173"/>
                  <a:pt x="26" y="173"/>
                  <a:pt x="25" y="174"/>
                </a:cubicBezTo>
                <a:cubicBezTo>
                  <a:pt x="24" y="174"/>
                  <a:pt x="23" y="175"/>
                  <a:pt x="22" y="175"/>
                </a:cubicBezTo>
                <a:cubicBezTo>
                  <a:pt x="22" y="175"/>
                  <a:pt x="22" y="175"/>
                  <a:pt x="21" y="175"/>
                </a:cubicBezTo>
                <a:cubicBezTo>
                  <a:pt x="20" y="175"/>
                  <a:pt x="18" y="174"/>
                  <a:pt x="18" y="174"/>
                </a:cubicBezTo>
                <a:cubicBezTo>
                  <a:pt x="17" y="174"/>
                  <a:pt x="16" y="174"/>
                  <a:pt x="15" y="174"/>
                </a:cubicBezTo>
                <a:cubicBezTo>
                  <a:pt x="14" y="174"/>
                  <a:pt x="15" y="174"/>
                  <a:pt x="13" y="174"/>
                </a:cubicBezTo>
                <a:cubicBezTo>
                  <a:pt x="11" y="175"/>
                  <a:pt x="12" y="175"/>
                  <a:pt x="9" y="175"/>
                </a:cubicBezTo>
                <a:cubicBezTo>
                  <a:pt x="7" y="175"/>
                  <a:pt x="4" y="174"/>
                  <a:pt x="4" y="174"/>
                </a:cubicBezTo>
                <a:cubicBezTo>
                  <a:pt x="4" y="174"/>
                  <a:pt x="2" y="175"/>
                  <a:pt x="3" y="174"/>
                </a:cubicBezTo>
                <a:cubicBezTo>
                  <a:pt x="5" y="173"/>
                  <a:pt x="7" y="173"/>
                  <a:pt x="8" y="172"/>
                </a:cubicBezTo>
                <a:cubicBezTo>
                  <a:pt x="9" y="172"/>
                  <a:pt x="10" y="172"/>
                  <a:pt x="9" y="171"/>
                </a:cubicBezTo>
                <a:cubicBezTo>
                  <a:pt x="9" y="171"/>
                  <a:pt x="9" y="171"/>
                  <a:pt x="9" y="171"/>
                </a:cubicBezTo>
                <a:cubicBezTo>
                  <a:pt x="10" y="171"/>
                  <a:pt x="12" y="170"/>
                  <a:pt x="12" y="170"/>
                </a:cubicBezTo>
                <a:cubicBezTo>
                  <a:pt x="14" y="169"/>
                  <a:pt x="14" y="169"/>
                  <a:pt x="14" y="169"/>
                </a:cubicBezTo>
                <a:cubicBezTo>
                  <a:pt x="14" y="169"/>
                  <a:pt x="14" y="168"/>
                  <a:pt x="16" y="168"/>
                </a:cubicBezTo>
                <a:cubicBezTo>
                  <a:pt x="18" y="168"/>
                  <a:pt x="18" y="168"/>
                  <a:pt x="18" y="167"/>
                </a:cubicBezTo>
                <a:cubicBezTo>
                  <a:pt x="19" y="167"/>
                  <a:pt x="18" y="167"/>
                  <a:pt x="19" y="167"/>
                </a:cubicBezTo>
                <a:cubicBezTo>
                  <a:pt x="21" y="167"/>
                  <a:pt x="21" y="166"/>
                  <a:pt x="22" y="166"/>
                </a:cubicBezTo>
                <a:cubicBezTo>
                  <a:pt x="24" y="166"/>
                  <a:pt x="25" y="165"/>
                  <a:pt x="24" y="165"/>
                </a:cubicBezTo>
                <a:cubicBezTo>
                  <a:pt x="23" y="165"/>
                  <a:pt x="23" y="165"/>
                  <a:pt x="21" y="165"/>
                </a:cubicBezTo>
                <a:cubicBezTo>
                  <a:pt x="20" y="166"/>
                  <a:pt x="19" y="165"/>
                  <a:pt x="19" y="166"/>
                </a:cubicBezTo>
                <a:cubicBezTo>
                  <a:pt x="18" y="166"/>
                  <a:pt x="16" y="166"/>
                  <a:pt x="16" y="166"/>
                </a:cubicBezTo>
                <a:cubicBezTo>
                  <a:pt x="15" y="165"/>
                  <a:pt x="15" y="165"/>
                  <a:pt x="14" y="166"/>
                </a:cubicBezTo>
                <a:cubicBezTo>
                  <a:pt x="13" y="166"/>
                  <a:pt x="14" y="167"/>
                  <a:pt x="12" y="167"/>
                </a:cubicBezTo>
                <a:cubicBezTo>
                  <a:pt x="11" y="167"/>
                  <a:pt x="10" y="166"/>
                  <a:pt x="10" y="166"/>
                </a:cubicBezTo>
                <a:cubicBezTo>
                  <a:pt x="10" y="166"/>
                  <a:pt x="7" y="166"/>
                  <a:pt x="7" y="165"/>
                </a:cubicBezTo>
                <a:cubicBezTo>
                  <a:pt x="7" y="165"/>
                  <a:pt x="7" y="163"/>
                  <a:pt x="7" y="163"/>
                </a:cubicBezTo>
                <a:cubicBezTo>
                  <a:pt x="7" y="162"/>
                  <a:pt x="8" y="162"/>
                  <a:pt x="8" y="162"/>
                </a:cubicBezTo>
                <a:cubicBezTo>
                  <a:pt x="7" y="161"/>
                  <a:pt x="7" y="161"/>
                  <a:pt x="7" y="161"/>
                </a:cubicBezTo>
                <a:cubicBezTo>
                  <a:pt x="7" y="161"/>
                  <a:pt x="7" y="161"/>
                  <a:pt x="6" y="161"/>
                </a:cubicBezTo>
                <a:cubicBezTo>
                  <a:pt x="6" y="161"/>
                  <a:pt x="4" y="162"/>
                  <a:pt x="4" y="162"/>
                </a:cubicBezTo>
                <a:cubicBezTo>
                  <a:pt x="4" y="162"/>
                  <a:pt x="4" y="162"/>
                  <a:pt x="3" y="162"/>
                </a:cubicBezTo>
                <a:cubicBezTo>
                  <a:pt x="3" y="162"/>
                  <a:pt x="2" y="162"/>
                  <a:pt x="2" y="162"/>
                </a:cubicBezTo>
                <a:cubicBezTo>
                  <a:pt x="2" y="162"/>
                  <a:pt x="2" y="161"/>
                  <a:pt x="2" y="160"/>
                </a:cubicBezTo>
                <a:cubicBezTo>
                  <a:pt x="2" y="160"/>
                  <a:pt x="2" y="159"/>
                  <a:pt x="2" y="159"/>
                </a:cubicBezTo>
                <a:cubicBezTo>
                  <a:pt x="2" y="159"/>
                  <a:pt x="2" y="159"/>
                  <a:pt x="2" y="159"/>
                </a:cubicBezTo>
                <a:cubicBezTo>
                  <a:pt x="2" y="158"/>
                  <a:pt x="0" y="158"/>
                  <a:pt x="2" y="157"/>
                </a:cubicBezTo>
                <a:cubicBezTo>
                  <a:pt x="4" y="157"/>
                  <a:pt x="4" y="157"/>
                  <a:pt x="5" y="157"/>
                </a:cubicBezTo>
                <a:cubicBezTo>
                  <a:pt x="5" y="157"/>
                  <a:pt x="6" y="157"/>
                  <a:pt x="6" y="157"/>
                </a:cubicBezTo>
                <a:cubicBezTo>
                  <a:pt x="6" y="157"/>
                  <a:pt x="7" y="156"/>
                  <a:pt x="7" y="156"/>
                </a:cubicBezTo>
                <a:cubicBezTo>
                  <a:pt x="6" y="155"/>
                  <a:pt x="6" y="155"/>
                  <a:pt x="6" y="155"/>
                </a:cubicBezTo>
                <a:cubicBezTo>
                  <a:pt x="6" y="154"/>
                  <a:pt x="6" y="154"/>
                  <a:pt x="7" y="154"/>
                </a:cubicBezTo>
                <a:cubicBezTo>
                  <a:pt x="8" y="154"/>
                  <a:pt x="8" y="153"/>
                  <a:pt x="9" y="153"/>
                </a:cubicBezTo>
                <a:cubicBezTo>
                  <a:pt x="9" y="153"/>
                  <a:pt x="10" y="153"/>
                  <a:pt x="11" y="153"/>
                </a:cubicBezTo>
                <a:cubicBezTo>
                  <a:pt x="11" y="153"/>
                  <a:pt x="11" y="152"/>
                  <a:pt x="13" y="152"/>
                </a:cubicBezTo>
                <a:cubicBezTo>
                  <a:pt x="14" y="152"/>
                  <a:pt x="15" y="152"/>
                  <a:pt x="16" y="152"/>
                </a:cubicBezTo>
                <a:cubicBezTo>
                  <a:pt x="16" y="152"/>
                  <a:pt x="18" y="152"/>
                  <a:pt x="18" y="152"/>
                </a:cubicBezTo>
                <a:cubicBezTo>
                  <a:pt x="18" y="152"/>
                  <a:pt x="20" y="151"/>
                  <a:pt x="20" y="151"/>
                </a:cubicBezTo>
                <a:cubicBezTo>
                  <a:pt x="21" y="150"/>
                  <a:pt x="21" y="150"/>
                  <a:pt x="21" y="150"/>
                </a:cubicBezTo>
                <a:cubicBezTo>
                  <a:pt x="21" y="150"/>
                  <a:pt x="21" y="150"/>
                  <a:pt x="22" y="150"/>
                </a:cubicBezTo>
                <a:cubicBezTo>
                  <a:pt x="23" y="150"/>
                  <a:pt x="23" y="150"/>
                  <a:pt x="24" y="150"/>
                </a:cubicBezTo>
                <a:cubicBezTo>
                  <a:pt x="24" y="150"/>
                  <a:pt x="25" y="150"/>
                  <a:pt x="25" y="150"/>
                </a:cubicBezTo>
                <a:cubicBezTo>
                  <a:pt x="25" y="149"/>
                  <a:pt x="25" y="149"/>
                  <a:pt x="25" y="148"/>
                </a:cubicBezTo>
                <a:cubicBezTo>
                  <a:pt x="24" y="148"/>
                  <a:pt x="24" y="148"/>
                  <a:pt x="23" y="148"/>
                </a:cubicBezTo>
                <a:cubicBezTo>
                  <a:pt x="22" y="149"/>
                  <a:pt x="21" y="149"/>
                  <a:pt x="21" y="148"/>
                </a:cubicBezTo>
                <a:cubicBezTo>
                  <a:pt x="21" y="148"/>
                  <a:pt x="21" y="148"/>
                  <a:pt x="20" y="148"/>
                </a:cubicBezTo>
                <a:cubicBezTo>
                  <a:pt x="19" y="148"/>
                  <a:pt x="18" y="148"/>
                  <a:pt x="18" y="148"/>
                </a:cubicBezTo>
                <a:cubicBezTo>
                  <a:pt x="18" y="148"/>
                  <a:pt x="17" y="148"/>
                  <a:pt x="16" y="148"/>
                </a:cubicBezTo>
                <a:cubicBezTo>
                  <a:pt x="14" y="147"/>
                  <a:pt x="14" y="147"/>
                  <a:pt x="13" y="147"/>
                </a:cubicBezTo>
                <a:cubicBezTo>
                  <a:pt x="12" y="147"/>
                  <a:pt x="11" y="147"/>
                  <a:pt x="11" y="147"/>
                </a:cubicBezTo>
                <a:cubicBezTo>
                  <a:pt x="11" y="147"/>
                  <a:pt x="13" y="147"/>
                  <a:pt x="10" y="146"/>
                </a:cubicBezTo>
                <a:cubicBezTo>
                  <a:pt x="7" y="145"/>
                  <a:pt x="7" y="145"/>
                  <a:pt x="7" y="145"/>
                </a:cubicBezTo>
                <a:cubicBezTo>
                  <a:pt x="6" y="145"/>
                  <a:pt x="6" y="145"/>
                  <a:pt x="6" y="145"/>
                </a:cubicBezTo>
                <a:cubicBezTo>
                  <a:pt x="5" y="145"/>
                  <a:pt x="5" y="146"/>
                  <a:pt x="4" y="145"/>
                </a:cubicBezTo>
                <a:cubicBezTo>
                  <a:pt x="4" y="145"/>
                  <a:pt x="3" y="144"/>
                  <a:pt x="3" y="144"/>
                </a:cubicBezTo>
                <a:cubicBezTo>
                  <a:pt x="3" y="143"/>
                  <a:pt x="3" y="143"/>
                  <a:pt x="4" y="142"/>
                </a:cubicBezTo>
                <a:cubicBezTo>
                  <a:pt x="4" y="142"/>
                  <a:pt x="6" y="141"/>
                  <a:pt x="6" y="141"/>
                </a:cubicBezTo>
                <a:cubicBezTo>
                  <a:pt x="6" y="142"/>
                  <a:pt x="6" y="142"/>
                  <a:pt x="6" y="142"/>
                </a:cubicBezTo>
                <a:cubicBezTo>
                  <a:pt x="6" y="142"/>
                  <a:pt x="6" y="143"/>
                  <a:pt x="7" y="142"/>
                </a:cubicBezTo>
                <a:cubicBezTo>
                  <a:pt x="7" y="142"/>
                  <a:pt x="8" y="140"/>
                  <a:pt x="8" y="140"/>
                </a:cubicBezTo>
                <a:cubicBezTo>
                  <a:pt x="8" y="140"/>
                  <a:pt x="7" y="140"/>
                  <a:pt x="8" y="139"/>
                </a:cubicBezTo>
                <a:cubicBezTo>
                  <a:pt x="9" y="139"/>
                  <a:pt x="9" y="139"/>
                  <a:pt x="10" y="139"/>
                </a:cubicBezTo>
                <a:cubicBezTo>
                  <a:pt x="10" y="139"/>
                  <a:pt x="12" y="139"/>
                  <a:pt x="13" y="139"/>
                </a:cubicBezTo>
                <a:cubicBezTo>
                  <a:pt x="13" y="138"/>
                  <a:pt x="15" y="138"/>
                  <a:pt x="15" y="138"/>
                </a:cubicBezTo>
                <a:cubicBezTo>
                  <a:pt x="15" y="138"/>
                  <a:pt x="16" y="139"/>
                  <a:pt x="15" y="140"/>
                </a:cubicBezTo>
                <a:cubicBezTo>
                  <a:pt x="15" y="140"/>
                  <a:pt x="14" y="140"/>
                  <a:pt x="15" y="141"/>
                </a:cubicBezTo>
                <a:cubicBezTo>
                  <a:pt x="16" y="141"/>
                  <a:pt x="17" y="141"/>
                  <a:pt x="17" y="141"/>
                </a:cubicBezTo>
                <a:cubicBezTo>
                  <a:pt x="17" y="141"/>
                  <a:pt x="18" y="140"/>
                  <a:pt x="18" y="140"/>
                </a:cubicBezTo>
                <a:cubicBezTo>
                  <a:pt x="19" y="140"/>
                  <a:pt x="18" y="139"/>
                  <a:pt x="19" y="139"/>
                </a:cubicBezTo>
                <a:cubicBezTo>
                  <a:pt x="20" y="140"/>
                  <a:pt x="20" y="141"/>
                  <a:pt x="20" y="141"/>
                </a:cubicBezTo>
                <a:cubicBezTo>
                  <a:pt x="20" y="141"/>
                  <a:pt x="20" y="141"/>
                  <a:pt x="20" y="142"/>
                </a:cubicBezTo>
                <a:cubicBezTo>
                  <a:pt x="21" y="142"/>
                  <a:pt x="22" y="142"/>
                  <a:pt x="22" y="143"/>
                </a:cubicBezTo>
                <a:cubicBezTo>
                  <a:pt x="22" y="143"/>
                  <a:pt x="21" y="143"/>
                  <a:pt x="23" y="144"/>
                </a:cubicBezTo>
                <a:cubicBezTo>
                  <a:pt x="24" y="144"/>
                  <a:pt x="25" y="144"/>
                  <a:pt x="25" y="144"/>
                </a:cubicBezTo>
                <a:cubicBezTo>
                  <a:pt x="25" y="144"/>
                  <a:pt x="26" y="144"/>
                  <a:pt x="26" y="143"/>
                </a:cubicBezTo>
                <a:cubicBezTo>
                  <a:pt x="25" y="142"/>
                  <a:pt x="25" y="141"/>
                  <a:pt x="25" y="141"/>
                </a:cubicBezTo>
                <a:cubicBezTo>
                  <a:pt x="25" y="141"/>
                  <a:pt x="26" y="140"/>
                  <a:pt x="26" y="140"/>
                </a:cubicBezTo>
                <a:cubicBezTo>
                  <a:pt x="26" y="139"/>
                  <a:pt x="26" y="137"/>
                  <a:pt x="26" y="137"/>
                </a:cubicBezTo>
                <a:cubicBezTo>
                  <a:pt x="26" y="137"/>
                  <a:pt x="27" y="136"/>
                  <a:pt x="26" y="136"/>
                </a:cubicBezTo>
                <a:cubicBezTo>
                  <a:pt x="25" y="136"/>
                  <a:pt x="25" y="135"/>
                  <a:pt x="25" y="135"/>
                </a:cubicBezTo>
                <a:cubicBezTo>
                  <a:pt x="24" y="135"/>
                  <a:pt x="24" y="134"/>
                  <a:pt x="24" y="134"/>
                </a:cubicBezTo>
                <a:cubicBezTo>
                  <a:pt x="27" y="134"/>
                  <a:pt x="27" y="134"/>
                  <a:pt x="27" y="134"/>
                </a:cubicBezTo>
                <a:cubicBezTo>
                  <a:pt x="29" y="134"/>
                  <a:pt x="29" y="134"/>
                  <a:pt x="29" y="134"/>
                </a:cubicBezTo>
                <a:cubicBezTo>
                  <a:pt x="31" y="133"/>
                  <a:pt x="31" y="133"/>
                  <a:pt x="31" y="133"/>
                </a:cubicBezTo>
                <a:cubicBezTo>
                  <a:pt x="31" y="133"/>
                  <a:pt x="32" y="134"/>
                  <a:pt x="32" y="133"/>
                </a:cubicBezTo>
                <a:cubicBezTo>
                  <a:pt x="32" y="133"/>
                  <a:pt x="33" y="132"/>
                  <a:pt x="33" y="132"/>
                </a:cubicBezTo>
                <a:cubicBezTo>
                  <a:pt x="35" y="132"/>
                  <a:pt x="35" y="132"/>
                  <a:pt x="35" y="132"/>
                </a:cubicBezTo>
                <a:cubicBezTo>
                  <a:pt x="35" y="132"/>
                  <a:pt x="34" y="131"/>
                  <a:pt x="34" y="131"/>
                </a:cubicBezTo>
                <a:cubicBezTo>
                  <a:pt x="35" y="131"/>
                  <a:pt x="35" y="129"/>
                  <a:pt x="35" y="129"/>
                </a:cubicBezTo>
                <a:cubicBezTo>
                  <a:pt x="35" y="129"/>
                  <a:pt x="36" y="128"/>
                  <a:pt x="37" y="129"/>
                </a:cubicBezTo>
                <a:cubicBezTo>
                  <a:pt x="37" y="129"/>
                  <a:pt x="39" y="129"/>
                  <a:pt x="40" y="130"/>
                </a:cubicBezTo>
                <a:cubicBezTo>
                  <a:pt x="40" y="130"/>
                  <a:pt x="41" y="130"/>
                  <a:pt x="41" y="130"/>
                </a:cubicBezTo>
                <a:cubicBezTo>
                  <a:pt x="43" y="130"/>
                  <a:pt x="43" y="130"/>
                  <a:pt x="43" y="130"/>
                </a:cubicBezTo>
                <a:cubicBezTo>
                  <a:pt x="43" y="130"/>
                  <a:pt x="45" y="131"/>
                  <a:pt x="45" y="131"/>
                </a:cubicBezTo>
                <a:cubicBezTo>
                  <a:pt x="45" y="131"/>
                  <a:pt x="47" y="132"/>
                  <a:pt x="48" y="132"/>
                </a:cubicBezTo>
                <a:cubicBezTo>
                  <a:pt x="48" y="132"/>
                  <a:pt x="49" y="131"/>
                  <a:pt x="49" y="131"/>
                </a:cubicBezTo>
                <a:cubicBezTo>
                  <a:pt x="49" y="131"/>
                  <a:pt x="49" y="130"/>
                  <a:pt x="50" y="131"/>
                </a:cubicBezTo>
                <a:cubicBezTo>
                  <a:pt x="51" y="131"/>
                  <a:pt x="52" y="131"/>
                  <a:pt x="53" y="131"/>
                </a:cubicBezTo>
                <a:cubicBezTo>
                  <a:pt x="53" y="130"/>
                  <a:pt x="53" y="130"/>
                  <a:pt x="54" y="130"/>
                </a:cubicBezTo>
                <a:cubicBezTo>
                  <a:pt x="55" y="131"/>
                  <a:pt x="56" y="131"/>
                  <a:pt x="56" y="131"/>
                </a:cubicBezTo>
                <a:cubicBezTo>
                  <a:pt x="57" y="131"/>
                  <a:pt x="59" y="130"/>
                  <a:pt x="59" y="130"/>
                </a:cubicBezTo>
                <a:cubicBezTo>
                  <a:pt x="59" y="130"/>
                  <a:pt x="58" y="129"/>
                  <a:pt x="59" y="130"/>
                </a:cubicBezTo>
                <a:cubicBezTo>
                  <a:pt x="60" y="130"/>
                  <a:pt x="61" y="129"/>
                  <a:pt x="61" y="129"/>
                </a:cubicBezTo>
                <a:cubicBezTo>
                  <a:pt x="59" y="128"/>
                  <a:pt x="59" y="128"/>
                  <a:pt x="59" y="128"/>
                </a:cubicBezTo>
                <a:cubicBezTo>
                  <a:pt x="59" y="128"/>
                  <a:pt x="60" y="126"/>
                  <a:pt x="60" y="126"/>
                </a:cubicBezTo>
                <a:cubicBezTo>
                  <a:pt x="60" y="126"/>
                  <a:pt x="59" y="125"/>
                  <a:pt x="59" y="125"/>
                </a:cubicBezTo>
                <a:cubicBezTo>
                  <a:pt x="59" y="125"/>
                  <a:pt x="58" y="125"/>
                  <a:pt x="58" y="126"/>
                </a:cubicBezTo>
                <a:cubicBezTo>
                  <a:pt x="58" y="127"/>
                  <a:pt x="57" y="128"/>
                  <a:pt x="56" y="128"/>
                </a:cubicBezTo>
                <a:cubicBezTo>
                  <a:pt x="56" y="128"/>
                  <a:pt x="55" y="129"/>
                  <a:pt x="54" y="129"/>
                </a:cubicBezTo>
                <a:cubicBezTo>
                  <a:pt x="54" y="129"/>
                  <a:pt x="53" y="130"/>
                  <a:pt x="53" y="130"/>
                </a:cubicBezTo>
                <a:cubicBezTo>
                  <a:pt x="53" y="130"/>
                  <a:pt x="53" y="131"/>
                  <a:pt x="51" y="130"/>
                </a:cubicBezTo>
                <a:cubicBezTo>
                  <a:pt x="50" y="129"/>
                  <a:pt x="49" y="129"/>
                  <a:pt x="49" y="129"/>
                </a:cubicBezTo>
                <a:cubicBezTo>
                  <a:pt x="49" y="129"/>
                  <a:pt x="49" y="128"/>
                  <a:pt x="48" y="129"/>
                </a:cubicBezTo>
                <a:cubicBezTo>
                  <a:pt x="46" y="129"/>
                  <a:pt x="47" y="130"/>
                  <a:pt x="46" y="129"/>
                </a:cubicBezTo>
                <a:cubicBezTo>
                  <a:pt x="45" y="129"/>
                  <a:pt x="42" y="129"/>
                  <a:pt x="42" y="128"/>
                </a:cubicBezTo>
                <a:cubicBezTo>
                  <a:pt x="42" y="128"/>
                  <a:pt x="41" y="127"/>
                  <a:pt x="41" y="127"/>
                </a:cubicBezTo>
                <a:cubicBezTo>
                  <a:pt x="41" y="127"/>
                  <a:pt x="41" y="125"/>
                  <a:pt x="41" y="125"/>
                </a:cubicBezTo>
                <a:cubicBezTo>
                  <a:pt x="40" y="126"/>
                  <a:pt x="39" y="127"/>
                  <a:pt x="38" y="127"/>
                </a:cubicBezTo>
                <a:cubicBezTo>
                  <a:pt x="38" y="127"/>
                  <a:pt x="36" y="127"/>
                  <a:pt x="35" y="127"/>
                </a:cubicBezTo>
                <a:cubicBezTo>
                  <a:pt x="35" y="127"/>
                  <a:pt x="35" y="127"/>
                  <a:pt x="34" y="127"/>
                </a:cubicBezTo>
                <a:cubicBezTo>
                  <a:pt x="33" y="127"/>
                  <a:pt x="32" y="128"/>
                  <a:pt x="31" y="128"/>
                </a:cubicBezTo>
                <a:cubicBezTo>
                  <a:pt x="30" y="128"/>
                  <a:pt x="30" y="127"/>
                  <a:pt x="29" y="127"/>
                </a:cubicBezTo>
                <a:cubicBezTo>
                  <a:pt x="28" y="127"/>
                  <a:pt x="28" y="127"/>
                  <a:pt x="28" y="127"/>
                </a:cubicBezTo>
                <a:cubicBezTo>
                  <a:pt x="28" y="127"/>
                  <a:pt x="28" y="127"/>
                  <a:pt x="28" y="127"/>
                </a:cubicBezTo>
                <a:cubicBezTo>
                  <a:pt x="28" y="127"/>
                  <a:pt x="28" y="125"/>
                  <a:pt x="30" y="125"/>
                </a:cubicBezTo>
                <a:cubicBezTo>
                  <a:pt x="31" y="124"/>
                  <a:pt x="30" y="124"/>
                  <a:pt x="32" y="124"/>
                </a:cubicBezTo>
                <a:cubicBezTo>
                  <a:pt x="34" y="124"/>
                  <a:pt x="35" y="124"/>
                  <a:pt x="36" y="123"/>
                </a:cubicBezTo>
                <a:cubicBezTo>
                  <a:pt x="37" y="122"/>
                  <a:pt x="37" y="121"/>
                  <a:pt x="38" y="121"/>
                </a:cubicBezTo>
                <a:cubicBezTo>
                  <a:pt x="39" y="120"/>
                  <a:pt x="39" y="119"/>
                  <a:pt x="40" y="120"/>
                </a:cubicBezTo>
                <a:cubicBezTo>
                  <a:pt x="42" y="120"/>
                  <a:pt x="44" y="120"/>
                  <a:pt x="44" y="120"/>
                </a:cubicBezTo>
                <a:cubicBezTo>
                  <a:pt x="44" y="120"/>
                  <a:pt x="44" y="119"/>
                  <a:pt x="44" y="118"/>
                </a:cubicBezTo>
                <a:cubicBezTo>
                  <a:pt x="44" y="118"/>
                  <a:pt x="44" y="118"/>
                  <a:pt x="44" y="117"/>
                </a:cubicBezTo>
                <a:cubicBezTo>
                  <a:pt x="45" y="117"/>
                  <a:pt x="45" y="116"/>
                  <a:pt x="45" y="116"/>
                </a:cubicBezTo>
                <a:cubicBezTo>
                  <a:pt x="46" y="116"/>
                  <a:pt x="46" y="115"/>
                  <a:pt x="47" y="115"/>
                </a:cubicBezTo>
                <a:cubicBezTo>
                  <a:pt x="47" y="114"/>
                  <a:pt x="48" y="114"/>
                  <a:pt x="48" y="113"/>
                </a:cubicBezTo>
                <a:cubicBezTo>
                  <a:pt x="49" y="113"/>
                  <a:pt x="49" y="112"/>
                  <a:pt x="49" y="112"/>
                </a:cubicBezTo>
                <a:cubicBezTo>
                  <a:pt x="49" y="112"/>
                  <a:pt x="46" y="111"/>
                  <a:pt x="46" y="111"/>
                </a:cubicBezTo>
                <a:cubicBezTo>
                  <a:pt x="47" y="110"/>
                  <a:pt x="47" y="110"/>
                  <a:pt x="47" y="110"/>
                </a:cubicBezTo>
                <a:cubicBezTo>
                  <a:pt x="51" y="107"/>
                  <a:pt x="51" y="107"/>
                  <a:pt x="51" y="107"/>
                </a:cubicBezTo>
                <a:cubicBezTo>
                  <a:pt x="51" y="107"/>
                  <a:pt x="52" y="105"/>
                  <a:pt x="52" y="105"/>
                </a:cubicBezTo>
                <a:cubicBezTo>
                  <a:pt x="53" y="105"/>
                  <a:pt x="54" y="104"/>
                  <a:pt x="54" y="104"/>
                </a:cubicBezTo>
                <a:cubicBezTo>
                  <a:pt x="55" y="102"/>
                  <a:pt x="55" y="102"/>
                  <a:pt x="55" y="102"/>
                </a:cubicBezTo>
                <a:cubicBezTo>
                  <a:pt x="55" y="102"/>
                  <a:pt x="55" y="101"/>
                  <a:pt x="56" y="102"/>
                </a:cubicBezTo>
                <a:cubicBezTo>
                  <a:pt x="57" y="102"/>
                  <a:pt x="57" y="103"/>
                  <a:pt x="58" y="103"/>
                </a:cubicBezTo>
                <a:cubicBezTo>
                  <a:pt x="59" y="104"/>
                  <a:pt x="62" y="104"/>
                  <a:pt x="62" y="104"/>
                </a:cubicBezTo>
                <a:cubicBezTo>
                  <a:pt x="61" y="102"/>
                  <a:pt x="61" y="102"/>
                  <a:pt x="61" y="102"/>
                </a:cubicBezTo>
                <a:cubicBezTo>
                  <a:pt x="65" y="102"/>
                  <a:pt x="65" y="102"/>
                  <a:pt x="65" y="102"/>
                </a:cubicBezTo>
                <a:cubicBezTo>
                  <a:pt x="65" y="104"/>
                  <a:pt x="65" y="104"/>
                  <a:pt x="65" y="104"/>
                </a:cubicBezTo>
                <a:cubicBezTo>
                  <a:pt x="67" y="103"/>
                  <a:pt x="67" y="103"/>
                  <a:pt x="67" y="103"/>
                </a:cubicBezTo>
                <a:cubicBezTo>
                  <a:pt x="66" y="101"/>
                  <a:pt x="66" y="101"/>
                  <a:pt x="66" y="101"/>
                </a:cubicBezTo>
                <a:cubicBezTo>
                  <a:pt x="66" y="101"/>
                  <a:pt x="68" y="101"/>
                  <a:pt x="68" y="101"/>
                </a:cubicBezTo>
                <a:cubicBezTo>
                  <a:pt x="67" y="101"/>
                  <a:pt x="65" y="99"/>
                  <a:pt x="65" y="99"/>
                </a:cubicBezTo>
                <a:cubicBezTo>
                  <a:pt x="66" y="97"/>
                  <a:pt x="66" y="97"/>
                  <a:pt x="66" y="97"/>
                </a:cubicBezTo>
                <a:cubicBezTo>
                  <a:pt x="64" y="97"/>
                  <a:pt x="64" y="97"/>
                  <a:pt x="64" y="97"/>
                </a:cubicBezTo>
                <a:cubicBezTo>
                  <a:pt x="64" y="97"/>
                  <a:pt x="60" y="97"/>
                  <a:pt x="59" y="97"/>
                </a:cubicBezTo>
                <a:cubicBezTo>
                  <a:pt x="58" y="96"/>
                  <a:pt x="58" y="96"/>
                  <a:pt x="57" y="96"/>
                </a:cubicBezTo>
                <a:cubicBezTo>
                  <a:pt x="56" y="96"/>
                  <a:pt x="55" y="96"/>
                  <a:pt x="54" y="96"/>
                </a:cubicBezTo>
                <a:cubicBezTo>
                  <a:pt x="53" y="96"/>
                  <a:pt x="52" y="96"/>
                  <a:pt x="51" y="96"/>
                </a:cubicBezTo>
                <a:cubicBezTo>
                  <a:pt x="51" y="96"/>
                  <a:pt x="50" y="96"/>
                  <a:pt x="49" y="96"/>
                </a:cubicBezTo>
                <a:cubicBezTo>
                  <a:pt x="49" y="95"/>
                  <a:pt x="50" y="94"/>
                  <a:pt x="49" y="94"/>
                </a:cubicBezTo>
                <a:cubicBezTo>
                  <a:pt x="48" y="94"/>
                  <a:pt x="47" y="92"/>
                  <a:pt x="46" y="93"/>
                </a:cubicBezTo>
                <a:cubicBezTo>
                  <a:pt x="46" y="93"/>
                  <a:pt x="46" y="93"/>
                  <a:pt x="45" y="93"/>
                </a:cubicBezTo>
                <a:cubicBezTo>
                  <a:pt x="45" y="94"/>
                  <a:pt x="44" y="94"/>
                  <a:pt x="44" y="94"/>
                </a:cubicBezTo>
                <a:cubicBezTo>
                  <a:pt x="43" y="93"/>
                  <a:pt x="43" y="94"/>
                  <a:pt x="44" y="93"/>
                </a:cubicBezTo>
                <a:cubicBezTo>
                  <a:pt x="44" y="92"/>
                  <a:pt x="43" y="90"/>
                  <a:pt x="44" y="90"/>
                </a:cubicBezTo>
                <a:cubicBezTo>
                  <a:pt x="45" y="91"/>
                  <a:pt x="45" y="91"/>
                  <a:pt x="46" y="91"/>
                </a:cubicBezTo>
                <a:cubicBezTo>
                  <a:pt x="46" y="91"/>
                  <a:pt x="47" y="91"/>
                  <a:pt x="47" y="91"/>
                </a:cubicBezTo>
                <a:cubicBezTo>
                  <a:pt x="47" y="90"/>
                  <a:pt x="48" y="88"/>
                  <a:pt x="48" y="88"/>
                </a:cubicBezTo>
                <a:cubicBezTo>
                  <a:pt x="48" y="88"/>
                  <a:pt x="51" y="89"/>
                  <a:pt x="50" y="88"/>
                </a:cubicBezTo>
                <a:cubicBezTo>
                  <a:pt x="49" y="87"/>
                  <a:pt x="47" y="86"/>
                  <a:pt x="47" y="86"/>
                </a:cubicBezTo>
                <a:cubicBezTo>
                  <a:pt x="47" y="86"/>
                  <a:pt x="46" y="86"/>
                  <a:pt x="46" y="87"/>
                </a:cubicBezTo>
                <a:cubicBezTo>
                  <a:pt x="45" y="88"/>
                  <a:pt x="46" y="88"/>
                  <a:pt x="45" y="89"/>
                </a:cubicBezTo>
                <a:cubicBezTo>
                  <a:pt x="44" y="89"/>
                  <a:pt x="44" y="89"/>
                  <a:pt x="43" y="89"/>
                </a:cubicBezTo>
                <a:cubicBezTo>
                  <a:pt x="43" y="89"/>
                  <a:pt x="43" y="89"/>
                  <a:pt x="42" y="89"/>
                </a:cubicBezTo>
                <a:cubicBezTo>
                  <a:pt x="42" y="89"/>
                  <a:pt x="40" y="89"/>
                  <a:pt x="40" y="88"/>
                </a:cubicBezTo>
                <a:cubicBezTo>
                  <a:pt x="40" y="88"/>
                  <a:pt x="40" y="88"/>
                  <a:pt x="40" y="87"/>
                </a:cubicBezTo>
                <a:cubicBezTo>
                  <a:pt x="40" y="86"/>
                  <a:pt x="40" y="85"/>
                  <a:pt x="42" y="85"/>
                </a:cubicBezTo>
                <a:cubicBezTo>
                  <a:pt x="43" y="85"/>
                  <a:pt x="43" y="86"/>
                  <a:pt x="43" y="85"/>
                </a:cubicBezTo>
                <a:cubicBezTo>
                  <a:pt x="43" y="85"/>
                  <a:pt x="43" y="84"/>
                  <a:pt x="42" y="84"/>
                </a:cubicBezTo>
                <a:cubicBezTo>
                  <a:pt x="42" y="83"/>
                  <a:pt x="42" y="83"/>
                  <a:pt x="41" y="83"/>
                </a:cubicBezTo>
                <a:cubicBezTo>
                  <a:pt x="40" y="83"/>
                  <a:pt x="38" y="84"/>
                  <a:pt x="38" y="84"/>
                </a:cubicBezTo>
                <a:cubicBezTo>
                  <a:pt x="38" y="84"/>
                  <a:pt x="39" y="84"/>
                  <a:pt x="37" y="84"/>
                </a:cubicBezTo>
                <a:cubicBezTo>
                  <a:pt x="36" y="83"/>
                  <a:pt x="37" y="83"/>
                  <a:pt x="36" y="82"/>
                </a:cubicBezTo>
                <a:cubicBezTo>
                  <a:pt x="36" y="81"/>
                  <a:pt x="36" y="81"/>
                  <a:pt x="35" y="81"/>
                </a:cubicBezTo>
                <a:cubicBezTo>
                  <a:pt x="35" y="81"/>
                  <a:pt x="35" y="81"/>
                  <a:pt x="34" y="81"/>
                </a:cubicBezTo>
                <a:cubicBezTo>
                  <a:pt x="33" y="80"/>
                  <a:pt x="32" y="80"/>
                  <a:pt x="32" y="79"/>
                </a:cubicBezTo>
                <a:cubicBezTo>
                  <a:pt x="32" y="78"/>
                  <a:pt x="32" y="77"/>
                  <a:pt x="33" y="78"/>
                </a:cubicBezTo>
                <a:cubicBezTo>
                  <a:pt x="34" y="78"/>
                  <a:pt x="33" y="77"/>
                  <a:pt x="34" y="78"/>
                </a:cubicBezTo>
                <a:cubicBezTo>
                  <a:pt x="36" y="79"/>
                  <a:pt x="36" y="79"/>
                  <a:pt x="36" y="79"/>
                </a:cubicBezTo>
                <a:cubicBezTo>
                  <a:pt x="36" y="79"/>
                  <a:pt x="37" y="79"/>
                  <a:pt x="36" y="78"/>
                </a:cubicBezTo>
                <a:cubicBezTo>
                  <a:pt x="36" y="77"/>
                  <a:pt x="35" y="76"/>
                  <a:pt x="35" y="76"/>
                </a:cubicBezTo>
                <a:cubicBezTo>
                  <a:pt x="35" y="76"/>
                  <a:pt x="34" y="76"/>
                  <a:pt x="34" y="75"/>
                </a:cubicBezTo>
                <a:cubicBezTo>
                  <a:pt x="34" y="74"/>
                  <a:pt x="34" y="74"/>
                  <a:pt x="33" y="73"/>
                </a:cubicBezTo>
                <a:cubicBezTo>
                  <a:pt x="33" y="73"/>
                  <a:pt x="34" y="73"/>
                  <a:pt x="34" y="73"/>
                </a:cubicBezTo>
                <a:cubicBezTo>
                  <a:pt x="35" y="73"/>
                  <a:pt x="34" y="73"/>
                  <a:pt x="35" y="73"/>
                </a:cubicBezTo>
                <a:cubicBezTo>
                  <a:pt x="37" y="73"/>
                  <a:pt x="36" y="73"/>
                  <a:pt x="37" y="73"/>
                </a:cubicBezTo>
                <a:cubicBezTo>
                  <a:pt x="37" y="73"/>
                  <a:pt x="38" y="73"/>
                  <a:pt x="38" y="73"/>
                </a:cubicBezTo>
                <a:cubicBezTo>
                  <a:pt x="38" y="74"/>
                  <a:pt x="39" y="72"/>
                  <a:pt x="39" y="72"/>
                </a:cubicBezTo>
                <a:cubicBezTo>
                  <a:pt x="39" y="72"/>
                  <a:pt x="38" y="71"/>
                  <a:pt x="39" y="71"/>
                </a:cubicBezTo>
                <a:cubicBezTo>
                  <a:pt x="40" y="71"/>
                  <a:pt x="40" y="72"/>
                  <a:pt x="41" y="72"/>
                </a:cubicBezTo>
                <a:cubicBezTo>
                  <a:pt x="43" y="72"/>
                  <a:pt x="43" y="73"/>
                  <a:pt x="44" y="73"/>
                </a:cubicBezTo>
                <a:cubicBezTo>
                  <a:pt x="44" y="72"/>
                  <a:pt x="45" y="73"/>
                  <a:pt x="45" y="72"/>
                </a:cubicBezTo>
                <a:cubicBezTo>
                  <a:pt x="44" y="71"/>
                  <a:pt x="44" y="72"/>
                  <a:pt x="44" y="71"/>
                </a:cubicBezTo>
                <a:cubicBezTo>
                  <a:pt x="43" y="70"/>
                  <a:pt x="43" y="71"/>
                  <a:pt x="43" y="69"/>
                </a:cubicBezTo>
                <a:cubicBezTo>
                  <a:pt x="44" y="68"/>
                  <a:pt x="44" y="67"/>
                  <a:pt x="44" y="67"/>
                </a:cubicBezTo>
                <a:cubicBezTo>
                  <a:pt x="44" y="66"/>
                  <a:pt x="44" y="66"/>
                  <a:pt x="44" y="66"/>
                </a:cubicBezTo>
                <a:cubicBezTo>
                  <a:pt x="46" y="64"/>
                  <a:pt x="46" y="64"/>
                  <a:pt x="46" y="64"/>
                </a:cubicBezTo>
                <a:cubicBezTo>
                  <a:pt x="46" y="64"/>
                  <a:pt x="47" y="64"/>
                  <a:pt x="48" y="64"/>
                </a:cubicBezTo>
                <a:cubicBezTo>
                  <a:pt x="50" y="64"/>
                  <a:pt x="51" y="65"/>
                  <a:pt x="52" y="65"/>
                </a:cubicBezTo>
                <a:cubicBezTo>
                  <a:pt x="54" y="65"/>
                  <a:pt x="55" y="65"/>
                  <a:pt x="55" y="65"/>
                </a:cubicBezTo>
                <a:cubicBezTo>
                  <a:pt x="54" y="64"/>
                  <a:pt x="54" y="64"/>
                  <a:pt x="54" y="64"/>
                </a:cubicBezTo>
                <a:cubicBezTo>
                  <a:pt x="54" y="64"/>
                  <a:pt x="54" y="64"/>
                  <a:pt x="54" y="63"/>
                </a:cubicBezTo>
                <a:cubicBezTo>
                  <a:pt x="55" y="63"/>
                  <a:pt x="55" y="63"/>
                  <a:pt x="56" y="63"/>
                </a:cubicBezTo>
                <a:cubicBezTo>
                  <a:pt x="56" y="63"/>
                  <a:pt x="57" y="61"/>
                  <a:pt x="57" y="61"/>
                </a:cubicBezTo>
                <a:cubicBezTo>
                  <a:pt x="56" y="60"/>
                  <a:pt x="56" y="60"/>
                  <a:pt x="55" y="59"/>
                </a:cubicBezTo>
                <a:cubicBezTo>
                  <a:pt x="53" y="59"/>
                  <a:pt x="50" y="59"/>
                  <a:pt x="50" y="59"/>
                </a:cubicBezTo>
                <a:cubicBezTo>
                  <a:pt x="50" y="59"/>
                  <a:pt x="49" y="59"/>
                  <a:pt x="48" y="59"/>
                </a:cubicBezTo>
                <a:cubicBezTo>
                  <a:pt x="47" y="59"/>
                  <a:pt x="45" y="59"/>
                  <a:pt x="45" y="58"/>
                </a:cubicBezTo>
                <a:cubicBezTo>
                  <a:pt x="44" y="58"/>
                  <a:pt x="44" y="58"/>
                  <a:pt x="44" y="56"/>
                </a:cubicBezTo>
                <a:cubicBezTo>
                  <a:pt x="44" y="55"/>
                  <a:pt x="43" y="55"/>
                  <a:pt x="43" y="55"/>
                </a:cubicBezTo>
                <a:cubicBezTo>
                  <a:pt x="44" y="53"/>
                  <a:pt x="44" y="53"/>
                  <a:pt x="44" y="53"/>
                </a:cubicBezTo>
                <a:cubicBezTo>
                  <a:pt x="44" y="53"/>
                  <a:pt x="43" y="52"/>
                  <a:pt x="43" y="52"/>
                </a:cubicBezTo>
                <a:cubicBezTo>
                  <a:pt x="42" y="52"/>
                  <a:pt x="42" y="52"/>
                  <a:pt x="42" y="52"/>
                </a:cubicBezTo>
                <a:cubicBezTo>
                  <a:pt x="41" y="52"/>
                  <a:pt x="42" y="52"/>
                  <a:pt x="40" y="51"/>
                </a:cubicBezTo>
                <a:cubicBezTo>
                  <a:pt x="38" y="51"/>
                  <a:pt x="37" y="50"/>
                  <a:pt x="37" y="50"/>
                </a:cubicBezTo>
                <a:cubicBezTo>
                  <a:pt x="37" y="49"/>
                  <a:pt x="37" y="49"/>
                  <a:pt x="39" y="49"/>
                </a:cubicBezTo>
                <a:cubicBezTo>
                  <a:pt x="40" y="49"/>
                  <a:pt x="41" y="49"/>
                  <a:pt x="42" y="49"/>
                </a:cubicBezTo>
                <a:cubicBezTo>
                  <a:pt x="43" y="50"/>
                  <a:pt x="45" y="49"/>
                  <a:pt x="45" y="49"/>
                </a:cubicBezTo>
                <a:cubicBezTo>
                  <a:pt x="45" y="49"/>
                  <a:pt x="44" y="49"/>
                  <a:pt x="46" y="50"/>
                </a:cubicBezTo>
                <a:cubicBezTo>
                  <a:pt x="48" y="51"/>
                  <a:pt x="47" y="51"/>
                  <a:pt x="48" y="51"/>
                </a:cubicBezTo>
                <a:cubicBezTo>
                  <a:pt x="49" y="51"/>
                  <a:pt x="50" y="50"/>
                  <a:pt x="49" y="50"/>
                </a:cubicBezTo>
                <a:cubicBezTo>
                  <a:pt x="49" y="49"/>
                  <a:pt x="50" y="49"/>
                  <a:pt x="49" y="49"/>
                </a:cubicBezTo>
                <a:cubicBezTo>
                  <a:pt x="48" y="48"/>
                  <a:pt x="48" y="48"/>
                  <a:pt x="48" y="48"/>
                </a:cubicBezTo>
                <a:cubicBezTo>
                  <a:pt x="48" y="48"/>
                  <a:pt x="48" y="48"/>
                  <a:pt x="48" y="47"/>
                </a:cubicBezTo>
                <a:cubicBezTo>
                  <a:pt x="48" y="46"/>
                  <a:pt x="49" y="45"/>
                  <a:pt x="49" y="45"/>
                </a:cubicBezTo>
                <a:cubicBezTo>
                  <a:pt x="50" y="45"/>
                  <a:pt x="50" y="45"/>
                  <a:pt x="50" y="44"/>
                </a:cubicBezTo>
                <a:cubicBezTo>
                  <a:pt x="50" y="44"/>
                  <a:pt x="50" y="43"/>
                  <a:pt x="50" y="43"/>
                </a:cubicBezTo>
                <a:cubicBezTo>
                  <a:pt x="50" y="42"/>
                  <a:pt x="51" y="41"/>
                  <a:pt x="51" y="41"/>
                </a:cubicBezTo>
                <a:cubicBezTo>
                  <a:pt x="51" y="41"/>
                  <a:pt x="50" y="40"/>
                  <a:pt x="50" y="40"/>
                </a:cubicBezTo>
                <a:cubicBezTo>
                  <a:pt x="50" y="40"/>
                  <a:pt x="48" y="40"/>
                  <a:pt x="48" y="41"/>
                </a:cubicBezTo>
                <a:cubicBezTo>
                  <a:pt x="48" y="41"/>
                  <a:pt x="48" y="41"/>
                  <a:pt x="48" y="42"/>
                </a:cubicBezTo>
                <a:cubicBezTo>
                  <a:pt x="47" y="42"/>
                  <a:pt x="47" y="42"/>
                  <a:pt x="46" y="42"/>
                </a:cubicBezTo>
                <a:cubicBezTo>
                  <a:pt x="46" y="43"/>
                  <a:pt x="46" y="43"/>
                  <a:pt x="46" y="43"/>
                </a:cubicBezTo>
                <a:cubicBezTo>
                  <a:pt x="46" y="44"/>
                  <a:pt x="45" y="45"/>
                  <a:pt x="45" y="45"/>
                </a:cubicBezTo>
                <a:cubicBezTo>
                  <a:pt x="45" y="45"/>
                  <a:pt x="44" y="43"/>
                  <a:pt x="44" y="42"/>
                </a:cubicBezTo>
                <a:cubicBezTo>
                  <a:pt x="44" y="42"/>
                  <a:pt x="45" y="41"/>
                  <a:pt x="46" y="41"/>
                </a:cubicBezTo>
                <a:cubicBezTo>
                  <a:pt x="47" y="41"/>
                  <a:pt x="47" y="41"/>
                  <a:pt x="47" y="40"/>
                </a:cubicBezTo>
                <a:cubicBezTo>
                  <a:pt x="47" y="40"/>
                  <a:pt x="47" y="40"/>
                  <a:pt x="47" y="39"/>
                </a:cubicBezTo>
                <a:cubicBezTo>
                  <a:pt x="47" y="38"/>
                  <a:pt x="47" y="38"/>
                  <a:pt x="47" y="38"/>
                </a:cubicBezTo>
                <a:cubicBezTo>
                  <a:pt x="48" y="37"/>
                  <a:pt x="49" y="36"/>
                  <a:pt x="50" y="36"/>
                </a:cubicBezTo>
                <a:cubicBezTo>
                  <a:pt x="50" y="36"/>
                  <a:pt x="49" y="34"/>
                  <a:pt x="51" y="36"/>
                </a:cubicBezTo>
                <a:cubicBezTo>
                  <a:pt x="52" y="37"/>
                  <a:pt x="52" y="37"/>
                  <a:pt x="53" y="38"/>
                </a:cubicBezTo>
                <a:cubicBezTo>
                  <a:pt x="54" y="38"/>
                  <a:pt x="56" y="39"/>
                  <a:pt x="56" y="38"/>
                </a:cubicBezTo>
                <a:cubicBezTo>
                  <a:pt x="56" y="38"/>
                  <a:pt x="56" y="37"/>
                  <a:pt x="56" y="36"/>
                </a:cubicBezTo>
                <a:cubicBezTo>
                  <a:pt x="56" y="36"/>
                  <a:pt x="55" y="36"/>
                  <a:pt x="56" y="35"/>
                </a:cubicBezTo>
                <a:cubicBezTo>
                  <a:pt x="56" y="35"/>
                  <a:pt x="56" y="35"/>
                  <a:pt x="57" y="35"/>
                </a:cubicBezTo>
                <a:cubicBezTo>
                  <a:pt x="59" y="36"/>
                  <a:pt x="58" y="36"/>
                  <a:pt x="59" y="37"/>
                </a:cubicBezTo>
                <a:cubicBezTo>
                  <a:pt x="61" y="38"/>
                  <a:pt x="61" y="38"/>
                  <a:pt x="61" y="38"/>
                </a:cubicBezTo>
                <a:cubicBezTo>
                  <a:pt x="62" y="38"/>
                  <a:pt x="62" y="38"/>
                  <a:pt x="63" y="38"/>
                </a:cubicBezTo>
                <a:cubicBezTo>
                  <a:pt x="64" y="38"/>
                  <a:pt x="63" y="37"/>
                  <a:pt x="65" y="39"/>
                </a:cubicBezTo>
                <a:cubicBezTo>
                  <a:pt x="66" y="40"/>
                  <a:pt x="66" y="40"/>
                  <a:pt x="67" y="40"/>
                </a:cubicBezTo>
                <a:cubicBezTo>
                  <a:pt x="68" y="41"/>
                  <a:pt x="70" y="40"/>
                  <a:pt x="70" y="40"/>
                </a:cubicBezTo>
                <a:cubicBezTo>
                  <a:pt x="70" y="40"/>
                  <a:pt x="70" y="39"/>
                  <a:pt x="71" y="41"/>
                </a:cubicBezTo>
                <a:cubicBezTo>
                  <a:pt x="72" y="43"/>
                  <a:pt x="73" y="43"/>
                  <a:pt x="73" y="43"/>
                </a:cubicBezTo>
                <a:cubicBezTo>
                  <a:pt x="73" y="44"/>
                  <a:pt x="74" y="45"/>
                  <a:pt x="74" y="45"/>
                </a:cubicBezTo>
                <a:cubicBezTo>
                  <a:pt x="74" y="45"/>
                  <a:pt x="74" y="45"/>
                  <a:pt x="74" y="46"/>
                </a:cubicBezTo>
                <a:cubicBezTo>
                  <a:pt x="74" y="46"/>
                  <a:pt x="74" y="47"/>
                  <a:pt x="75" y="47"/>
                </a:cubicBezTo>
                <a:cubicBezTo>
                  <a:pt x="75" y="47"/>
                  <a:pt x="76" y="47"/>
                  <a:pt x="76" y="47"/>
                </a:cubicBezTo>
                <a:cubicBezTo>
                  <a:pt x="76" y="47"/>
                  <a:pt x="77" y="46"/>
                  <a:pt x="77" y="46"/>
                </a:cubicBezTo>
                <a:cubicBezTo>
                  <a:pt x="77" y="46"/>
                  <a:pt x="79" y="45"/>
                  <a:pt x="79" y="45"/>
                </a:cubicBezTo>
                <a:cubicBezTo>
                  <a:pt x="79" y="45"/>
                  <a:pt x="79" y="44"/>
                  <a:pt x="81" y="45"/>
                </a:cubicBezTo>
                <a:cubicBezTo>
                  <a:pt x="82" y="45"/>
                  <a:pt x="84" y="46"/>
                  <a:pt x="84" y="46"/>
                </a:cubicBezTo>
                <a:cubicBezTo>
                  <a:pt x="84" y="46"/>
                  <a:pt x="84" y="47"/>
                  <a:pt x="84" y="47"/>
                </a:cubicBezTo>
                <a:cubicBezTo>
                  <a:pt x="85" y="47"/>
                  <a:pt x="88" y="47"/>
                  <a:pt x="88" y="47"/>
                </a:cubicBezTo>
                <a:cubicBezTo>
                  <a:pt x="89" y="48"/>
                  <a:pt x="89" y="48"/>
                  <a:pt x="89" y="48"/>
                </a:cubicBezTo>
                <a:cubicBezTo>
                  <a:pt x="89" y="48"/>
                  <a:pt x="90" y="49"/>
                  <a:pt x="90" y="49"/>
                </a:cubicBezTo>
                <a:cubicBezTo>
                  <a:pt x="90" y="50"/>
                  <a:pt x="91" y="52"/>
                  <a:pt x="91" y="52"/>
                </a:cubicBezTo>
                <a:cubicBezTo>
                  <a:pt x="94" y="53"/>
                  <a:pt x="94" y="53"/>
                  <a:pt x="94" y="53"/>
                </a:cubicBezTo>
                <a:cubicBezTo>
                  <a:pt x="92" y="50"/>
                  <a:pt x="92" y="50"/>
                  <a:pt x="92" y="50"/>
                </a:cubicBezTo>
                <a:cubicBezTo>
                  <a:pt x="92" y="50"/>
                  <a:pt x="90" y="48"/>
                  <a:pt x="92" y="48"/>
                </a:cubicBezTo>
                <a:cubicBezTo>
                  <a:pt x="94" y="48"/>
                  <a:pt x="95" y="47"/>
                  <a:pt x="95" y="47"/>
                </a:cubicBezTo>
                <a:cubicBezTo>
                  <a:pt x="95" y="46"/>
                  <a:pt x="95" y="46"/>
                  <a:pt x="95" y="46"/>
                </a:cubicBezTo>
                <a:cubicBezTo>
                  <a:pt x="92" y="46"/>
                  <a:pt x="92" y="46"/>
                  <a:pt x="92" y="46"/>
                </a:cubicBezTo>
                <a:cubicBezTo>
                  <a:pt x="92" y="46"/>
                  <a:pt x="92" y="44"/>
                  <a:pt x="92" y="44"/>
                </a:cubicBezTo>
                <a:cubicBezTo>
                  <a:pt x="93" y="44"/>
                  <a:pt x="94" y="42"/>
                  <a:pt x="96" y="42"/>
                </a:cubicBezTo>
                <a:cubicBezTo>
                  <a:pt x="98" y="42"/>
                  <a:pt x="100" y="41"/>
                  <a:pt x="100" y="41"/>
                </a:cubicBezTo>
                <a:cubicBezTo>
                  <a:pt x="100" y="41"/>
                  <a:pt x="100" y="40"/>
                  <a:pt x="102" y="40"/>
                </a:cubicBezTo>
                <a:cubicBezTo>
                  <a:pt x="104" y="40"/>
                  <a:pt x="105" y="40"/>
                  <a:pt x="106" y="40"/>
                </a:cubicBezTo>
                <a:cubicBezTo>
                  <a:pt x="107" y="40"/>
                  <a:pt x="107" y="40"/>
                  <a:pt x="107" y="39"/>
                </a:cubicBezTo>
                <a:cubicBezTo>
                  <a:pt x="107" y="38"/>
                  <a:pt x="106" y="38"/>
                  <a:pt x="108" y="37"/>
                </a:cubicBezTo>
                <a:cubicBezTo>
                  <a:pt x="109" y="37"/>
                  <a:pt x="110" y="36"/>
                  <a:pt x="110" y="36"/>
                </a:cubicBezTo>
                <a:cubicBezTo>
                  <a:pt x="111" y="32"/>
                  <a:pt x="111" y="32"/>
                  <a:pt x="111" y="32"/>
                </a:cubicBezTo>
                <a:cubicBezTo>
                  <a:pt x="107" y="34"/>
                  <a:pt x="107" y="34"/>
                  <a:pt x="107" y="34"/>
                </a:cubicBezTo>
                <a:cubicBezTo>
                  <a:pt x="107" y="34"/>
                  <a:pt x="107" y="32"/>
                  <a:pt x="106" y="32"/>
                </a:cubicBezTo>
                <a:cubicBezTo>
                  <a:pt x="105" y="32"/>
                  <a:pt x="102" y="34"/>
                  <a:pt x="102" y="34"/>
                </a:cubicBezTo>
                <a:cubicBezTo>
                  <a:pt x="102" y="34"/>
                  <a:pt x="102" y="33"/>
                  <a:pt x="101" y="33"/>
                </a:cubicBezTo>
                <a:cubicBezTo>
                  <a:pt x="101" y="32"/>
                  <a:pt x="101" y="32"/>
                  <a:pt x="100" y="32"/>
                </a:cubicBezTo>
                <a:cubicBezTo>
                  <a:pt x="99" y="32"/>
                  <a:pt x="100" y="32"/>
                  <a:pt x="98" y="31"/>
                </a:cubicBezTo>
                <a:cubicBezTo>
                  <a:pt x="96" y="30"/>
                  <a:pt x="95" y="28"/>
                  <a:pt x="95" y="28"/>
                </a:cubicBezTo>
                <a:cubicBezTo>
                  <a:pt x="95" y="28"/>
                  <a:pt x="96" y="28"/>
                  <a:pt x="94" y="28"/>
                </a:cubicBezTo>
                <a:cubicBezTo>
                  <a:pt x="93" y="27"/>
                  <a:pt x="93" y="27"/>
                  <a:pt x="93" y="27"/>
                </a:cubicBezTo>
                <a:cubicBezTo>
                  <a:pt x="92" y="26"/>
                  <a:pt x="92" y="26"/>
                  <a:pt x="94" y="25"/>
                </a:cubicBezTo>
                <a:cubicBezTo>
                  <a:pt x="95" y="24"/>
                  <a:pt x="94" y="24"/>
                  <a:pt x="96" y="23"/>
                </a:cubicBezTo>
                <a:cubicBezTo>
                  <a:pt x="97" y="22"/>
                  <a:pt x="96" y="21"/>
                  <a:pt x="98" y="22"/>
                </a:cubicBezTo>
                <a:cubicBezTo>
                  <a:pt x="101" y="23"/>
                  <a:pt x="101" y="23"/>
                  <a:pt x="102" y="24"/>
                </a:cubicBezTo>
                <a:cubicBezTo>
                  <a:pt x="103" y="24"/>
                  <a:pt x="107" y="24"/>
                  <a:pt x="105" y="23"/>
                </a:cubicBezTo>
                <a:cubicBezTo>
                  <a:pt x="104" y="22"/>
                  <a:pt x="102" y="21"/>
                  <a:pt x="102" y="20"/>
                </a:cubicBezTo>
                <a:cubicBezTo>
                  <a:pt x="102" y="20"/>
                  <a:pt x="100" y="20"/>
                  <a:pt x="102" y="20"/>
                </a:cubicBezTo>
                <a:cubicBezTo>
                  <a:pt x="103" y="20"/>
                  <a:pt x="104" y="19"/>
                  <a:pt x="105" y="20"/>
                </a:cubicBezTo>
                <a:cubicBezTo>
                  <a:pt x="105" y="20"/>
                  <a:pt x="103" y="20"/>
                  <a:pt x="106" y="20"/>
                </a:cubicBezTo>
                <a:cubicBezTo>
                  <a:pt x="109" y="20"/>
                  <a:pt x="110" y="20"/>
                  <a:pt x="108" y="19"/>
                </a:cubicBezTo>
                <a:cubicBezTo>
                  <a:pt x="107" y="18"/>
                  <a:pt x="107" y="18"/>
                  <a:pt x="106" y="17"/>
                </a:cubicBezTo>
                <a:cubicBezTo>
                  <a:pt x="106" y="16"/>
                  <a:pt x="105" y="16"/>
                  <a:pt x="106" y="16"/>
                </a:cubicBezTo>
                <a:cubicBezTo>
                  <a:pt x="106" y="15"/>
                  <a:pt x="106" y="16"/>
                  <a:pt x="107" y="15"/>
                </a:cubicBezTo>
                <a:cubicBezTo>
                  <a:pt x="107" y="14"/>
                  <a:pt x="107" y="13"/>
                  <a:pt x="107" y="13"/>
                </a:cubicBezTo>
                <a:cubicBezTo>
                  <a:pt x="107" y="13"/>
                  <a:pt x="106" y="13"/>
                  <a:pt x="107" y="12"/>
                </a:cubicBezTo>
                <a:cubicBezTo>
                  <a:pt x="109" y="10"/>
                  <a:pt x="109" y="10"/>
                  <a:pt x="110" y="10"/>
                </a:cubicBezTo>
                <a:cubicBezTo>
                  <a:pt x="110" y="10"/>
                  <a:pt x="111" y="9"/>
                  <a:pt x="112" y="9"/>
                </a:cubicBezTo>
                <a:cubicBezTo>
                  <a:pt x="112" y="8"/>
                  <a:pt x="113" y="6"/>
                  <a:pt x="113" y="6"/>
                </a:cubicBezTo>
                <a:cubicBezTo>
                  <a:pt x="116" y="6"/>
                  <a:pt x="116" y="6"/>
                  <a:pt x="116" y="6"/>
                </a:cubicBezTo>
                <a:cubicBezTo>
                  <a:pt x="116" y="6"/>
                  <a:pt x="117" y="6"/>
                  <a:pt x="117" y="6"/>
                </a:cubicBezTo>
                <a:cubicBezTo>
                  <a:pt x="117" y="7"/>
                  <a:pt x="117" y="5"/>
                  <a:pt x="117" y="5"/>
                </a:cubicBezTo>
                <a:cubicBezTo>
                  <a:pt x="117" y="5"/>
                  <a:pt x="118" y="5"/>
                  <a:pt x="118" y="5"/>
                </a:cubicBezTo>
                <a:cubicBezTo>
                  <a:pt x="119" y="6"/>
                  <a:pt x="119" y="6"/>
                  <a:pt x="119" y="6"/>
                </a:cubicBezTo>
                <a:cubicBezTo>
                  <a:pt x="120" y="7"/>
                  <a:pt x="121" y="6"/>
                  <a:pt x="121" y="6"/>
                </a:cubicBezTo>
                <a:cubicBezTo>
                  <a:pt x="121" y="6"/>
                  <a:pt x="122" y="5"/>
                  <a:pt x="123" y="5"/>
                </a:cubicBezTo>
                <a:cubicBezTo>
                  <a:pt x="124" y="5"/>
                  <a:pt x="125" y="5"/>
                  <a:pt x="125" y="5"/>
                </a:cubicBezTo>
                <a:cubicBezTo>
                  <a:pt x="125" y="6"/>
                  <a:pt x="125" y="6"/>
                  <a:pt x="125" y="7"/>
                </a:cubicBezTo>
                <a:cubicBezTo>
                  <a:pt x="126" y="7"/>
                  <a:pt x="127" y="8"/>
                  <a:pt x="127" y="8"/>
                </a:cubicBezTo>
                <a:cubicBezTo>
                  <a:pt x="127" y="8"/>
                  <a:pt x="129" y="8"/>
                  <a:pt x="129" y="7"/>
                </a:cubicBezTo>
                <a:cubicBezTo>
                  <a:pt x="129" y="7"/>
                  <a:pt x="128" y="7"/>
                  <a:pt x="130" y="6"/>
                </a:cubicBezTo>
                <a:cubicBezTo>
                  <a:pt x="132" y="4"/>
                  <a:pt x="133" y="4"/>
                  <a:pt x="133" y="4"/>
                </a:cubicBezTo>
                <a:cubicBezTo>
                  <a:pt x="133" y="4"/>
                  <a:pt x="133" y="3"/>
                  <a:pt x="134" y="3"/>
                </a:cubicBezTo>
                <a:cubicBezTo>
                  <a:pt x="135" y="4"/>
                  <a:pt x="135" y="3"/>
                  <a:pt x="135" y="4"/>
                </a:cubicBezTo>
                <a:cubicBezTo>
                  <a:pt x="135" y="4"/>
                  <a:pt x="136" y="5"/>
                  <a:pt x="136" y="5"/>
                </a:cubicBezTo>
                <a:cubicBezTo>
                  <a:pt x="136" y="5"/>
                  <a:pt x="136" y="8"/>
                  <a:pt x="136" y="8"/>
                </a:cubicBezTo>
                <a:cubicBezTo>
                  <a:pt x="136" y="9"/>
                  <a:pt x="136" y="9"/>
                  <a:pt x="136" y="9"/>
                </a:cubicBezTo>
                <a:cubicBezTo>
                  <a:pt x="136" y="9"/>
                  <a:pt x="136" y="10"/>
                  <a:pt x="136" y="10"/>
                </a:cubicBezTo>
                <a:cubicBezTo>
                  <a:pt x="136" y="11"/>
                  <a:pt x="137" y="13"/>
                  <a:pt x="137" y="13"/>
                </a:cubicBezTo>
                <a:cubicBezTo>
                  <a:pt x="137" y="13"/>
                  <a:pt x="137" y="13"/>
                  <a:pt x="137" y="13"/>
                </a:cubicBezTo>
                <a:cubicBezTo>
                  <a:pt x="136" y="14"/>
                  <a:pt x="136" y="13"/>
                  <a:pt x="136" y="14"/>
                </a:cubicBezTo>
                <a:cubicBezTo>
                  <a:pt x="135" y="15"/>
                  <a:pt x="136" y="15"/>
                  <a:pt x="135" y="16"/>
                </a:cubicBezTo>
                <a:cubicBezTo>
                  <a:pt x="135" y="16"/>
                  <a:pt x="134" y="16"/>
                  <a:pt x="134" y="16"/>
                </a:cubicBezTo>
                <a:cubicBezTo>
                  <a:pt x="134" y="16"/>
                  <a:pt x="135" y="17"/>
                  <a:pt x="135" y="17"/>
                </a:cubicBezTo>
                <a:cubicBezTo>
                  <a:pt x="135" y="17"/>
                  <a:pt x="135" y="17"/>
                  <a:pt x="136" y="17"/>
                </a:cubicBezTo>
                <a:cubicBezTo>
                  <a:pt x="136" y="17"/>
                  <a:pt x="136" y="16"/>
                  <a:pt x="137" y="16"/>
                </a:cubicBezTo>
                <a:cubicBezTo>
                  <a:pt x="137" y="17"/>
                  <a:pt x="137" y="15"/>
                  <a:pt x="137" y="15"/>
                </a:cubicBezTo>
                <a:cubicBezTo>
                  <a:pt x="137" y="15"/>
                  <a:pt x="137" y="15"/>
                  <a:pt x="138" y="14"/>
                </a:cubicBezTo>
                <a:cubicBezTo>
                  <a:pt x="138" y="14"/>
                  <a:pt x="139" y="13"/>
                  <a:pt x="139" y="12"/>
                </a:cubicBezTo>
                <a:cubicBezTo>
                  <a:pt x="139" y="12"/>
                  <a:pt x="138" y="11"/>
                  <a:pt x="138" y="11"/>
                </a:cubicBezTo>
                <a:cubicBezTo>
                  <a:pt x="138" y="11"/>
                  <a:pt x="137" y="9"/>
                  <a:pt x="137" y="8"/>
                </a:cubicBezTo>
                <a:cubicBezTo>
                  <a:pt x="137" y="8"/>
                  <a:pt x="137" y="8"/>
                  <a:pt x="137" y="7"/>
                </a:cubicBezTo>
                <a:cubicBezTo>
                  <a:pt x="138" y="7"/>
                  <a:pt x="138" y="6"/>
                  <a:pt x="138" y="6"/>
                </a:cubicBezTo>
                <a:cubicBezTo>
                  <a:pt x="139" y="5"/>
                  <a:pt x="140" y="4"/>
                  <a:pt x="140" y="4"/>
                </a:cubicBezTo>
                <a:cubicBezTo>
                  <a:pt x="140" y="4"/>
                  <a:pt x="142" y="4"/>
                  <a:pt x="143" y="4"/>
                </a:cubicBezTo>
                <a:cubicBezTo>
                  <a:pt x="143" y="4"/>
                  <a:pt x="142" y="3"/>
                  <a:pt x="144" y="4"/>
                </a:cubicBezTo>
                <a:cubicBezTo>
                  <a:pt x="145" y="5"/>
                  <a:pt x="145" y="5"/>
                  <a:pt x="145" y="5"/>
                </a:cubicBezTo>
                <a:cubicBezTo>
                  <a:pt x="145" y="6"/>
                  <a:pt x="144" y="6"/>
                  <a:pt x="146" y="6"/>
                </a:cubicBezTo>
                <a:cubicBezTo>
                  <a:pt x="147" y="6"/>
                  <a:pt x="148" y="6"/>
                  <a:pt x="147" y="6"/>
                </a:cubicBezTo>
                <a:cubicBezTo>
                  <a:pt x="146" y="5"/>
                  <a:pt x="146" y="4"/>
                  <a:pt x="145" y="4"/>
                </a:cubicBezTo>
                <a:cubicBezTo>
                  <a:pt x="145" y="4"/>
                  <a:pt x="144" y="3"/>
                  <a:pt x="144" y="3"/>
                </a:cubicBezTo>
                <a:cubicBezTo>
                  <a:pt x="144" y="2"/>
                  <a:pt x="144" y="0"/>
                  <a:pt x="145" y="1"/>
                </a:cubicBezTo>
                <a:cubicBezTo>
                  <a:pt x="146" y="1"/>
                  <a:pt x="145" y="0"/>
                  <a:pt x="146" y="1"/>
                </a:cubicBezTo>
                <a:cubicBezTo>
                  <a:pt x="148" y="3"/>
                  <a:pt x="149" y="4"/>
                  <a:pt x="149" y="4"/>
                </a:cubicBezTo>
                <a:cubicBezTo>
                  <a:pt x="149" y="5"/>
                  <a:pt x="150" y="5"/>
                  <a:pt x="150" y="5"/>
                </a:cubicBezTo>
                <a:cubicBezTo>
                  <a:pt x="150" y="6"/>
                  <a:pt x="150" y="6"/>
                  <a:pt x="150" y="6"/>
                </a:cubicBezTo>
                <a:cubicBezTo>
                  <a:pt x="151" y="7"/>
                  <a:pt x="152" y="8"/>
                  <a:pt x="152" y="8"/>
                </a:cubicBezTo>
                <a:cubicBezTo>
                  <a:pt x="152" y="8"/>
                  <a:pt x="152" y="8"/>
                  <a:pt x="153" y="8"/>
                </a:cubicBezTo>
                <a:cubicBezTo>
                  <a:pt x="153" y="9"/>
                  <a:pt x="155" y="10"/>
                  <a:pt x="155" y="10"/>
                </a:cubicBezTo>
                <a:cubicBezTo>
                  <a:pt x="155" y="10"/>
                  <a:pt x="156" y="11"/>
                  <a:pt x="156" y="11"/>
                </a:cubicBezTo>
                <a:cubicBezTo>
                  <a:pt x="155" y="12"/>
                  <a:pt x="155" y="13"/>
                  <a:pt x="155" y="13"/>
                </a:cubicBezTo>
                <a:cubicBezTo>
                  <a:pt x="153" y="16"/>
                  <a:pt x="153" y="16"/>
                  <a:pt x="153" y="16"/>
                </a:cubicBezTo>
                <a:cubicBezTo>
                  <a:pt x="152" y="18"/>
                  <a:pt x="152" y="18"/>
                  <a:pt x="152" y="18"/>
                </a:cubicBezTo>
                <a:cubicBezTo>
                  <a:pt x="152" y="19"/>
                  <a:pt x="152" y="19"/>
                  <a:pt x="152" y="19"/>
                </a:cubicBezTo>
                <a:cubicBezTo>
                  <a:pt x="151" y="20"/>
                  <a:pt x="151" y="21"/>
                  <a:pt x="151" y="21"/>
                </a:cubicBezTo>
                <a:cubicBezTo>
                  <a:pt x="151" y="21"/>
                  <a:pt x="150" y="22"/>
                  <a:pt x="148" y="22"/>
                </a:cubicBezTo>
                <a:cubicBezTo>
                  <a:pt x="146" y="21"/>
                  <a:pt x="144" y="23"/>
                  <a:pt x="144" y="23"/>
                </a:cubicBezTo>
                <a:cubicBezTo>
                  <a:pt x="144" y="23"/>
                  <a:pt x="139" y="22"/>
                  <a:pt x="138" y="22"/>
                </a:cubicBezTo>
                <a:cubicBezTo>
                  <a:pt x="137" y="22"/>
                  <a:pt x="137" y="26"/>
                  <a:pt x="137" y="27"/>
                </a:cubicBezTo>
                <a:cubicBezTo>
                  <a:pt x="137" y="28"/>
                  <a:pt x="135" y="29"/>
                  <a:pt x="132" y="29"/>
                </a:cubicBezTo>
                <a:cubicBezTo>
                  <a:pt x="129" y="30"/>
                  <a:pt x="131" y="30"/>
                  <a:pt x="130" y="33"/>
                </a:cubicBezTo>
                <a:cubicBezTo>
                  <a:pt x="129" y="37"/>
                  <a:pt x="128" y="34"/>
                  <a:pt x="126" y="33"/>
                </a:cubicBezTo>
                <a:cubicBezTo>
                  <a:pt x="124" y="33"/>
                  <a:pt x="124" y="33"/>
                  <a:pt x="121" y="33"/>
                </a:cubicBezTo>
                <a:cubicBezTo>
                  <a:pt x="118" y="34"/>
                  <a:pt x="120" y="36"/>
                  <a:pt x="120" y="36"/>
                </a:cubicBezTo>
                <a:cubicBezTo>
                  <a:pt x="120" y="36"/>
                  <a:pt x="122" y="38"/>
                  <a:pt x="123" y="38"/>
                </a:cubicBezTo>
                <a:cubicBezTo>
                  <a:pt x="125" y="39"/>
                  <a:pt x="123" y="41"/>
                  <a:pt x="123" y="41"/>
                </a:cubicBezTo>
                <a:cubicBezTo>
                  <a:pt x="123" y="41"/>
                  <a:pt x="122" y="43"/>
                  <a:pt x="121" y="43"/>
                </a:cubicBezTo>
                <a:cubicBezTo>
                  <a:pt x="120" y="42"/>
                  <a:pt x="115" y="42"/>
                  <a:pt x="115" y="42"/>
                </a:cubicBezTo>
                <a:cubicBezTo>
                  <a:pt x="110" y="45"/>
                  <a:pt x="110" y="45"/>
                  <a:pt x="110" y="45"/>
                </a:cubicBezTo>
                <a:cubicBezTo>
                  <a:pt x="110" y="45"/>
                  <a:pt x="111" y="49"/>
                  <a:pt x="114" y="53"/>
                </a:cubicBezTo>
                <a:cubicBezTo>
                  <a:pt x="117" y="57"/>
                  <a:pt x="114" y="54"/>
                  <a:pt x="114" y="54"/>
                </a:cubicBezTo>
                <a:cubicBezTo>
                  <a:pt x="114" y="54"/>
                  <a:pt x="115" y="57"/>
                  <a:pt x="115" y="59"/>
                </a:cubicBezTo>
                <a:cubicBezTo>
                  <a:pt x="115" y="61"/>
                  <a:pt x="115" y="60"/>
                  <a:pt x="116" y="60"/>
                </a:cubicBezTo>
                <a:cubicBezTo>
                  <a:pt x="117" y="60"/>
                  <a:pt x="119" y="60"/>
                  <a:pt x="119" y="60"/>
                </a:cubicBezTo>
                <a:cubicBezTo>
                  <a:pt x="119" y="60"/>
                  <a:pt x="123" y="66"/>
                  <a:pt x="123" y="66"/>
                </a:cubicBezTo>
                <a:cubicBezTo>
                  <a:pt x="124" y="66"/>
                  <a:pt x="129" y="65"/>
                  <a:pt x="129" y="65"/>
                </a:cubicBezTo>
                <a:cubicBezTo>
                  <a:pt x="129" y="65"/>
                  <a:pt x="133" y="64"/>
                  <a:pt x="135" y="64"/>
                </a:cubicBezTo>
                <a:cubicBezTo>
                  <a:pt x="137" y="63"/>
                  <a:pt x="135" y="61"/>
                  <a:pt x="135" y="61"/>
                </a:cubicBezTo>
                <a:cubicBezTo>
                  <a:pt x="137" y="56"/>
                  <a:pt x="137" y="56"/>
                  <a:pt x="137" y="56"/>
                </a:cubicBezTo>
                <a:cubicBezTo>
                  <a:pt x="143" y="55"/>
                  <a:pt x="143" y="55"/>
                  <a:pt x="143" y="55"/>
                </a:cubicBezTo>
                <a:cubicBezTo>
                  <a:pt x="146" y="61"/>
                  <a:pt x="146" y="61"/>
                  <a:pt x="146" y="61"/>
                </a:cubicBezTo>
                <a:cubicBezTo>
                  <a:pt x="145" y="65"/>
                  <a:pt x="145" y="65"/>
                  <a:pt x="145" y="65"/>
                </a:cubicBezTo>
                <a:cubicBezTo>
                  <a:pt x="150" y="70"/>
                  <a:pt x="150" y="70"/>
                  <a:pt x="150" y="70"/>
                </a:cubicBezTo>
                <a:cubicBezTo>
                  <a:pt x="151" y="75"/>
                  <a:pt x="151" y="75"/>
                  <a:pt x="151" y="75"/>
                </a:cubicBezTo>
                <a:cubicBezTo>
                  <a:pt x="151" y="75"/>
                  <a:pt x="156" y="76"/>
                  <a:pt x="157" y="77"/>
                </a:cubicBezTo>
                <a:cubicBezTo>
                  <a:pt x="158" y="77"/>
                  <a:pt x="161" y="76"/>
                  <a:pt x="161" y="76"/>
                </a:cubicBezTo>
                <a:cubicBezTo>
                  <a:pt x="165" y="81"/>
                  <a:pt x="165" y="81"/>
                  <a:pt x="165" y="81"/>
                </a:cubicBezTo>
                <a:cubicBezTo>
                  <a:pt x="166" y="80"/>
                  <a:pt x="166" y="80"/>
                  <a:pt x="166" y="80"/>
                </a:cubicBezTo>
                <a:cubicBezTo>
                  <a:pt x="166" y="81"/>
                  <a:pt x="166" y="81"/>
                  <a:pt x="166" y="81"/>
                </a:cubicBezTo>
                <a:cubicBezTo>
                  <a:pt x="166" y="81"/>
                  <a:pt x="166" y="83"/>
                  <a:pt x="165" y="83"/>
                </a:cubicBezTo>
                <a:cubicBezTo>
                  <a:pt x="163" y="82"/>
                  <a:pt x="162" y="82"/>
                  <a:pt x="162" y="82"/>
                </a:cubicBezTo>
                <a:cubicBezTo>
                  <a:pt x="159" y="80"/>
                  <a:pt x="159" y="80"/>
                  <a:pt x="159" y="80"/>
                </a:cubicBezTo>
                <a:cubicBezTo>
                  <a:pt x="158" y="81"/>
                  <a:pt x="158" y="81"/>
                  <a:pt x="158" y="81"/>
                </a:cubicBezTo>
                <a:cubicBezTo>
                  <a:pt x="155" y="85"/>
                  <a:pt x="155" y="85"/>
                  <a:pt x="155" y="85"/>
                </a:cubicBezTo>
                <a:cubicBezTo>
                  <a:pt x="157" y="86"/>
                  <a:pt x="157" y="86"/>
                  <a:pt x="157" y="86"/>
                </a:cubicBezTo>
                <a:cubicBezTo>
                  <a:pt x="159" y="88"/>
                  <a:pt x="159" y="88"/>
                  <a:pt x="159" y="88"/>
                </a:cubicBezTo>
                <a:cubicBezTo>
                  <a:pt x="159" y="91"/>
                  <a:pt x="159" y="91"/>
                  <a:pt x="159" y="91"/>
                </a:cubicBezTo>
                <a:cubicBezTo>
                  <a:pt x="159" y="95"/>
                  <a:pt x="159" y="95"/>
                  <a:pt x="159" y="95"/>
                </a:cubicBezTo>
                <a:cubicBezTo>
                  <a:pt x="157" y="98"/>
                  <a:pt x="157" y="98"/>
                  <a:pt x="157" y="98"/>
                </a:cubicBezTo>
                <a:cubicBezTo>
                  <a:pt x="157" y="98"/>
                  <a:pt x="158" y="100"/>
                  <a:pt x="158" y="101"/>
                </a:cubicBezTo>
                <a:cubicBezTo>
                  <a:pt x="158" y="101"/>
                  <a:pt x="160" y="103"/>
                  <a:pt x="160" y="103"/>
                </a:cubicBezTo>
                <a:cubicBezTo>
                  <a:pt x="162" y="105"/>
                  <a:pt x="162" y="105"/>
                  <a:pt x="162" y="105"/>
                </a:cubicBezTo>
                <a:cubicBezTo>
                  <a:pt x="160" y="110"/>
                  <a:pt x="160" y="110"/>
                  <a:pt x="160" y="110"/>
                </a:cubicBezTo>
                <a:cubicBezTo>
                  <a:pt x="158" y="112"/>
                  <a:pt x="158" y="112"/>
                  <a:pt x="158" y="112"/>
                </a:cubicBezTo>
                <a:cubicBezTo>
                  <a:pt x="158" y="114"/>
                  <a:pt x="158" y="114"/>
                  <a:pt x="158" y="114"/>
                </a:cubicBezTo>
                <a:cubicBezTo>
                  <a:pt x="158" y="114"/>
                  <a:pt x="160" y="115"/>
                  <a:pt x="159" y="115"/>
                </a:cubicBezTo>
                <a:cubicBezTo>
                  <a:pt x="158" y="115"/>
                  <a:pt x="156" y="115"/>
                  <a:pt x="156" y="115"/>
                </a:cubicBezTo>
                <a:cubicBezTo>
                  <a:pt x="156" y="115"/>
                  <a:pt x="156" y="116"/>
                  <a:pt x="156" y="117"/>
                </a:cubicBezTo>
                <a:cubicBezTo>
                  <a:pt x="156" y="117"/>
                  <a:pt x="157" y="119"/>
                  <a:pt x="157" y="119"/>
                </a:cubicBezTo>
                <a:cubicBezTo>
                  <a:pt x="157" y="119"/>
                  <a:pt x="158" y="119"/>
                  <a:pt x="158" y="120"/>
                </a:cubicBezTo>
                <a:cubicBezTo>
                  <a:pt x="158" y="121"/>
                  <a:pt x="157" y="123"/>
                  <a:pt x="157" y="123"/>
                </a:cubicBezTo>
                <a:cubicBezTo>
                  <a:pt x="157" y="123"/>
                  <a:pt x="156" y="127"/>
                  <a:pt x="156" y="127"/>
                </a:cubicBezTo>
                <a:cubicBezTo>
                  <a:pt x="157" y="127"/>
                  <a:pt x="157" y="129"/>
                  <a:pt x="157" y="129"/>
                </a:cubicBezTo>
                <a:cubicBezTo>
                  <a:pt x="157" y="133"/>
                  <a:pt x="157" y="133"/>
                  <a:pt x="157" y="133"/>
                </a:cubicBezTo>
                <a:cubicBezTo>
                  <a:pt x="156" y="136"/>
                  <a:pt x="156" y="136"/>
                  <a:pt x="156" y="136"/>
                </a:cubicBezTo>
                <a:cubicBezTo>
                  <a:pt x="157" y="138"/>
                  <a:pt x="157" y="138"/>
                  <a:pt x="157" y="138"/>
                </a:cubicBezTo>
                <a:cubicBezTo>
                  <a:pt x="154" y="140"/>
                  <a:pt x="154" y="140"/>
                  <a:pt x="154" y="140"/>
                </a:cubicBezTo>
                <a:cubicBezTo>
                  <a:pt x="153" y="142"/>
                  <a:pt x="153" y="142"/>
                  <a:pt x="153" y="142"/>
                </a:cubicBezTo>
                <a:cubicBezTo>
                  <a:pt x="153" y="142"/>
                  <a:pt x="151" y="143"/>
                  <a:pt x="151" y="144"/>
                </a:cubicBezTo>
                <a:cubicBezTo>
                  <a:pt x="151" y="144"/>
                  <a:pt x="150" y="145"/>
                  <a:pt x="150" y="146"/>
                </a:cubicBezTo>
                <a:cubicBezTo>
                  <a:pt x="150" y="147"/>
                  <a:pt x="149" y="148"/>
                  <a:pt x="149" y="148"/>
                </a:cubicBezTo>
                <a:cubicBezTo>
                  <a:pt x="148" y="149"/>
                  <a:pt x="146" y="151"/>
                  <a:pt x="146" y="151"/>
                </a:cubicBezTo>
                <a:cubicBezTo>
                  <a:pt x="145" y="153"/>
                  <a:pt x="145" y="153"/>
                  <a:pt x="145" y="153"/>
                </a:cubicBezTo>
                <a:cubicBezTo>
                  <a:pt x="145" y="153"/>
                  <a:pt x="146" y="155"/>
                  <a:pt x="146" y="155"/>
                </a:cubicBezTo>
                <a:cubicBezTo>
                  <a:pt x="146" y="156"/>
                  <a:pt x="146" y="156"/>
                  <a:pt x="146" y="156"/>
                </a:cubicBezTo>
                <a:cubicBezTo>
                  <a:pt x="144" y="158"/>
                  <a:pt x="144" y="158"/>
                  <a:pt x="144" y="158"/>
                </a:cubicBezTo>
                <a:cubicBezTo>
                  <a:pt x="139" y="162"/>
                  <a:pt x="139" y="162"/>
                  <a:pt x="139" y="162"/>
                </a:cubicBezTo>
                <a:cubicBezTo>
                  <a:pt x="139" y="162"/>
                  <a:pt x="139" y="163"/>
                  <a:pt x="138" y="164"/>
                </a:cubicBezTo>
                <a:cubicBezTo>
                  <a:pt x="138" y="166"/>
                  <a:pt x="137" y="166"/>
                  <a:pt x="137" y="166"/>
                </a:cubicBezTo>
                <a:cubicBezTo>
                  <a:pt x="137" y="166"/>
                  <a:pt x="136" y="166"/>
                  <a:pt x="135" y="166"/>
                </a:cubicBezTo>
                <a:cubicBezTo>
                  <a:pt x="135" y="166"/>
                  <a:pt x="134" y="165"/>
                  <a:pt x="134" y="165"/>
                </a:cubicBezTo>
                <a:cubicBezTo>
                  <a:pt x="134" y="167"/>
                  <a:pt x="134" y="167"/>
                  <a:pt x="134" y="167"/>
                </a:cubicBezTo>
                <a:cubicBezTo>
                  <a:pt x="134" y="167"/>
                  <a:pt x="134" y="168"/>
                  <a:pt x="135" y="168"/>
                </a:cubicBezTo>
                <a:cubicBezTo>
                  <a:pt x="136" y="169"/>
                  <a:pt x="136" y="170"/>
                  <a:pt x="137" y="170"/>
                </a:cubicBezTo>
                <a:cubicBezTo>
                  <a:pt x="137" y="171"/>
                  <a:pt x="138" y="172"/>
                  <a:pt x="138" y="172"/>
                </a:cubicBezTo>
                <a:cubicBezTo>
                  <a:pt x="136" y="174"/>
                  <a:pt x="136" y="174"/>
                  <a:pt x="136" y="174"/>
                </a:cubicBezTo>
                <a:cubicBezTo>
                  <a:pt x="136" y="175"/>
                  <a:pt x="136" y="175"/>
                  <a:pt x="136" y="175"/>
                </a:cubicBezTo>
                <a:cubicBezTo>
                  <a:pt x="134" y="175"/>
                  <a:pt x="134" y="175"/>
                  <a:pt x="134" y="175"/>
                </a:cubicBezTo>
                <a:cubicBezTo>
                  <a:pt x="133" y="174"/>
                  <a:pt x="133" y="174"/>
                  <a:pt x="133" y="174"/>
                </a:cubicBezTo>
                <a:cubicBezTo>
                  <a:pt x="133" y="174"/>
                  <a:pt x="132" y="174"/>
                  <a:pt x="132" y="174"/>
                </a:cubicBezTo>
                <a:close/>
              </a:path>
            </a:pathLst>
          </a:custGeom>
          <a:solidFill>
            <a:srgbClr val="E43794"/>
          </a:solidFill>
          <a:ln w="9525" cap="rnd" cmpd="sng">
            <a:solidFill>
              <a:srgbClr val="F2F2F2"/>
            </a:solidFill>
            <a:prstDash val="solid"/>
            <a:round/>
            <a:headEnd type="none" w="sm" len="sm"/>
            <a:tailEnd type="none" w="sm" len="sm"/>
          </a:ln>
        </p:spPr>
        <p:txBody>
          <a:bodyPr spcFirstLastPara="1" wrap="square" lIns="49325" tIns="24650" rIns="49325" bIns="24650" anchor="t"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dk1"/>
              </a:solidFill>
              <a:latin typeface="Montserrat"/>
              <a:ea typeface="Montserrat"/>
              <a:cs typeface="Montserrat"/>
              <a:sym typeface="Montserrat"/>
            </a:endParaRPr>
          </a:p>
        </p:txBody>
      </p:sp>
      <p:sp>
        <p:nvSpPr>
          <p:cNvPr id="342" name="Google Shape;342;p10"/>
          <p:cNvSpPr/>
          <p:nvPr/>
        </p:nvSpPr>
        <p:spPr>
          <a:xfrm>
            <a:off x="713533" y="7832655"/>
            <a:ext cx="515047" cy="779104"/>
          </a:xfrm>
          <a:custGeom>
            <a:avLst/>
            <a:gdLst/>
            <a:ahLst/>
            <a:cxnLst/>
            <a:rect l="l" t="t" r="r" b="b"/>
            <a:pathLst>
              <a:path w="178" h="278" extrusionOk="0">
                <a:moveTo>
                  <a:pt x="74" y="9"/>
                </a:moveTo>
                <a:cubicBezTo>
                  <a:pt x="74" y="9"/>
                  <a:pt x="78" y="6"/>
                  <a:pt x="78" y="6"/>
                </a:cubicBezTo>
                <a:cubicBezTo>
                  <a:pt x="78" y="6"/>
                  <a:pt x="79" y="5"/>
                  <a:pt x="79" y="5"/>
                </a:cubicBezTo>
                <a:cubicBezTo>
                  <a:pt x="80" y="5"/>
                  <a:pt x="81" y="5"/>
                  <a:pt x="82" y="5"/>
                </a:cubicBezTo>
                <a:cubicBezTo>
                  <a:pt x="82" y="5"/>
                  <a:pt x="83" y="4"/>
                  <a:pt x="83" y="4"/>
                </a:cubicBezTo>
                <a:cubicBezTo>
                  <a:pt x="84" y="3"/>
                  <a:pt x="84" y="3"/>
                  <a:pt x="84" y="3"/>
                </a:cubicBezTo>
                <a:cubicBezTo>
                  <a:pt x="86" y="2"/>
                  <a:pt x="86" y="2"/>
                  <a:pt x="86" y="2"/>
                </a:cubicBezTo>
                <a:cubicBezTo>
                  <a:pt x="88" y="2"/>
                  <a:pt x="88" y="2"/>
                  <a:pt x="88" y="2"/>
                </a:cubicBezTo>
                <a:cubicBezTo>
                  <a:pt x="88" y="2"/>
                  <a:pt x="89" y="2"/>
                  <a:pt x="89" y="2"/>
                </a:cubicBezTo>
                <a:cubicBezTo>
                  <a:pt x="89" y="2"/>
                  <a:pt x="93" y="1"/>
                  <a:pt x="93" y="1"/>
                </a:cubicBezTo>
                <a:cubicBezTo>
                  <a:pt x="93" y="1"/>
                  <a:pt x="94" y="2"/>
                  <a:pt x="95" y="2"/>
                </a:cubicBezTo>
                <a:cubicBezTo>
                  <a:pt x="95" y="2"/>
                  <a:pt x="97" y="2"/>
                  <a:pt x="97" y="2"/>
                </a:cubicBezTo>
                <a:cubicBezTo>
                  <a:pt x="98" y="2"/>
                  <a:pt x="100" y="1"/>
                  <a:pt x="100" y="1"/>
                </a:cubicBezTo>
                <a:cubicBezTo>
                  <a:pt x="104" y="0"/>
                  <a:pt x="104" y="0"/>
                  <a:pt x="104" y="0"/>
                </a:cubicBezTo>
                <a:cubicBezTo>
                  <a:pt x="105" y="2"/>
                  <a:pt x="105" y="2"/>
                  <a:pt x="105" y="2"/>
                </a:cubicBezTo>
                <a:cubicBezTo>
                  <a:pt x="105" y="2"/>
                  <a:pt x="105" y="4"/>
                  <a:pt x="105" y="4"/>
                </a:cubicBezTo>
                <a:cubicBezTo>
                  <a:pt x="105" y="4"/>
                  <a:pt x="105" y="5"/>
                  <a:pt x="106" y="5"/>
                </a:cubicBezTo>
                <a:cubicBezTo>
                  <a:pt x="107" y="5"/>
                  <a:pt x="107" y="5"/>
                  <a:pt x="107" y="5"/>
                </a:cubicBezTo>
                <a:cubicBezTo>
                  <a:pt x="107" y="6"/>
                  <a:pt x="107" y="9"/>
                  <a:pt x="107" y="9"/>
                </a:cubicBezTo>
                <a:cubicBezTo>
                  <a:pt x="104" y="10"/>
                  <a:pt x="104" y="10"/>
                  <a:pt x="104" y="10"/>
                </a:cubicBezTo>
                <a:cubicBezTo>
                  <a:pt x="104" y="10"/>
                  <a:pt x="103" y="10"/>
                  <a:pt x="103" y="11"/>
                </a:cubicBezTo>
                <a:cubicBezTo>
                  <a:pt x="103" y="11"/>
                  <a:pt x="101" y="12"/>
                  <a:pt x="101" y="12"/>
                </a:cubicBezTo>
                <a:cubicBezTo>
                  <a:pt x="101" y="13"/>
                  <a:pt x="100" y="13"/>
                  <a:pt x="101" y="14"/>
                </a:cubicBezTo>
                <a:cubicBezTo>
                  <a:pt x="101" y="15"/>
                  <a:pt x="102" y="16"/>
                  <a:pt x="102" y="16"/>
                </a:cubicBezTo>
                <a:cubicBezTo>
                  <a:pt x="102" y="18"/>
                  <a:pt x="102" y="18"/>
                  <a:pt x="102" y="18"/>
                </a:cubicBezTo>
                <a:cubicBezTo>
                  <a:pt x="102" y="18"/>
                  <a:pt x="102" y="19"/>
                  <a:pt x="103" y="19"/>
                </a:cubicBezTo>
                <a:cubicBezTo>
                  <a:pt x="103" y="20"/>
                  <a:pt x="104" y="19"/>
                  <a:pt x="105" y="19"/>
                </a:cubicBezTo>
                <a:cubicBezTo>
                  <a:pt x="107" y="19"/>
                  <a:pt x="108" y="18"/>
                  <a:pt x="109" y="18"/>
                </a:cubicBezTo>
                <a:cubicBezTo>
                  <a:pt x="109" y="18"/>
                  <a:pt x="110" y="18"/>
                  <a:pt x="110" y="18"/>
                </a:cubicBezTo>
                <a:cubicBezTo>
                  <a:pt x="111" y="17"/>
                  <a:pt x="113" y="16"/>
                  <a:pt x="113" y="16"/>
                </a:cubicBezTo>
                <a:cubicBezTo>
                  <a:pt x="113" y="16"/>
                  <a:pt x="113" y="14"/>
                  <a:pt x="114" y="15"/>
                </a:cubicBezTo>
                <a:cubicBezTo>
                  <a:pt x="114" y="15"/>
                  <a:pt x="114" y="17"/>
                  <a:pt x="114" y="17"/>
                </a:cubicBezTo>
                <a:cubicBezTo>
                  <a:pt x="114" y="17"/>
                  <a:pt x="113" y="19"/>
                  <a:pt x="113" y="19"/>
                </a:cubicBezTo>
                <a:cubicBezTo>
                  <a:pt x="114" y="20"/>
                  <a:pt x="115" y="19"/>
                  <a:pt x="115" y="19"/>
                </a:cubicBezTo>
                <a:cubicBezTo>
                  <a:pt x="116" y="18"/>
                  <a:pt x="117" y="18"/>
                  <a:pt x="117" y="18"/>
                </a:cubicBezTo>
                <a:cubicBezTo>
                  <a:pt x="119" y="18"/>
                  <a:pt x="119" y="18"/>
                  <a:pt x="119" y="18"/>
                </a:cubicBezTo>
                <a:cubicBezTo>
                  <a:pt x="119" y="18"/>
                  <a:pt x="121" y="18"/>
                  <a:pt x="121" y="18"/>
                </a:cubicBezTo>
                <a:cubicBezTo>
                  <a:pt x="121" y="18"/>
                  <a:pt x="122" y="19"/>
                  <a:pt x="123" y="19"/>
                </a:cubicBezTo>
                <a:cubicBezTo>
                  <a:pt x="123" y="20"/>
                  <a:pt x="126" y="21"/>
                  <a:pt x="126" y="21"/>
                </a:cubicBezTo>
                <a:cubicBezTo>
                  <a:pt x="125" y="23"/>
                  <a:pt x="125" y="23"/>
                  <a:pt x="125" y="23"/>
                </a:cubicBezTo>
                <a:cubicBezTo>
                  <a:pt x="125" y="23"/>
                  <a:pt x="124" y="25"/>
                  <a:pt x="125" y="25"/>
                </a:cubicBezTo>
                <a:cubicBezTo>
                  <a:pt x="125" y="25"/>
                  <a:pt x="126" y="24"/>
                  <a:pt x="126" y="24"/>
                </a:cubicBezTo>
                <a:cubicBezTo>
                  <a:pt x="127" y="24"/>
                  <a:pt x="128" y="23"/>
                  <a:pt x="128" y="23"/>
                </a:cubicBezTo>
                <a:cubicBezTo>
                  <a:pt x="128" y="23"/>
                  <a:pt x="128" y="22"/>
                  <a:pt x="128" y="22"/>
                </a:cubicBezTo>
                <a:cubicBezTo>
                  <a:pt x="128" y="23"/>
                  <a:pt x="130" y="24"/>
                  <a:pt x="130" y="24"/>
                </a:cubicBezTo>
                <a:cubicBezTo>
                  <a:pt x="130" y="24"/>
                  <a:pt x="131" y="26"/>
                  <a:pt x="131" y="26"/>
                </a:cubicBezTo>
                <a:cubicBezTo>
                  <a:pt x="131" y="26"/>
                  <a:pt x="133" y="25"/>
                  <a:pt x="133" y="25"/>
                </a:cubicBezTo>
                <a:cubicBezTo>
                  <a:pt x="133" y="25"/>
                  <a:pt x="133" y="25"/>
                  <a:pt x="134" y="25"/>
                </a:cubicBezTo>
                <a:cubicBezTo>
                  <a:pt x="135" y="25"/>
                  <a:pt x="135" y="25"/>
                  <a:pt x="135" y="25"/>
                </a:cubicBezTo>
                <a:cubicBezTo>
                  <a:pt x="136" y="26"/>
                  <a:pt x="139" y="26"/>
                  <a:pt x="139" y="26"/>
                </a:cubicBezTo>
                <a:cubicBezTo>
                  <a:pt x="142" y="24"/>
                  <a:pt x="142" y="24"/>
                  <a:pt x="142" y="24"/>
                </a:cubicBezTo>
                <a:cubicBezTo>
                  <a:pt x="143" y="21"/>
                  <a:pt x="143" y="21"/>
                  <a:pt x="143" y="21"/>
                </a:cubicBezTo>
                <a:cubicBezTo>
                  <a:pt x="143" y="20"/>
                  <a:pt x="143" y="20"/>
                  <a:pt x="143" y="20"/>
                </a:cubicBezTo>
                <a:cubicBezTo>
                  <a:pt x="143" y="20"/>
                  <a:pt x="145" y="19"/>
                  <a:pt x="145" y="19"/>
                </a:cubicBezTo>
                <a:cubicBezTo>
                  <a:pt x="145" y="19"/>
                  <a:pt x="146" y="19"/>
                  <a:pt x="146" y="20"/>
                </a:cubicBezTo>
                <a:cubicBezTo>
                  <a:pt x="146" y="20"/>
                  <a:pt x="148" y="22"/>
                  <a:pt x="148" y="22"/>
                </a:cubicBezTo>
                <a:cubicBezTo>
                  <a:pt x="148" y="22"/>
                  <a:pt x="150" y="22"/>
                  <a:pt x="150" y="22"/>
                </a:cubicBezTo>
                <a:cubicBezTo>
                  <a:pt x="151" y="22"/>
                  <a:pt x="151" y="21"/>
                  <a:pt x="152" y="22"/>
                </a:cubicBezTo>
                <a:cubicBezTo>
                  <a:pt x="152" y="23"/>
                  <a:pt x="152" y="24"/>
                  <a:pt x="153" y="24"/>
                </a:cubicBezTo>
                <a:cubicBezTo>
                  <a:pt x="153" y="24"/>
                  <a:pt x="154" y="24"/>
                  <a:pt x="154" y="24"/>
                </a:cubicBezTo>
                <a:cubicBezTo>
                  <a:pt x="155" y="25"/>
                  <a:pt x="157" y="25"/>
                  <a:pt x="157" y="25"/>
                </a:cubicBezTo>
                <a:cubicBezTo>
                  <a:pt x="158" y="23"/>
                  <a:pt x="158" y="23"/>
                  <a:pt x="158" y="23"/>
                </a:cubicBezTo>
                <a:cubicBezTo>
                  <a:pt x="158" y="23"/>
                  <a:pt x="158" y="22"/>
                  <a:pt x="159" y="23"/>
                </a:cubicBezTo>
                <a:cubicBezTo>
                  <a:pt x="160" y="23"/>
                  <a:pt x="160" y="25"/>
                  <a:pt x="160" y="25"/>
                </a:cubicBezTo>
                <a:cubicBezTo>
                  <a:pt x="160" y="25"/>
                  <a:pt x="161" y="26"/>
                  <a:pt x="161" y="26"/>
                </a:cubicBezTo>
                <a:cubicBezTo>
                  <a:pt x="161" y="26"/>
                  <a:pt x="164" y="27"/>
                  <a:pt x="164" y="27"/>
                </a:cubicBezTo>
                <a:cubicBezTo>
                  <a:pt x="164" y="27"/>
                  <a:pt x="166" y="26"/>
                  <a:pt x="166" y="26"/>
                </a:cubicBezTo>
                <a:cubicBezTo>
                  <a:pt x="167" y="26"/>
                  <a:pt x="167" y="28"/>
                  <a:pt x="167" y="28"/>
                </a:cubicBezTo>
                <a:cubicBezTo>
                  <a:pt x="167" y="28"/>
                  <a:pt x="167" y="29"/>
                  <a:pt x="167" y="29"/>
                </a:cubicBezTo>
                <a:cubicBezTo>
                  <a:pt x="166" y="30"/>
                  <a:pt x="166" y="30"/>
                  <a:pt x="167" y="30"/>
                </a:cubicBezTo>
                <a:cubicBezTo>
                  <a:pt x="167" y="31"/>
                  <a:pt x="168" y="32"/>
                  <a:pt x="168" y="32"/>
                </a:cubicBezTo>
                <a:cubicBezTo>
                  <a:pt x="168" y="32"/>
                  <a:pt x="167" y="34"/>
                  <a:pt x="167" y="34"/>
                </a:cubicBezTo>
                <a:cubicBezTo>
                  <a:pt x="167" y="35"/>
                  <a:pt x="166" y="36"/>
                  <a:pt x="166" y="36"/>
                </a:cubicBezTo>
                <a:cubicBezTo>
                  <a:pt x="165" y="37"/>
                  <a:pt x="165" y="37"/>
                  <a:pt x="165" y="37"/>
                </a:cubicBezTo>
                <a:cubicBezTo>
                  <a:pt x="165" y="38"/>
                  <a:pt x="165" y="38"/>
                  <a:pt x="165" y="38"/>
                </a:cubicBezTo>
                <a:cubicBezTo>
                  <a:pt x="165" y="39"/>
                  <a:pt x="165" y="39"/>
                  <a:pt x="165" y="39"/>
                </a:cubicBezTo>
                <a:cubicBezTo>
                  <a:pt x="165" y="39"/>
                  <a:pt x="165" y="40"/>
                  <a:pt x="165" y="40"/>
                </a:cubicBezTo>
                <a:cubicBezTo>
                  <a:pt x="164" y="40"/>
                  <a:pt x="165" y="42"/>
                  <a:pt x="165" y="42"/>
                </a:cubicBezTo>
                <a:cubicBezTo>
                  <a:pt x="166" y="43"/>
                  <a:pt x="166" y="43"/>
                  <a:pt x="166" y="43"/>
                </a:cubicBezTo>
                <a:cubicBezTo>
                  <a:pt x="166" y="43"/>
                  <a:pt x="168" y="42"/>
                  <a:pt x="168" y="42"/>
                </a:cubicBezTo>
                <a:cubicBezTo>
                  <a:pt x="168" y="42"/>
                  <a:pt x="171" y="43"/>
                  <a:pt x="171" y="43"/>
                </a:cubicBezTo>
                <a:cubicBezTo>
                  <a:pt x="171" y="43"/>
                  <a:pt x="173" y="44"/>
                  <a:pt x="173" y="45"/>
                </a:cubicBezTo>
                <a:cubicBezTo>
                  <a:pt x="174" y="45"/>
                  <a:pt x="176" y="47"/>
                  <a:pt x="176" y="47"/>
                </a:cubicBezTo>
                <a:cubicBezTo>
                  <a:pt x="178" y="50"/>
                  <a:pt x="178" y="50"/>
                  <a:pt x="178" y="50"/>
                </a:cubicBezTo>
                <a:cubicBezTo>
                  <a:pt x="176" y="52"/>
                  <a:pt x="176" y="52"/>
                  <a:pt x="176" y="52"/>
                </a:cubicBezTo>
                <a:cubicBezTo>
                  <a:pt x="174" y="55"/>
                  <a:pt x="174" y="55"/>
                  <a:pt x="174" y="55"/>
                </a:cubicBezTo>
                <a:cubicBezTo>
                  <a:pt x="172" y="56"/>
                  <a:pt x="172" y="56"/>
                  <a:pt x="172" y="56"/>
                </a:cubicBezTo>
                <a:cubicBezTo>
                  <a:pt x="172" y="56"/>
                  <a:pt x="171" y="58"/>
                  <a:pt x="171" y="58"/>
                </a:cubicBezTo>
                <a:cubicBezTo>
                  <a:pt x="171" y="58"/>
                  <a:pt x="169" y="59"/>
                  <a:pt x="169" y="59"/>
                </a:cubicBezTo>
                <a:cubicBezTo>
                  <a:pt x="168" y="59"/>
                  <a:pt x="168" y="59"/>
                  <a:pt x="168" y="59"/>
                </a:cubicBezTo>
                <a:cubicBezTo>
                  <a:pt x="165" y="62"/>
                  <a:pt x="165" y="62"/>
                  <a:pt x="165" y="62"/>
                </a:cubicBezTo>
                <a:cubicBezTo>
                  <a:pt x="163" y="63"/>
                  <a:pt x="163" y="63"/>
                  <a:pt x="163" y="63"/>
                </a:cubicBezTo>
                <a:cubicBezTo>
                  <a:pt x="161" y="64"/>
                  <a:pt x="161" y="64"/>
                  <a:pt x="161" y="64"/>
                </a:cubicBezTo>
                <a:cubicBezTo>
                  <a:pt x="160" y="64"/>
                  <a:pt x="160" y="64"/>
                  <a:pt x="160" y="64"/>
                </a:cubicBezTo>
                <a:cubicBezTo>
                  <a:pt x="158" y="66"/>
                  <a:pt x="158" y="66"/>
                  <a:pt x="158" y="66"/>
                </a:cubicBezTo>
                <a:cubicBezTo>
                  <a:pt x="156" y="65"/>
                  <a:pt x="156" y="65"/>
                  <a:pt x="156" y="65"/>
                </a:cubicBezTo>
                <a:cubicBezTo>
                  <a:pt x="153" y="66"/>
                  <a:pt x="153" y="66"/>
                  <a:pt x="153" y="66"/>
                </a:cubicBezTo>
                <a:cubicBezTo>
                  <a:pt x="153" y="67"/>
                  <a:pt x="153" y="67"/>
                  <a:pt x="153" y="67"/>
                </a:cubicBezTo>
                <a:cubicBezTo>
                  <a:pt x="149" y="69"/>
                  <a:pt x="149" y="69"/>
                  <a:pt x="149" y="69"/>
                </a:cubicBezTo>
                <a:cubicBezTo>
                  <a:pt x="148" y="72"/>
                  <a:pt x="148" y="72"/>
                  <a:pt x="148" y="72"/>
                </a:cubicBezTo>
                <a:cubicBezTo>
                  <a:pt x="148" y="72"/>
                  <a:pt x="146" y="72"/>
                  <a:pt x="146" y="73"/>
                </a:cubicBezTo>
                <a:cubicBezTo>
                  <a:pt x="145" y="73"/>
                  <a:pt x="144" y="74"/>
                  <a:pt x="144" y="74"/>
                </a:cubicBezTo>
                <a:cubicBezTo>
                  <a:pt x="142" y="73"/>
                  <a:pt x="142" y="73"/>
                  <a:pt x="142" y="73"/>
                </a:cubicBezTo>
                <a:cubicBezTo>
                  <a:pt x="141" y="74"/>
                  <a:pt x="141" y="74"/>
                  <a:pt x="141" y="74"/>
                </a:cubicBezTo>
                <a:cubicBezTo>
                  <a:pt x="141" y="76"/>
                  <a:pt x="141" y="76"/>
                  <a:pt x="141" y="76"/>
                </a:cubicBezTo>
                <a:cubicBezTo>
                  <a:pt x="142" y="76"/>
                  <a:pt x="142" y="76"/>
                  <a:pt x="142" y="76"/>
                </a:cubicBezTo>
                <a:cubicBezTo>
                  <a:pt x="142" y="76"/>
                  <a:pt x="142" y="78"/>
                  <a:pt x="142" y="78"/>
                </a:cubicBezTo>
                <a:cubicBezTo>
                  <a:pt x="142" y="79"/>
                  <a:pt x="142" y="81"/>
                  <a:pt x="142" y="81"/>
                </a:cubicBezTo>
                <a:cubicBezTo>
                  <a:pt x="144" y="82"/>
                  <a:pt x="144" y="82"/>
                  <a:pt x="144" y="82"/>
                </a:cubicBezTo>
                <a:cubicBezTo>
                  <a:pt x="144" y="82"/>
                  <a:pt x="144" y="85"/>
                  <a:pt x="143" y="85"/>
                </a:cubicBezTo>
                <a:cubicBezTo>
                  <a:pt x="143" y="85"/>
                  <a:pt x="141" y="86"/>
                  <a:pt x="141" y="86"/>
                </a:cubicBezTo>
                <a:cubicBezTo>
                  <a:pt x="141" y="87"/>
                  <a:pt x="141" y="87"/>
                  <a:pt x="141" y="87"/>
                </a:cubicBezTo>
                <a:cubicBezTo>
                  <a:pt x="142" y="89"/>
                  <a:pt x="142" y="89"/>
                  <a:pt x="142" y="89"/>
                </a:cubicBezTo>
                <a:cubicBezTo>
                  <a:pt x="142" y="89"/>
                  <a:pt x="142" y="92"/>
                  <a:pt x="141" y="92"/>
                </a:cubicBezTo>
                <a:cubicBezTo>
                  <a:pt x="141" y="93"/>
                  <a:pt x="140" y="95"/>
                  <a:pt x="140" y="95"/>
                </a:cubicBezTo>
                <a:cubicBezTo>
                  <a:pt x="139" y="96"/>
                  <a:pt x="139" y="96"/>
                  <a:pt x="139" y="96"/>
                </a:cubicBezTo>
                <a:cubicBezTo>
                  <a:pt x="138" y="98"/>
                  <a:pt x="138" y="98"/>
                  <a:pt x="138" y="98"/>
                </a:cubicBezTo>
                <a:cubicBezTo>
                  <a:pt x="139" y="99"/>
                  <a:pt x="139" y="99"/>
                  <a:pt x="139" y="99"/>
                </a:cubicBezTo>
                <a:cubicBezTo>
                  <a:pt x="139" y="102"/>
                  <a:pt x="139" y="102"/>
                  <a:pt x="139" y="102"/>
                </a:cubicBezTo>
                <a:cubicBezTo>
                  <a:pt x="137" y="103"/>
                  <a:pt x="137" y="103"/>
                  <a:pt x="137" y="103"/>
                </a:cubicBezTo>
                <a:cubicBezTo>
                  <a:pt x="136" y="106"/>
                  <a:pt x="136" y="106"/>
                  <a:pt x="136" y="106"/>
                </a:cubicBezTo>
                <a:cubicBezTo>
                  <a:pt x="137" y="107"/>
                  <a:pt x="137" y="107"/>
                  <a:pt x="137" y="107"/>
                </a:cubicBezTo>
                <a:cubicBezTo>
                  <a:pt x="138" y="109"/>
                  <a:pt x="138" y="109"/>
                  <a:pt x="138" y="109"/>
                </a:cubicBezTo>
                <a:cubicBezTo>
                  <a:pt x="137" y="111"/>
                  <a:pt x="137" y="111"/>
                  <a:pt x="137" y="111"/>
                </a:cubicBezTo>
                <a:cubicBezTo>
                  <a:pt x="136" y="112"/>
                  <a:pt x="136" y="112"/>
                  <a:pt x="136" y="112"/>
                </a:cubicBezTo>
                <a:cubicBezTo>
                  <a:pt x="135" y="112"/>
                  <a:pt x="135" y="112"/>
                  <a:pt x="135" y="112"/>
                </a:cubicBezTo>
                <a:cubicBezTo>
                  <a:pt x="133" y="114"/>
                  <a:pt x="133" y="114"/>
                  <a:pt x="133" y="114"/>
                </a:cubicBezTo>
                <a:cubicBezTo>
                  <a:pt x="131" y="114"/>
                  <a:pt x="131" y="114"/>
                  <a:pt x="131" y="114"/>
                </a:cubicBezTo>
                <a:cubicBezTo>
                  <a:pt x="130" y="114"/>
                  <a:pt x="130" y="114"/>
                  <a:pt x="130" y="114"/>
                </a:cubicBezTo>
                <a:cubicBezTo>
                  <a:pt x="128" y="116"/>
                  <a:pt x="128" y="116"/>
                  <a:pt x="128" y="116"/>
                </a:cubicBezTo>
                <a:cubicBezTo>
                  <a:pt x="127" y="116"/>
                  <a:pt x="127" y="116"/>
                  <a:pt x="127" y="116"/>
                </a:cubicBezTo>
                <a:cubicBezTo>
                  <a:pt x="126" y="117"/>
                  <a:pt x="126" y="117"/>
                  <a:pt x="126" y="117"/>
                </a:cubicBezTo>
                <a:cubicBezTo>
                  <a:pt x="126" y="119"/>
                  <a:pt x="126" y="119"/>
                  <a:pt x="126" y="119"/>
                </a:cubicBezTo>
                <a:cubicBezTo>
                  <a:pt x="126" y="119"/>
                  <a:pt x="126" y="120"/>
                  <a:pt x="126" y="120"/>
                </a:cubicBezTo>
                <a:cubicBezTo>
                  <a:pt x="127" y="120"/>
                  <a:pt x="127" y="121"/>
                  <a:pt x="127" y="121"/>
                </a:cubicBezTo>
                <a:cubicBezTo>
                  <a:pt x="128" y="123"/>
                  <a:pt x="128" y="123"/>
                  <a:pt x="128" y="123"/>
                </a:cubicBezTo>
                <a:cubicBezTo>
                  <a:pt x="129" y="125"/>
                  <a:pt x="129" y="125"/>
                  <a:pt x="129" y="125"/>
                </a:cubicBezTo>
                <a:cubicBezTo>
                  <a:pt x="130" y="128"/>
                  <a:pt x="130" y="128"/>
                  <a:pt x="130" y="128"/>
                </a:cubicBezTo>
                <a:cubicBezTo>
                  <a:pt x="130" y="128"/>
                  <a:pt x="129" y="130"/>
                  <a:pt x="129" y="130"/>
                </a:cubicBezTo>
                <a:cubicBezTo>
                  <a:pt x="129" y="130"/>
                  <a:pt x="128" y="132"/>
                  <a:pt x="128" y="132"/>
                </a:cubicBezTo>
                <a:cubicBezTo>
                  <a:pt x="127" y="134"/>
                  <a:pt x="127" y="134"/>
                  <a:pt x="127" y="134"/>
                </a:cubicBezTo>
                <a:cubicBezTo>
                  <a:pt x="126" y="136"/>
                  <a:pt x="126" y="136"/>
                  <a:pt x="126" y="136"/>
                </a:cubicBezTo>
                <a:cubicBezTo>
                  <a:pt x="125" y="137"/>
                  <a:pt x="125" y="137"/>
                  <a:pt x="125" y="137"/>
                </a:cubicBezTo>
                <a:cubicBezTo>
                  <a:pt x="123" y="137"/>
                  <a:pt x="123" y="137"/>
                  <a:pt x="123" y="137"/>
                </a:cubicBezTo>
                <a:cubicBezTo>
                  <a:pt x="123" y="138"/>
                  <a:pt x="123" y="138"/>
                  <a:pt x="123" y="138"/>
                </a:cubicBezTo>
                <a:cubicBezTo>
                  <a:pt x="122" y="140"/>
                  <a:pt x="122" y="140"/>
                  <a:pt x="122" y="140"/>
                </a:cubicBezTo>
                <a:cubicBezTo>
                  <a:pt x="122" y="141"/>
                  <a:pt x="122" y="141"/>
                  <a:pt x="122" y="141"/>
                </a:cubicBezTo>
                <a:cubicBezTo>
                  <a:pt x="121" y="141"/>
                  <a:pt x="121" y="141"/>
                  <a:pt x="121" y="141"/>
                </a:cubicBezTo>
                <a:cubicBezTo>
                  <a:pt x="121" y="143"/>
                  <a:pt x="121" y="143"/>
                  <a:pt x="121" y="143"/>
                </a:cubicBezTo>
                <a:cubicBezTo>
                  <a:pt x="120" y="144"/>
                  <a:pt x="120" y="144"/>
                  <a:pt x="120" y="144"/>
                </a:cubicBezTo>
                <a:cubicBezTo>
                  <a:pt x="120" y="144"/>
                  <a:pt x="119" y="144"/>
                  <a:pt x="119" y="144"/>
                </a:cubicBezTo>
                <a:cubicBezTo>
                  <a:pt x="118" y="144"/>
                  <a:pt x="117" y="145"/>
                  <a:pt x="117" y="145"/>
                </a:cubicBezTo>
                <a:cubicBezTo>
                  <a:pt x="117" y="145"/>
                  <a:pt x="115" y="145"/>
                  <a:pt x="115" y="144"/>
                </a:cubicBezTo>
                <a:cubicBezTo>
                  <a:pt x="115" y="144"/>
                  <a:pt x="114" y="145"/>
                  <a:pt x="113" y="144"/>
                </a:cubicBezTo>
                <a:cubicBezTo>
                  <a:pt x="113" y="144"/>
                  <a:pt x="112" y="143"/>
                  <a:pt x="112" y="143"/>
                </a:cubicBezTo>
                <a:cubicBezTo>
                  <a:pt x="111" y="143"/>
                  <a:pt x="111" y="143"/>
                  <a:pt x="111" y="143"/>
                </a:cubicBezTo>
                <a:cubicBezTo>
                  <a:pt x="109" y="143"/>
                  <a:pt x="109" y="143"/>
                  <a:pt x="109" y="143"/>
                </a:cubicBezTo>
                <a:cubicBezTo>
                  <a:pt x="106" y="143"/>
                  <a:pt x="106" y="143"/>
                  <a:pt x="106" y="143"/>
                </a:cubicBezTo>
                <a:cubicBezTo>
                  <a:pt x="104" y="143"/>
                  <a:pt x="104" y="143"/>
                  <a:pt x="104" y="143"/>
                </a:cubicBezTo>
                <a:cubicBezTo>
                  <a:pt x="104" y="142"/>
                  <a:pt x="104" y="142"/>
                  <a:pt x="104" y="142"/>
                </a:cubicBezTo>
                <a:cubicBezTo>
                  <a:pt x="103" y="143"/>
                  <a:pt x="103" y="143"/>
                  <a:pt x="103" y="143"/>
                </a:cubicBezTo>
                <a:cubicBezTo>
                  <a:pt x="102" y="141"/>
                  <a:pt x="102" y="141"/>
                  <a:pt x="102" y="141"/>
                </a:cubicBezTo>
                <a:cubicBezTo>
                  <a:pt x="100" y="141"/>
                  <a:pt x="100" y="141"/>
                  <a:pt x="100" y="141"/>
                </a:cubicBezTo>
                <a:cubicBezTo>
                  <a:pt x="98" y="141"/>
                  <a:pt x="98" y="141"/>
                  <a:pt x="98" y="141"/>
                </a:cubicBezTo>
                <a:cubicBezTo>
                  <a:pt x="98" y="141"/>
                  <a:pt x="98" y="142"/>
                  <a:pt x="99" y="143"/>
                </a:cubicBezTo>
                <a:cubicBezTo>
                  <a:pt x="99" y="143"/>
                  <a:pt x="100" y="145"/>
                  <a:pt x="100" y="145"/>
                </a:cubicBezTo>
                <a:cubicBezTo>
                  <a:pt x="100" y="145"/>
                  <a:pt x="100" y="147"/>
                  <a:pt x="100" y="147"/>
                </a:cubicBezTo>
                <a:cubicBezTo>
                  <a:pt x="100" y="147"/>
                  <a:pt x="102" y="149"/>
                  <a:pt x="102" y="149"/>
                </a:cubicBezTo>
                <a:cubicBezTo>
                  <a:pt x="102" y="150"/>
                  <a:pt x="102" y="150"/>
                  <a:pt x="102" y="150"/>
                </a:cubicBezTo>
                <a:cubicBezTo>
                  <a:pt x="102" y="150"/>
                  <a:pt x="103" y="152"/>
                  <a:pt x="103" y="152"/>
                </a:cubicBezTo>
                <a:cubicBezTo>
                  <a:pt x="103" y="152"/>
                  <a:pt x="105" y="153"/>
                  <a:pt x="105" y="153"/>
                </a:cubicBezTo>
                <a:cubicBezTo>
                  <a:pt x="105" y="155"/>
                  <a:pt x="105" y="155"/>
                  <a:pt x="105" y="155"/>
                </a:cubicBezTo>
                <a:cubicBezTo>
                  <a:pt x="104" y="156"/>
                  <a:pt x="104" y="156"/>
                  <a:pt x="104" y="156"/>
                </a:cubicBezTo>
                <a:cubicBezTo>
                  <a:pt x="103" y="157"/>
                  <a:pt x="103" y="157"/>
                  <a:pt x="103" y="157"/>
                </a:cubicBezTo>
                <a:cubicBezTo>
                  <a:pt x="104" y="159"/>
                  <a:pt x="104" y="159"/>
                  <a:pt x="104" y="159"/>
                </a:cubicBezTo>
                <a:cubicBezTo>
                  <a:pt x="104" y="161"/>
                  <a:pt x="104" y="161"/>
                  <a:pt x="104" y="161"/>
                </a:cubicBezTo>
                <a:cubicBezTo>
                  <a:pt x="105" y="162"/>
                  <a:pt x="105" y="162"/>
                  <a:pt x="105" y="162"/>
                </a:cubicBezTo>
                <a:cubicBezTo>
                  <a:pt x="105" y="163"/>
                  <a:pt x="105" y="163"/>
                  <a:pt x="105" y="163"/>
                </a:cubicBezTo>
                <a:cubicBezTo>
                  <a:pt x="104" y="164"/>
                  <a:pt x="104" y="164"/>
                  <a:pt x="104" y="164"/>
                </a:cubicBezTo>
                <a:cubicBezTo>
                  <a:pt x="104" y="166"/>
                  <a:pt x="104" y="166"/>
                  <a:pt x="104" y="166"/>
                </a:cubicBezTo>
                <a:cubicBezTo>
                  <a:pt x="105" y="168"/>
                  <a:pt x="105" y="168"/>
                  <a:pt x="105" y="168"/>
                </a:cubicBezTo>
                <a:cubicBezTo>
                  <a:pt x="106" y="170"/>
                  <a:pt x="106" y="170"/>
                  <a:pt x="106" y="170"/>
                </a:cubicBezTo>
                <a:cubicBezTo>
                  <a:pt x="108" y="170"/>
                  <a:pt x="108" y="170"/>
                  <a:pt x="108" y="170"/>
                </a:cubicBezTo>
                <a:cubicBezTo>
                  <a:pt x="108" y="172"/>
                  <a:pt x="108" y="172"/>
                  <a:pt x="108" y="172"/>
                </a:cubicBezTo>
                <a:cubicBezTo>
                  <a:pt x="107" y="173"/>
                  <a:pt x="107" y="173"/>
                  <a:pt x="107" y="173"/>
                </a:cubicBezTo>
                <a:cubicBezTo>
                  <a:pt x="107" y="173"/>
                  <a:pt x="107" y="174"/>
                  <a:pt x="107" y="174"/>
                </a:cubicBezTo>
                <a:cubicBezTo>
                  <a:pt x="108" y="174"/>
                  <a:pt x="109" y="175"/>
                  <a:pt x="109" y="175"/>
                </a:cubicBezTo>
                <a:cubicBezTo>
                  <a:pt x="111" y="174"/>
                  <a:pt x="111" y="174"/>
                  <a:pt x="111" y="174"/>
                </a:cubicBezTo>
                <a:cubicBezTo>
                  <a:pt x="111" y="174"/>
                  <a:pt x="112" y="174"/>
                  <a:pt x="112" y="174"/>
                </a:cubicBezTo>
                <a:cubicBezTo>
                  <a:pt x="112" y="175"/>
                  <a:pt x="113" y="177"/>
                  <a:pt x="113" y="177"/>
                </a:cubicBezTo>
                <a:cubicBezTo>
                  <a:pt x="114" y="178"/>
                  <a:pt x="114" y="178"/>
                  <a:pt x="114" y="178"/>
                </a:cubicBezTo>
                <a:cubicBezTo>
                  <a:pt x="114" y="180"/>
                  <a:pt x="114" y="180"/>
                  <a:pt x="114" y="180"/>
                </a:cubicBezTo>
                <a:cubicBezTo>
                  <a:pt x="112" y="182"/>
                  <a:pt x="112" y="182"/>
                  <a:pt x="112" y="182"/>
                </a:cubicBezTo>
                <a:cubicBezTo>
                  <a:pt x="110" y="184"/>
                  <a:pt x="110" y="184"/>
                  <a:pt x="110" y="184"/>
                </a:cubicBezTo>
                <a:cubicBezTo>
                  <a:pt x="109" y="185"/>
                  <a:pt x="109" y="185"/>
                  <a:pt x="109" y="185"/>
                </a:cubicBezTo>
                <a:cubicBezTo>
                  <a:pt x="109" y="187"/>
                  <a:pt x="109" y="187"/>
                  <a:pt x="109" y="187"/>
                </a:cubicBezTo>
                <a:cubicBezTo>
                  <a:pt x="108" y="188"/>
                  <a:pt x="108" y="188"/>
                  <a:pt x="108" y="188"/>
                </a:cubicBezTo>
                <a:cubicBezTo>
                  <a:pt x="106" y="189"/>
                  <a:pt x="106" y="189"/>
                  <a:pt x="106" y="189"/>
                </a:cubicBezTo>
                <a:cubicBezTo>
                  <a:pt x="104" y="190"/>
                  <a:pt x="104" y="190"/>
                  <a:pt x="104" y="190"/>
                </a:cubicBezTo>
                <a:cubicBezTo>
                  <a:pt x="103" y="190"/>
                  <a:pt x="103" y="190"/>
                  <a:pt x="103" y="190"/>
                </a:cubicBezTo>
                <a:cubicBezTo>
                  <a:pt x="102" y="191"/>
                  <a:pt x="102" y="191"/>
                  <a:pt x="102" y="191"/>
                </a:cubicBezTo>
                <a:cubicBezTo>
                  <a:pt x="99" y="192"/>
                  <a:pt x="99" y="192"/>
                  <a:pt x="99" y="192"/>
                </a:cubicBezTo>
                <a:cubicBezTo>
                  <a:pt x="98" y="192"/>
                  <a:pt x="98" y="192"/>
                  <a:pt x="98" y="192"/>
                </a:cubicBezTo>
                <a:cubicBezTo>
                  <a:pt x="96" y="196"/>
                  <a:pt x="96" y="196"/>
                  <a:pt x="96" y="196"/>
                </a:cubicBezTo>
                <a:cubicBezTo>
                  <a:pt x="96" y="196"/>
                  <a:pt x="96" y="198"/>
                  <a:pt x="96" y="198"/>
                </a:cubicBezTo>
                <a:cubicBezTo>
                  <a:pt x="96" y="198"/>
                  <a:pt x="97" y="199"/>
                  <a:pt x="97" y="199"/>
                </a:cubicBezTo>
                <a:cubicBezTo>
                  <a:pt x="97" y="199"/>
                  <a:pt x="95" y="201"/>
                  <a:pt x="95" y="201"/>
                </a:cubicBezTo>
                <a:cubicBezTo>
                  <a:pt x="95" y="201"/>
                  <a:pt x="93" y="202"/>
                  <a:pt x="93" y="202"/>
                </a:cubicBezTo>
                <a:cubicBezTo>
                  <a:pt x="92" y="204"/>
                  <a:pt x="92" y="204"/>
                  <a:pt x="92" y="204"/>
                </a:cubicBezTo>
                <a:cubicBezTo>
                  <a:pt x="93" y="205"/>
                  <a:pt x="93" y="205"/>
                  <a:pt x="93" y="205"/>
                </a:cubicBezTo>
                <a:cubicBezTo>
                  <a:pt x="91" y="205"/>
                  <a:pt x="91" y="205"/>
                  <a:pt x="91" y="205"/>
                </a:cubicBezTo>
                <a:cubicBezTo>
                  <a:pt x="92" y="207"/>
                  <a:pt x="92" y="207"/>
                  <a:pt x="92" y="207"/>
                </a:cubicBezTo>
                <a:cubicBezTo>
                  <a:pt x="91" y="208"/>
                  <a:pt x="91" y="208"/>
                  <a:pt x="91" y="208"/>
                </a:cubicBezTo>
                <a:cubicBezTo>
                  <a:pt x="92" y="209"/>
                  <a:pt x="92" y="209"/>
                  <a:pt x="92" y="209"/>
                </a:cubicBezTo>
                <a:cubicBezTo>
                  <a:pt x="92" y="209"/>
                  <a:pt x="93" y="212"/>
                  <a:pt x="93" y="212"/>
                </a:cubicBezTo>
                <a:cubicBezTo>
                  <a:pt x="93" y="213"/>
                  <a:pt x="94" y="214"/>
                  <a:pt x="94" y="214"/>
                </a:cubicBezTo>
                <a:cubicBezTo>
                  <a:pt x="94" y="214"/>
                  <a:pt x="95" y="215"/>
                  <a:pt x="95" y="215"/>
                </a:cubicBezTo>
                <a:cubicBezTo>
                  <a:pt x="95" y="216"/>
                  <a:pt x="95" y="217"/>
                  <a:pt x="95" y="218"/>
                </a:cubicBezTo>
                <a:cubicBezTo>
                  <a:pt x="95" y="219"/>
                  <a:pt x="96" y="221"/>
                  <a:pt x="96" y="221"/>
                </a:cubicBezTo>
                <a:cubicBezTo>
                  <a:pt x="97" y="223"/>
                  <a:pt x="97" y="223"/>
                  <a:pt x="97" y="223"/>
                </a:cubicBezTo>
                <a:cubicBezTo>
                  <a:pt x="97" y="223"/>
                  <a:pt x="97" y="224"/>
                  <a:pt x="97" y="224"/>
                </a:cubicBezTo>
                <a:cubicBezTo>
                  <a:pt x="98" y="224"/>
                  <a:pt x="100" y="224"/>
                  <a:pt x="100" y="224"/>
                </a:cubicBezTo>
                <a:cubicBezTo>
                  <a:pt x="100" y="224"/>
                  <a:pt x="102" y="224"/>
                  <a:pt x="102" y="224"/>
                </a:cubicBezTo>
                <a:cubicBezTo>
                  <a:pt x="102" y="224"/>
                  <a:pt x="103" y="223"/>
                  <a:pt x="104" y="224"/>
                </a:cubicBezTo>
                <a:cubicBezTo>
                  <a:pt x="104" y="224"/>
                  <a:pt x="104" y="225"/>
                  <a:pt x="104" y="225"/>
                </a:cubicBezTo>
                <a:cubicBezTo>
                  <a:pt x="104" y="225"/>
                  <a:pt x="104" y="226"/>
                  <a:pt x="104" y="226"/>
                </a:cubicBezTo>
                <a:cubicBezTo>
                  <a:pt x="100" y="230"/>
                  <a:pt x="100" y="230"/>
                  <a:pt x="100" y="230"/>
                </a:cubicBezTo>
                <a:cubicBezTo>
                  <a:pt x="100" y="233"/>
                  <a:pt x="100" y="233"/>
                  <a:pt x="100" y="233"/>
                </a:cubicBezTo>
                <a:cubicBezTo>
                  <a:pt x="100" y="233"/>
                  <a:pt x="99" y="233"/>
                  <a:pt x="99" y="233"/>
                </a:cubicBezTo>
                <a:cubicBezTo>
                  <a:pt x="98" y="233"/>
                  <a:pt x="97" y="233"/>
                  <a:pt x="97" y="233"/>
                </a:cubicBezTo>
                <a:cubicBezTo>
                  <a:pt x="95" y="231"/>
                  <a:pt x="95" y="231"/>
                  <a:pt x="95" y="231"/>
                </a:cubicBezTo>
                <a:cubicBezTo>
                  <a:pt x="93" y="232"/>
                  <a:pt x="93" y="232"/>
                  <a:pt x="93" y="232"/>
                </a:cubicBezTo>
                <a:cubicBezTo>
                  <a:pt x="93" y="233"/>
                  <a:pt x="93" y="233"/>
                  <a:pt x="93" y="233"/>
                </a:cubicBezTo>
                <a:cubicBezTo>
                  <a:pt x="93" y="233"/>
                  <a:pt x="91" y="233"/>
                  <a:pt x="91" y="233"/>
                </a:cubicBezTo>
                <a:cubicBezTo>
                  <a:pt x="91" y="233"/>
                  <a:pt x="88" y="233"/>
                  <a:pt x="88" y="233"/>
                </a:cubicBezTo>
                <a:cubicBezTo>
                  <a:pt x="87" y="234"/>
                  <a:pt x="87" y="234"/>
                  <a:pt x="87" y="234"/>
                </a:cubicBezTo>
                <a:cubicBezTo>
                  <a:pt x="86" y="238"/>
                  <a:pt x="86" y="238"/>
                  <a:pt x="86" y="238"/>
                </a:cubicBezTo>
                <a:cubicBezTo>
                  <a:pt x="84" y="240"/>
                  <a:pt x="84" y="240"/>
                  <a:pt x="84" y="240"/>
                </a:cubicBezTo>
                <a:cubicBezTo>
                  <a:pt x="82" y="241"/>
                  <a:pt x="82" y="241"/>
                  <a:pt x="82" y="241"/>
                </a:cubicBezTo>
                <a:cubicBezTo>
                  <a:pt x="80" y="243"/>
                  <a:pt x="80" y="243"/>
                  <a:pt x="80" y="243"/>
                </a:cubicBezTo>
                <a:cubicBezTo>
                  <a:pt x="77" y="244"/>
                  <a:pt x="77" y="244"/>
                  <a:pt x="77" y="244"/>
                </a:cubicBezTo>
                <a:cubicBezTo>
                  <a:pt x="77" y="244"/>
                  <a:pt x="76" y="245"/>
                  <a:pt x="76" y="245"/>
                </a:cubicBezTo>
                <a:cubicBezTo>
                  <a:pt x="76" y="246"/>
                  <a:pt x="75" y="249"/>
                  <a:pt x="75" y="249"/>
                </a:cubicBezTo>
                <a:cubicBezTo>
                  <a:pt x="75" y="249"/>
                  <a:pt x="73" y="250"/>
                  <a:pt x="73" y="251"/>
                </a:cubicBezTo>
                <a:cubicBezTo>
                  <a:pt x="73" y="251"/>
                  <a:pt x="71" y="252"/>
                  <a:pt x="71" y="252"/>
                </a:cubicBezTo>
                <a:cubicBezTo>
                  <a:pt x="71" y="252"/>
                  <a:pt x="71" y="254"/>
                  <a:pt x="71" y="254"/>
                </a:cubicBezTo>
                <a:cubicBezTo>
                  <a:pt x="71" y="254"/>
                  <a:pt x="72" y="256"/>
                  <a:pt x="72" y="256"/>
                </a:cubicBezTo>
                <a:cubicBezTo>
                  <a:pt x="72" y="259"/>
                  <a:pt x="72" y="259"/>
                  <a:pt x="72" y="259"/>
                </a:cubicBezTo>
                <a:cubicBezTo>
                  <a:pt x="72" y="261"/>
                  <a:pt x="72" y="261"/>
                  <a:pt x="72" y="261"/>
                </a:cubicBezTo>
                <a:cubicBezTo>
                  <a:pt x="73" y="263"/>
                  <a:pt x="73" y="263"/>
                  <a:pt x="73" y="263"/>
                </a:cubicBezTo>
                <a:cubicBezTo>
                  <a:pt x="72" y="265"/>
                  <a:pt x="72" y="265"/>
                  <a:pt x="72" y="265"/>
                </a:cubicBezTo>
                <a:cubicBezTo>
                  <a:pt x="71" y="268"/>
                  <a:pt x="71" y="268"/>
                  <a:pt x="71" y="268"/>
                </a:cubicBezTo>
                <a:cubicBezTo>
                  <a:pt x="71" y="269"/>
                  <a:pt x="71" y="269"/>
                  <a:pt x="71" y="269"/>
                </a:cubicBezTo>
                <a:cubicBezTo>
                  <a:pt x="71" y="271"/>
                  <a:pt x="71" y="271"/>
                  <a:pt x="71" y="271"/>
                </a:cubicBezTo>
                <a:cubicBezTo>
                  <a:pt x="71" y="275"/>
                  <a:pt x="71" y="275"/>
                  <a:pt x="71" y="275"/>
                </a:cubicBezTo>
                <a:cubicBezTo>
                  <a:pt x="68" y="274"/>
                  <a:pt x="68" y="274"/>
                  <a:pt x="68" y="274"/>
                </a:cubicBezTo>
                <a:cubicBezTo>
                  <a:pt x="65" y="274"/>
                  <a:pt x="65" y="274"/>
                  <a:pt x="65" y="274"/>
                </a:cubicBezTo>
                <a:cubicBezTo>
                  <a:pt x="62" y="275"/>
                  <a:pt x="62" y="275"/>
                  <a:pt x="62" y="275"/>
                </a:cubicBezTo>
                <a:cubicBezTo>
                  <a:pt x="58" y="277"/>
                  <a:pt x="58" y="277"/>
                  <a:pt x="58" y="277"/>
                </a:cubicBezTo>
                <a:cubicBezTo>
                  <a:pt x="52" y="278"/>
                  <a:pt x="52" y="278"/>
                  <a:pt x="52" y="278"/>
                </a:cubicBezTo>
                <a:cubicBezTo>
                  <a:pt x="47" y="278"/>
                  <a:pt x="47" y="278"/>
                  <a:pt x="47" y="278"/>
                </a:cubicBezTo>
                <a:cubicBezTo>
                  <a:pt x="44" y="277"/>
                  <a:pt x="44" y="277"/>
                  <a:pt x="44" y="277"/>
                </a:cubicBezTo>
                <a:cubicBezTo>
                  <a:pt x="42" y="276"/>
                  <a:pt x="42" y="276"/>
                  <a:pt x="42" y="276"/>
                </a:cubicBezTo>
                <a:cubicBezTo>
                  <a:pt x="40" y="274"/>
                  <a:pt x="40" y="274"/>
                  <a:pt x="40" y="274"/>
                </a:cubicBezTo>
                <a:cubicBezTo>
                  <a:pt x="37" y="271"/>
                  <a:pt x="37" y="271"/>
                  <a:pt x="37" y="271"/>
                </a:cubicBezTo>
                <a:cubicBezTo>
                  <a:pt x="34" y="271"/>
                  <a:pt x="34" y="271"/>
                  <a:pt x="34" y="271"/>
                </a:cubicBezTo>
                <a:cubicBezTo>
                  <a:pt x="32" y="270"/>
                  <a:pt x="32" y="270"/>
                  <a:pt x="32" y="270"/>
                </a:cubicBezTo>
                <a:cubicBezTo>
                  <a:pt x="30" y="269"/>
                  <a:pt x="30" y="269"/>
                  <a:pt x="30" y="269"/>
                </a:cubicBezTo>
                <a:cubicBezTo>
                  <a:pt x="28" y="268"/>
                  <a:pt x="28" y="268"/>
                  <a:pt x="28" y="268"/>
                </a:cubicBezTo>
                <a:cubicBezTo>
                  <a:pt x="26" y="268"/>
                  <a:pt x="26" y="268"/>
                  <a:pt x="26" y="268"/>
                </a:cubicBezTo>
                <a:cubicBezTo>
                  <a:pt x="22" y="266"/>
                  <a:pt x="22" y="266"/>
                  <a:pt x="22" y="266"/>
                </a:cubicBezTo>
                <a:cubicBezTo>
                  <a:pt x="18" y="264"/>
                  <a:pt x="18" y="264"/>
                  <a:pt x="18" y="264"/>
                </a:cubicBezTo>
                <a:cubicBezTo>
                  <a:pt x="16" y="265"/>
                  <a:pt x="16" y="265"/>
                  <a:pt x="16" y="265"/>
                </a:cubicBezTo>
                <a:cubicBezTo>
                  <a:pt x="16" y="266"/>
                  <a:pt x="16" y="266"/>
                  <a:pt x="16" y="266"/>
                </a:cubicBezTo>
                <a:cubicBezTo>
                  <a:pt x="13" y="265"/>
                  <a:pt x="13" y="265"/>
                  <a:pt x="13" y="265"/>
                </a:cubicBezTo>
                <a:cubicBezTo>
                  <a:pt x="11" y="265"/>
                  <a:pt x="11" y="265"/>
                  <a:pt x="11" y="265"/>
                </a:cubicBezTo>
                <a:cubicBezTo>
                  <a:pt x="9" y="265"/>
                  <a:pt x="9" y="265"/>
                  <a:pt x="9" y="265"/>
                </a:cubicBezTo>
                <a:cubicBezTo>
                  <a:pt x="5" y="266"/>
                  <a:pt x="5" y="266"/>
                  <a:pt x="5" y="266"/>
                </a:cubicBezTo>
                <a:cubicBezTo>
                  <a:pt x="2" y="267"/>
                  <a:pt x="2" y="267"/>
                  <a:pt x="2" y="267"/>
                </a:cubicBezTo>
                <a:cubicBezTo>
                  <a:pt x="0" y="266"/>
                  <a:pt x="0" y="266"/>
                  <a:pt x="0" y="266"/>
                </a:cubicBezTo>
                <a:cubicBezTo>
                  <a:pt x="2" y="264"/>
                  <a:pt x="2" y="264"/>
                  <a:pt x="2" y="264"/>
                </a:cubicBezTo>
                <a:cubicBezTo>
                  <a:pt x="4" y="261"/>
                  <a:pt x="4" y="261"/>
                  <a:pt x="4" y="261"/>
                </a:cubicBezTo>
                <a:cubicBezTo>
                  <a:pt x="6" y="260"/>
                  <a:pt x="6" y="260"/>
                  <a:pt x="6" y="260"/>
                </a:cubicBezTo>
                <a:cubicBezTo>
                  <a:pt x="7" y="257"/>
                  <a:pt x="7" y="257"/>
                  <a:pt x="7" y="257"/>
                </a:cubicBezTo>
                <a:cubicBezTo>
                  <a:pt x="10" y="255"/>
                  <a:pt x="10" y="255"/>
                  <a:pt x="10" y="255"/>
                </a:cubicBezTo>
                <a:cubicBezTo>
                  <a:pt x="10" y="252"/>
                  <a:pt x="10" y="252"/>
                  <a:pt x="10" y="252"/>
                </a:cubicBezTo>
                <a:cubicBezTo>
                  <a:pt x="12" y="248"/>
                  <a:pt x="12" y="248"/>
                  <a:pt x="12" y="248"/>
                </a:cubicBezTo>
                <a:cubicBezTo>
                  <a:pt x="12" y="248"/>
                  <a:pt x="14" y="248"/>
                  <a:pt x="14" y="247"/>
                </a:cubicBezTo>
                <a:cubicBezTo>
                  <a:pt x="15" y="245"/>
                  <a:pt x="15" y="244"/>
                  <a:pt x="16" y="243"/>
                </a:cubicBezTo>
                <a:cubicBezTo>
                  <a:pt x="16" y="242"/>
                  <a:pt x="17" y="242"/>
                  <a:pt x="17" y="241"/>
                </a:cubicBezTo>
                <a:cubicBezTo>
                  <a:pt x="17" y="240"/>
                  <a:pt x="16" y="237"/>
                  <a:pt x="16" y="237"/>
                </a:cubicBezTo>
                <a:cubicBezTo>
                  <a:pt x="16" y="237"/>
                  <a:pt x="18" y="233"/>
                  <a:pt x="18" y="233"/>
                </a:cubicBezTo>
                <a:cubicBezTo>
                  <a:pt x="19" y="232"/>
                  <a:pt x="19" y="228"/>
                  <a:pt x="19" y="228"/>
                </a:cubicBezTo>
                <a:cubicBezTo>
                  <a:pt x="19" y="228"/>
                  <a:pt x="20" y="226"/>
                  <a:pt x="21" y="225"/>
                </a:cubicBezTo>
                <a:cubicBezTo>
                  <a:pt x="21" y="224"/>
                  <a:pt x="21" y="221"/>
                  <a:pt x="21" y="221"/>
                </a:cubicBezTo>
                <a:cubicBezTo>
                  <a:pt x="19" y="218"/>
                  <a:pt x="19" y="218"/>
                  <a:pt x="19" y="218"/>
                </a:cubicBezTo>
                <a:cubicBezTo>
                  <a:pt x="21" y="214"/>
                  <a:pt x="21" y="214"/>
                  <a:pt x="21" y="214"/>
                </a:cubicBezTo>
                <a:cubicBezTo>
                  <a:pt x="24" y="209"/>
                  <a:pt x="24" y="209"/>
                  <a:pt x="24" y="209"/>
                </a:cubicBezTo>
                <a:cubicBezTo>
                  <a:pt x="27" y="204"/>
                  <a:pt x="27" y="204"/>
                  <a:pt x="27" y="204"/>
                </a:cubicBezTo>
                <a:cubicBezTo>
                  <a:pt x="28" y="199"/>
                  <a:pt x="28" y="199"/>
                  <a:pt x="28" y="199"/>
                </a:cubicBezTo>
                <a:cubicBezTo>
                  <a:pt x="28" y="199"/>
                  <a:pt x="28" y="197"/>
                  <a:pt x="28" y="196"/>
                </a:cubicBezTo>
                <a:cubicBezTo>
                  <a:pt x="28" y="196"/>
                  <a:pt x="28" y="194"/>
                  <a:pt x="28" y="194"/>
                </a:cubicBezTo>
                <a:cubicBezTo>
                  <a:pt x="28" y="194"/>
                  <a:pt x="28" y="192"/>
                  <a:pt x="28" y="192"/>
                </a:cubicBezTo>
                <a:cubicBezTo>
                  <a:pt x="28" y="192"/>
                  <a:pt x="27" y="190"/>
                  <a:pt x="27" y="190"/>
                </a:cubicBezTo>
                <a:cubicBezTo>
                  <a:pt x="26" y="187"/>
                  <a:pt x="26" y="187"/>
                  <a:pt x="26" y="187"/>
                </a:cubicBezTo>
                <a:cubicBezTo>
                  <a:pt x="25" y="188"/>
                  <a:pt x="25" y="188"/>
                  <a:pt x="25" y="188"/>
                </a:cubicBezTo>
                <a:cubicBezTo>
                  <a:pt x="25" y="188"/>
                  <a:pt x="24" y="189"/>
                  <a:pt x="23" y="188"/>
                </a:cubicBezTo>
                <a:cubicBezTo>
                  <a:pt x="23" y="188"/>
                  <a:pt x="19" y="188"/>
                  <a:pt x="19" y="188"/>
                </a:cubicBezTo>
                <a:cubicBezTo>
                  <a:pt x="17" y="189"/>
                  <a:pt x="17" y="189"/>
                  <a:pt x="17" y="189"/>
                </a:cubicBezTo>
                <a:cubicBezTo>
                  <a:pt x="14" y="188"/>
                  <a:pt x="14" y="188"/>
                  <a:pt x="14" y="188"/>
                </a:cubicBezTo>
                <a:cubicBezTo>
                  <a:pt x="14" y="188"/>
                  <a:pt x="13" y="189"/>
                  <a:pt x="12" y="189"/>
                </a:cubicBezTo>
                <a:cubicBezTo>
                  <a:pt x="12" y="189"/>
                  <a:pt x="11" y="189"/>
                  <a:pt x="11" y="188"/>
                </a:cubicBezTo>
                <a:cubicBezTo>
                  <a:pt x="11" y="188"/>
                  <a:pt x="14" y="185"/>
                  <a:pt x="14" y="185"/>
                </a:cubicBezTo>
                <a:cubicBezTo>
                  <a:pt x="14" y="185"/>
                  <a:pt x="14" y="185"/>
                  <a:pt x="14" y="184"/>
                </a:cubicBezTo>
                <a:cubicBezTo>
                  <a:pt x="14" y="183"/>
                  <a:pt x="14" y="181"/>
                  <a:pt x="14" y="181"/>
                </a:cubicBezTo>
                <a:cubicBezTo>
                  <a:pt x="14" y="180"/>
                  <a:pt x="13" y="177"/>
                  <a:pt x="13" y="177"/>
                </a:cubicBezTo>
                <a:cubicBezTo>
                  <a:pt x="13" y="177"/>
                  <a:pt x="12" y="176"/>
                  <a:pt x="13" y="175"/>
                </a:cubicBezTo>
                <a:cubicBezTo>
                  <a:pt x="13" y="174"/>
                  <a:pt x="14" y="174"/>
                  <a:pt x="14" y="174"/>
                </a:cubicBezTo>
                <a:cubicBezTo>
                  <a:pt x="12" y="173"/>
                  <a:pt x="12" y="173"/>
                  <a:pt x="12" y="173"/>
                </a:cubicBezTo>
                <a:cubicBezTo>
                  <a:pt x="12" y="173"/>
                  <a:pt x="12" y="173"/>
                  <a:pt x="11" y="173"/>
                </a:cubicBezTo>
                <a:cubicBezTo>
                  <a:pt x="10" y="174"/>
                  <a:pt x="9" y="174"/>
                  <a:pt x="9" y="174"/>
                </a:cubicBezTo>
                <a:cubicBezTo>
                  <a:pt x="8" y="172"/>
                  <a:pt x="8" y="172"/>
                  <a:pt x="8" y="172"/>
                </a:cubicBezTo>
                <a:cubicBezTo>
                  <a:pt x="8" y="172"/>
                  <a:pt x="7" y="173"/>
                  <a:pt x="7" y="172"/>
                </a:cubicBezTo>
                <a:cubicBezTo>
                  <a:pt x="6" y="172"/>
                  <a:pt x="4" y="171"/>
                  <a:pt x="4" y="171"/>
                </a:cubicBezTo>
                <a:cubicBezTo>
                  <a:pt x="4" y="171"/>
                  <a:pt x="4" y="169"/>
                  <a:pt x="4" y="169"/>
                </a:cubicBezTo>
                <a:cubicBezTo>
                  <a:pt x="5" y="168"/>
                  <a:pt x="5" y="168"/>
                  <a:pt x="5" y="167"/>
                </a:cubicBezTo>
                <a:cubicBezTo>
                  <a:pt x="5" y="166"/>
                  <a:pt x="5" y="165"/>
                  <a:pt x="6" y="164"/>
                </a:cubicBezTo>
                <a:cubicBezTo>
                  <a:pt x="6" y="163"/>
                  <a:pt x="7" y="162"/>
                  <a:pt x="8" y="162"/>
                </a:cubicBezTo>
                <a:cubicBezTo>
                  <a:pt x="9" y="161"/>
                  <a:pt x="9" y="161"/>
                  <a:pt x="9" y="161"/>
                </a:cubicBezTo>
                <a:cubicBezTo>
                  <a:pt x="11" y="157"/>
                  <a:pt x="11" y="157"/>
                  <a:pt x="11" y="157"/>
                </a:cubicBezTo>
                <a:cubicBezTo>
                  <a:pt x="11" y="157"/>
                  <a:pt x="11" y="155"/>
                  <a:pt x="11" y="155"/>
                </a:cubicBezTo>
                <a:cubicBezTo>
                  <a:pt x="11" y="155"/>
                  <a:pt x="12" y="153"/>
                  <a:pt x="12" y="152"/>
                </a:cubicBezTo>
                <a:cubicBezTo>
                  <a:pt x="12" y="152"/>
                  <a:pt x="13" y="150"/>
                  <a:pt x="13" y="150"/>
                </a:cubicBezTo>
                <a:cubicBezTo>
                  <a:pt x="13" y="150"/>
                  <a:pt x="14" y="149"/>
                  <a:pt x="14" y="148"/>
                </a:cubicBezTo>
                <a:cubicBezTo>
                  <a:pt x="15" y="148"/>
                  <a:pt x="17" y="146"/>
                  <a:pt x="17" y="146"/>
                </a:cubicBezTo>
                <a:cubicBezTo>
                  <a:pt x="17" y="146"/>
                  <a:pt x="18" y="143"/>
                  <a:pt x="18" y="143"/>
                </a:cubicBezTo>
                <a:cubicBezTo>
                  <a:pt x="18" y="143"/>
                  <a:pt x="19" y="140"/>
                  <a:pt x="19" y="140"/>
                </a:cubicBezTo>
                <a:cubicBezTo>
                  <a:pt x="18" y="138"/>
                  <a:pt x="18" y="138"/>
                  <a:pt x="18" y="138"/>
                </a:cubicBezTo>
                <a:cubicBezTo>
                  <a:pt x="17" y="137"/>
                  <a:pt x="17" y="137"/>
                  <a:pt x="17" y="137"/>
                </a:cubicBezTo>
                <a:cubicBezTo>
                  <a:pt x="19" y="136"/>
                  <a:pt x="19" y="136"/>
                  <a:pt x="19" y="136"/>
                </a:cubicBezTo>
                <a:cubicBezTo>
                  <a:pt x="19" y="136"/>
                  <a:pt x="19" y="136"/>
                  <a:pt x="20" y="136"/>
                </a:cubicBezTo>
                <a:cubicBezTo>
                  <a:pt x="21" y="136"/>
                  <a:pt x="22" y="135"/>
                  <a:pt x="22" y="135"/>
                </a:cubicBezTo>
                <a:cubicBezTo>
                  <a:pt x="23" y="135"/>
                  <a:pt x="25" y="134"/>
                  <a:pt x="25" y="134"/>
                </a:cubicBezTo>
                <a:cubicBezTo>
                  <a:pt x="25" y="133"/>
                  <a:pt x="26" y="133"/>
                  <a:pt x="26" y="133"/>
                </a:cubicBezTo>
                <a:cubicBezTo>
                  <a:pt x="27" y="133"/>
                  <a:pt x="29" y="132"/>
                  <a:pt x="29" y="132"/>
                </a:cubicBezTo>
                <a:cubicBezTo>
                  <a:pt x="29" y="132"/>
                  <a:pt x="30" y="131"/>
                  <a:pt x="30" y="131"/>
                </a:cubicBezTo>
                <a:cubicBezTo>
                  <a:pt x="30" y="130"/>
                  <a:pt x="30" y="130"/>
                  <a:pt x="30" y="130"/>
                </a:cubicBezTo>
                <a:cubicBezTo>
                  <a:pt x="32" y="129"/>
                  <a:pt x="32" y="129"/>
                  <a:pt x="32" y="129"/>
                </a:cubicBezTo>
                <a:cubicBezTo>
                  <a:pt x="32" y="129"/>
                  <a:pt x="33" y="128"/>
                  <a:pt x="33" y="127"/>
                </a:cubicBezTo>
                <a:cubicBezTo>
                  <a:pt x="33" y="127"/>
                  <a:pt x="34" y="125"/>
                  <a:pt x="34" y="125"/>
                </a:cubicBezTo>
                <a:cubicBezTo>
                  <a:pt x="34" y="124"/>
                  <a:pt x="37" y="121"/>
                  <a:pt x="37" y="121"/>
                </a:cubicBezTo>
                <a:cubicBezTo>
                  <a:pt x="41" y="114"/>
                  <a:pt x="41" y="114"/>
                  <a:pt x="41" y="114"/>
                </a:cubicBezTo>
                <a:cubicBezTo>
                  <a:pt x="50" y="100"/>
                  <a:pt x="50" y="100"/>
                  <a:pt x="50" y="100"/>
                </a:cubicBezTo>
                <a:cubicBezTo>
                  <a:pt x="49" y="98"/>
                  <a:pt x="49" y="98"/>
                  <a:pt x="49" y="98"/>
                </a:cubicBezTo>
                <a:cubicBezTo>
                  <a:pt x="52" y="93"/>
                  <a:pt x="52" y="93"/>
                  <a:pt x="52" y="93"/>
                </a:cubicBezTo>
                <a:cubicBezTo>
                  <a:pt x="57" y="85"/>
                  <a:pt x="57" y="85"/>
                  <a:pt x="57" y="85"/>
                </a:cubicBezTo>
                <a:cubicBezTo>
                  <a:pt x="62" y="74"/>
                  <a:pt x="62" y="74"/>
                  <a:pt x="62" y="74"/>
                </a:cubicBezTo>
                <a:cubicBezTo>
                  <a:pt x="65" y="68"/>
                  <a:pt x="65" y="68"/>
                  <a:pt x="65" y="68"/>
                </a:cubicBezTo>
                <a:cubicBezTo>
                  <a:pt x="69" y="61"/>
                  <a:pt x="69" y="61"/>
                  <a:pt x="69" y="61"/>
                </a:cubicBezTo>
                <a:cubicBezTo>
                  <a:pt x="71" y="55"/>
                  <a:pt x="71" y="55"/>
                  <a:pt x="71" y="55"/>
                </a:cubicBezTo>
                <a:cubicBezTo>
                  <a:pt x="71" y="48"/>
                  <a:pt x="71" y="48"/>
                  <a:pt x="71" y="48"/>
                </a:cubicBezTo>
                <a:cubicBezTo>
                  <a:pt x="71" y="43"/>
                  <a:pt x="71" y="43"/>
                  <a:pt x="71" y="43"/>
                </a:cubicBezTo>
                <a:cubicBezTo>
                  <a:pt x="71" y="39"/>
                  <a:pt x="71" y="39"/>
                  <a:pt x="71" y="39"/>
                </a:cubicBezTo>
                <a:cubicBezTo>
                  <a:pt x="71" y="37"/>
                  <a:pt x="71" y="37"/>
                  <a:pt x="71" y="37"/>
                </a:cubicBezTo>
                <a:cubicBezTo>
                  <a:pt x="71" y="35"/>
                  <a:pt x="71" y="35"/>
                  <a:pt x="71" y="35"/>
                </a:cubicBezTo>
                <a:cubicBezTo>
                  <a:pt x="70" y="32"/>
                  <a:pt x="70" y="32"/>
                  <a:pt x="70" y="32"/>
                </a:cubicBezTo>
                <a:cubicBezTo>
                  <a:pt x="72" y="30"/>
                  <a:pt x="72" y="30"/>
                  <a:pt x="72" y="30"/>
                </a:cubicBezTo>
                <a:cubicBezTo>
                  <a:pt x="72" y="28"/>
                  <a:pt x="72" y="28"/>
                  <a:pt x="72" y="28"/>
                </a:cubicBezTo>
                <a:cubicBezTo>
                  <a:pt x="72" y="26"/>
                  <a:pt x="72" y="26"/>
                  <a:pt x="72" y="26"/>
                </a:cubicBezTo>
                <a:cubicBezTo>
                  <a:pt x="72" y="24"/>
                  <a:pt x="72" y="24"/>
                  <a:pt x="72" y="24"/>
                </a:cubicBezTo>
                <a:cubicBezTo>
                  <a:pt x="73" y="22"/>
                  <a:pt x="73" y="22"/>
                  <a:pt x="73" y="22"/>
                </a:cubicBezTo>
                <a:cubicBezTo>
                  <a:pt x="72" y="19"/>
                  <a:pt x="72" y="19"/>
                  <a:pt x="72" y="19"/>
                </a:cubicBezTo>
                <a:cubicBezTo>
                  <a:pt x="73" y="17"/>
                  <a:pt x="73" y="17"/>
                  <a:pt x="73" y="17"/>
                </a:cubicBezTo>
                <a:cubicBezTo>
                  <a:pt x="72" y="16"/>
                  <a:pt x="72" y="16"/>
                  <a:pt x="72" y="16"/>
                </a:cubicBezTo>
                <a:cubicBezTo>
                  <a:pt x="73" y="13"/>
                  <a:pt x="73" y="13"/>
                  <a:pt x="73" y="13"/>
                </a:cubicBezTo>
                <a:cubicBezTo>
                  <a:pt x="73" y="11"/>
                  <a:pt x="73" y="11"/>
                  <a:pt x="73" y="11"/>
                </a:cubicBezTo>
                <a:lnTo>
                  <a:pt x="74" y="9"/>
                </a:lnTo>
                <a:close/>
              </a:path>
            </a:pathLst>
          </a:custGeom>
          <a:solidFill>
            <a:srgbClr val="D8D8D8"/>
          </a:solidFill>
          <a:ln w="9525" cap="rnd" cmpd="sng">
            <a:solidFill>
              <a:srgbClr val="F2F2F2"/>
            </a:solidFill>
            <a:prstDash val="solid"/>
            <a:round/>
            <a:headEnd type="none" w="sm" len="sm"/>
            <a:tailEnd type="none" w="sm" len="sm"/>
          </a:ln>
        </p:spPr>
        <p:txBody>
          <a:bodyPr spcFirstLastPara="1" wrap="square" lIns="49325" tIns="24650" rIns="49325" bIns="24650" anchor="t"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dk1"/>
              </a:solidFill>
              <a:latin typeface="Montserrat"/>
              <a:ea typeface="Montserrat"/>
              <a:cs typeface="Montserrat"/>
              <a:sym typeface="Montserrat"/>
            </a:endParaRPr>
          </a:p>
        </p:txBody>
      </p:sp>
      <p:sp>
        <p:nvSpPr>
          <p:cNvPr id="343" name="Google Shape;343;p10"/>
          <p:cNvSpPr/>
          <p:nvPr/>
        </p:nvSpPr>
        <p:spPr>
          <a:xfrm>
            <a:off x="2729055" y="6148657"/>
            <a:ext cx="903076" cy="1159187"/>
          </a:xfrm>
          <a:custGeom>
            <a:avLst/>
            <a:gdLst/>
            <a:ahLst/>
            <a:cxnLst/>
            <a:rect l="l" t="t" r="r" b="b"/>
            <a:pathLst>
              <a:path w="312" h="413" extrusionOk="0">
                <a:moveTo>
                  <a:pt x="275" y="325"/>
                </a:moveTo>
                <a:cubicBezTo>
                  <a:pt x="275" y="325"/>
                  <a:pt x="275" y="325"/>
                  <a:pt x="275" y="325"/>
                </a:cubicBezTo>
                <a:cubicBezTo>
                  <a:pt x="275" y="328"/>
                  <a:pt x="275" y="328"/>
                  <a:pt x="275" y="328"/>
                </a:cubicBezTo>
                <a:cubicBezTo>
                  <a:pt x="276" y="333"/>
                  <a:pt x="276" y="333"/>
                  <a:pt x="276" y="333"/>
                </a:cubicBezTo>
                <a:cubicBezTo>
                  <a:pt x="276" y="336"/>
                  <a:pt x="276" y="336"/>
                  <a:pt x="276" y="336"/>
                </a:cubicBezTo>
                <a:cubicBezTo>
                  <a:pt x="276" y="336"/>
                  <a:pt x="275" y="338"/>
                  <a:pt x="274" y="338"/>
                </a:cubicBezTo>
                <a:cubicBezTo>
                  <a:pt x="274" y="338"/>
                  <a:pt x="273" y="339"/>
                  <a:pt x="272" y="339"/>
                </a:cubicBezTo>
                <a:cubicBezTo>
                  <a:pt x="271" y="338"/>
                  <a:pt x="270" y="337"/>
                  <a:pt x="270" y="337"/>
                </a:cubicBezTo>
                <a:cubicBezTo>
                  <a:pt x="264" y="337"/>
                  <a:pt x="264" y="337"/>
                  <a:pt x="264" y="337"/>
                </a:cubicBezTo>
                <a:cubicBezTo>
                  <a:pt x="264" y="337"/>
                  <a:pt x="264" y="339"/>
                  <a:pt x="264" y="340"/>
                </a:cubicBezTo>
                <a:cubicBezTo>
                  <a:pt x="263" y="342"/>
                  <a:pt x="263" y="342"/>
                  <a:pt x="263" y="342"/>
                </a:cubicBezTo>
                <a:cubicBezTo>
                  <a:pt x="263" y="347"/>
                  <a:pt x="263" y="347"/>
                  <a:pt x="263" y="347"/>
                </a:cubicBezTo>
                <a:cubicBezTo>
                  <a:pt x="258" y="352"/>
                  <a:pt x="258" y="352"/>
                  <a:pt x="258" y="352"/>
                </a:cubicBezTo>
                <a:cubicBezTo>
                  <a:pt x="257" y="352"/>
                  <a:pt x="257" y="352"/>
                  <a:pt x="257" y="352"/>
                </a:cubicBezTo>
                <a:cubicBezTo>
                  <a:pt x="257" y="352"/>
                  <a:pt x="256" y="353"/>
                  <a:pt x="256" y="353"/>
                </a:cubicBezTo>
                <a:cubicBezTo>
                  <a:pt x="256" y="353"/>
                  <a:pt x="251" y="355"/>
                  <a:pt x="251" y="355"/>
                </a:cubicBezTo>
                <a:cubicBezTo>
                  <a:pt x="249" y="357"/>
                  <a:pt x="249" y="357"/>
                  <a:pt x="249" y="357"/>
                </a:cubicBezTo>
                <a:cubicBezTo>
                  <a:pt x="248" y="357"/>
                  <a:pt x="248" y="357"/>
                  <a:pt x="248" y="357"/>
                </a:cubicBezTo>
                <a:cubicBezTo>
                  <a:pt x="248" y="357"/>
                  <a:pt x="245" y="359"/>
                  <a:pt x="243" y="361"/>
                </a:cubicBezTo>
                <a:cubicBezTo>
                  <a:pt x="240" y="363"/>
                  <a:pt x="240" y="363"/>
                  <a:pt x="240" y="363"/>
                </a:cubicBezTo>
                <a:cubicBezTo>
                  <a:pt x="240" y="363"/>
                  <a:pt x="240" y="363"/>
                  <a:pt x="240" y="363"/>
                </a:cubicBezTo>
                <a:cubicBezTo>
                  <a:pt x="240" y="363"/>
                  <a:pt x="240" y="363"/>
                  <a:pt x="240" y="363"/>
                </a:cubicBezTo>
                <a:cubicBezTo>
                  <a:pt x="242" y="368"/>
                  <a:pt x="242" y="368"/>
                  <a:pt x="242" y="368"/>
                </a:cubicBezTo>
                <a:cubicBezTo>
                  <a:pt x="245" y="371"/>
                  <a:pt x="245" y="371"/>
                  <a:pt x="245" y="371"/>
                </a:cubicBezTo>
                <a:cubicBezTo>
                  <a:pt x="248" y="376"/>
                  <a:pt x="248" y="376"/>
                  <a:pt x="248" y="376"/>
                </a:cubicBezTo>
                <a:cubicBezTo>
                  <a:pt x="248" y="379"/>
                  <a:pt x="248" y="379"/>
                  <a:pt x="248" y="379"/>
                </a:cubicBezTo>
                <a:cubicBezTo>
                  <a:pt x="248" y="379"/>
                  <a:pt x="246" y="381"/>
                  <a:pt x="246" y="381"/>
                </a:cubicBezTo>
                <a:cubicBezTo>
                  <a:pt x="246" y="382"/>
                  <a:pt x="245" y="384"/>
                  <a:pt x="246" y="384"/>
                </a:cubicBezTo>
                <a:cubicBezTo>
                  <a:pt x="247" y="384"/>
                  <a:pt x="251" y="385"/>
                  <a:pt x="251" y="385"/>
                </a:cubicBezTo>
                <a:cubicBezTo>
                  <a:pt x="251" y="385"/>
                  <a:pt x="252" y="385"/>
                  <a:pt x="252" y="385"/>
                </a:cubicBezTo>
                <a:cubicBezTo>
                  <a:pt x="253" y="385"/>
                  <a:pt x="253" y="386"/>
                  <a:pt x="253" y="386"/>
                </a:cubicBezTo>
                <a:cubicBezTo>
                  <a:pt x="253" y="390"/>
                  <a:pt x="253" y="390"/>
                  <a:pt x="253" y="390"/>
                </a:cubicBezTo>
                <a:cubicBezTo>
                  <a:pt x="253" y="390"/>
                  <a:pt x="253" y="391"/>
                  <a:pt x="253" y="395"/>
                </a:cubicBezTo>
                <a:cubicBezTo>
                  <a:pt x="253" y="399"/>
                  <a:pt x="252" y="398"/>
                  <a:pt x="252" y="398"/>
                </a:cubicBezTo>
                <a:cubicBezTo>
                  <a:pt x="252" y="398"/>
                  <a:pt x="247" y="396"/>
                  <a:pt x="247" y="396"/>
                </a:cubicBezTo>
                <a:cubicBezTo>
                  <a:pt x="247" y="396"/>
                  <a:pt x="245" y="394"/>
                  <a:pt x="245" y="394"/>
                </a:cubicBezTo>
                <a:cubicBezTo>
                  <a:pt x="244" y="393"/>
                  <a:pt x="244" y="392"/>
                  <a:pt x="244" y="391"/>
                </a:cubicBezTo>
                <a:cubicBezTo>
                  <a:pt x="244" y="390"/>
                  <a:pt x="245" y="388"/>
                  <a:pt x="245" y="388"/>
                </a:cubicBezTo>
                <a:cubicBezTo>
                  <a:pt x="245" y="388"/>
                  <a:pt x="241" y="387"/>
                  <a:pt x="241" y="387"/>
                </a:cubicBezTo>
                <a:cubicBezTo>
                  <a:pt x="241" y="387"/>
                  <a:pt x="238" y="387"/>
                  <a:pt x="237" y="387"/>
                </a:cubicBezTo>
                <a:cubicBezTo>
                  <a:pt x="236" y="387"/>
                  <a:pt x="235" y="389"/>
                  <a:pt x="235" y="389"/>
                </a:cubicBezTo>
                <a:cubicBezTo>
                  <a:pt x="234" y="390"/>
                  <a:pt x="233" y="389"/>
                  <a:pt x="232" y="389"/>
                </a:cubicBezTo>
                <a:cubicBezTo>
                  <a:pt x="232" y="389"/>
                  <a:pt x="231" y="387"/>
                  <a:pt x="231" y="387"/>
                </a:cubicBezTo>
                <a:cubicBezTo>
                  <a:pt x="230" y="387"/>
                  <a:pt x="226" y="386"/>
                  <a:pt x="225" y="386"/>
                </a:cubicBezTo>
                <a:cubicBezTo>
                  <a:pt x="225" y="386"/>
                  <a:pt x="223" y="386"/>
                  <a:pt x="221" y="386"/>
                </a:cubicBezTo>
                <a:cubicBezTo>
                  <a:pt x="220" y="387"/>
                  <a:pt x="221" y="387"/>
                  <a:pt x="222" y="390"/>
                </a:cubicBezTo>
                <a:cubicBezTo>
                  <a:pt x="222" y="393"/>
                  <a:pt x="221" y="391"/>
                  <a:pt x="220" y="391"/>
                </a:cubicBezTo>
                <a:cubicBezTo>
                  <a:pt x="219" y="391"/>
                  <a:pt x="219" y="391"/>
                  <a:pt x="217" y="391"/>
                </a:cubicBezTo>
                <a:cubicBezTo>
                  <a:pt x="215" y="391"/>
                  <a:pt x="214" y="391"/>
                  <a:pt x="212" y="391"/>
                </a:cubicBezTo>
                <a:cubicBezTo>
                  <a:pt x="211" y="392"/>
                  <a:pt x="211" y="392"/>
                  <a:pt x="211" y="393"/>
                </a:cubicBezTo>
                <a:cubicBezTo>
                  <a:pt x="210" y="394"/>
                  <a:pt x="208" y="394"/>
                  <a:pt x="207" y="394"/>
                </a:cubicBezTo>
                <a:cubicBezTo>
                  <a:pt x="206" y="394"/>
                  <a:pt x="202" y="394"/>
                  <a:pt x="202" y="394"/>
                </a:cubicBezTo>
                <a:cubicBezTo>
                  <a:pt x="201" y="394"/>
                  <a:pt x="200" y="396"/>
                  <a:pt x="199" y="397"/>
                </a:cubicBezTo>
                <a:cubicBezTo>
                  <a:pt x="199" y="397"/>
                  <a:pt x="195" y="397"/>
                  <a:pt x="195" y="397"/>
                </a:cubicBezTo>
                <a:cubicBezTo>
                  <a:pt x="194" y="398"/>
                  <a:pt x="194" y="398"/>
                  <a:pt x="193" y="399"/>
                </a:cubicBezTo>
                <a:cubicBezTo>
                  <a:pt x="191" y="400"/>
                  <a:pt x="191" y="400"/>
                  <a:pt x="190" y="402"/>
                </a:cubicBezTo>
                <a:cubicBezTo>
                  <a:pt x="188" y="404"/>
                  <a:pt x="189" y="403"/>
                  <a:pt x="185" y="402"/>
                </a:cubicBezTo>
                <a:cubicBezTo>
                  <a:pt x="182" y="402"/>
                  <a:pt x="184" y="403"/>
                  <a:pt x="183" y="403"/>
                </a:cubicBezTo>
                <a:cubicBezTo>
                  <a:pt x="182" y="403"/>
                  <a:pt x="181" y="404"/>
                  <a:pt x="180" y="405"/>
                </a:cubicBezTo>
                <a:cubicBezTo>
                  <a:pt x="180" y="406"/>
                  <a:pt x="178" y="404"/>
                  <a:pt x="177" y="404"/>
                </a:cubicBezTo>
                <a:cubicBezTo>
                  <a:pt x="176" y="405"/>
                  <a:pt x="176" y="403"/>
                  <a:pt x="176" y="400"/>
                </a:cubicBezTo>
                <a:cubicBezTo>
                  <a:pt x="175" y="398"/>
                  <a:pt x="173" y="398"/>
                  <a:pt x="173" y="398"/>
                </a:cubicBezTo>
                <a:cubicBezTo>
                  <a:pt x="173" y="398"/>
                  <a:pt x="171" y="398"/>
                  <a:pt x="171" y="397"/>
                </a:cubicBezTo>
                <a:cubicBezTo>
                  <a:pt x="171" y="396"/>
                  <a:pt x="167" y="396"/>
                  <a:pt x="166" y="396"/>
                </a:cubicBezTo>
                <a:cubicBezTo>
                  <a:pt x="166" y="396"/>
                  <a:pt x="163" y="396"/>
                  <a:pt x="163" y="396"/>
                </a:cubicBezTo>
                <a:cubicBezTo>
                  <a:pt x="163" y="396"/>
                  <a:pt x="160" y="396"/>
                  <a:pt x="160" y="397"/>
                </a:cubicBezTo>
                <a:cubicBezTo>
                  <a:pt x="160" y="397"/>
                  <a:pt x="159" y="397"/>
                  <a:pt x="157" y="398"/>
                </a:cubicBezTo>
                <a:cubicBezTo>
                  <a:pt x="154" y="399"/>
                  <a:pt x="156" y="398"/>
                  <a:pt x="156" y="400"/>
                </a:cubicBezTo>
                <a:cubicBezTo>
                  <a:pt x="157" y="401"/>
                  <a:pt x="157" y="402"/>
                  <a:pt x="157" y="402"/>
                </a:cubicBezTo>
                <a:cubicBezTo>
                  <a:pt x="158" y="403"/>
                  <a:pt x="157" y="402"/>
                  <a:pt x="157" y="404"/>
                </a:cubicBezTo>
                <a:cubicBezTo>
                  <a:pt x="156" y="406"/>
                  <a:pt x="156" y="405"/>
                  <a:pt x="156" y="407"/>
                </a:cubicBezTo>
                <a:cubicBezTo>
                  <a:pt x="155" y="408"/>
                  <a:pt x="155" y="407"/>
                  <a:pt x="154" y="410"/>
                </a:cubicBezTo>
                <a:cubicBezTo>
                  <a:pt x="153" y="412"/>
                  <a:pt x="154" y="410"/>
                  <a:pt x="153" y="412"/>
                </a:cubicBezTo>
                <a:cubicBezTo>
                  <a:pt x="152" y="413"/>
                  <a:pt x="150" y="412"/>
                  <a:pt x="148" y="411"/>
                </a:cubicBezTo>
                <a:cubicBezTo>
                  <a:pt x="147" y="411"/>
                  <a:pt x="148" y="410"/>
                  <a:pt x="148" y="408"/>
                </a:cubicBezTo>
                <a:cubicBezTo>
                  <a:pt x="149" y="406"/>
                  <a:pt x="148" y="407"/>
                  <a:pt x="148" y="406"/>
                </a:cubicBezTo>
                <a:cubicBezTo>
                  <a:pt x="148" y="405"/>
                  <a:pt x="147" y="406"/>
                  <a:pt x="145" y="407"/>
                </a:cubicBezTo>
                <a:cubicBezTo>
                  <a:pt x="144" y="407"/>
                  <a:pt x="144" y="405"/>
                  <a:pt x="145" y="403"/>
                </a:cubicBezTo>
                <a:cubicBezTo>
                  <a:pt x="145" y="401"/>
                  <a:pt x="144" y="402"/>
                  <a:pt x="144" y="401"/>
                </a:cubicBezTo>
                <a:cubicBezTo>
                  <a:pt x="144" y="401"/>
                  <a:pt x="143" y="400"/>
                  <a:pt x="142" y="400"/>
                </a:cubicBezTo>
                <a:cubicBezTo>
                  <a:pt x="141" y="400"/>
                  <a:pt x="140" y="399"/>
                  <a:pt x="140" y="399"/>
                </a:cubicBezTo>
                <a:cubicBezTo>
                  <a:pt x="139" y="398"/>
                  <a:pt x="137" y="396"/>
                  <a:pt x="136" y="395"/>
                </a:cubicBezTo>
                <a:cubicBezTo>
                  <a:pt x="134" y="394"/>
                  <a:pt x="132" y="395"/>
                  <a:pt x="132" y="395"/>
                </a:cubicBezTo>
                <a:cubicBezTo>
                  <a:pt x="132" y="395"/>
                  <a:pt x="130" y="397"/>
                  <a:pt x="128" y="399"/>
                </a:cubicBezTo>
                <a:cubicBezTo>
                  <a:pt x="128" y="399"/>
                  <a:pt x="128" y="400"/>
                  <a:pt x="128" y="400"/>
                </a:cubicBezTo>
                <a:cubicBezTo>
                  <a:pt x="127" y="400"/>
                  <a:pt x="127" y="400"/>
                  <a:pt x="127" y="399"/>
                </a:cubicBezTo>
                <a:cubicBezTo>
                  <a:pt x="127" y="399"/>
                  <a:pt x="126" y="398"/>
                  <a:pt x="126" y="398"/>
                </a:cubicBezTo>
                <a:cubicBezTo>
                  <a:pt x="126" y="398"/>
                  <a:pt x="126" y="396"/>
                  <a:pt x="125" y="396"/>
                </a:cubicBezTo>
                <a:cubicBezTo>
                  <a:pt x="125" y="396"/>
                  <a:pt x="124" y="396"/>
                  <a:pt x="123" y="395"/>
                </a:cubicBezTo>
                <a:cubicBezTo>
                  <a:pt x="122" y="395"/>
                  <a:pt x="121" y="394"/>
                  <a:pt x="121" y="394"/>
                </a:cubicBezTo>
                <a:cubicBezTo>
                  <a:pt x="120" y="394"/>
                  <a:pt x="118" y="392"/>
                  <a:pt x="118" y="392"/>
                </a:cubicBezTo>
                <a:cubicBezTo>
                  <a:pt x="118" y="392"/>
                  <a:pt x="118" y="392"/>
                  <a:pt x="117" y="392"/>
                </a:cubicBezTo>
                <a:cubicBezTo>
                  <a:pt x="117" y="392"/>
                  <a:pt x="116" y="391"/>
                  <a:pt x="116" y="391"/>
                </a:cubicBezTo>
                <a:cubicBezTo>
                  <a:pt x="115" y="391"/>
                  <a:pt x="115" y="391"/>
                  <a:pt x="115" y="391"/>
                </a:cubicBezTo>
                <a:cubicBezTo>
                  <a:pt x="115" y="391"/>
                  <a:pt x="115" y="391"/>
                  <a:pt x="115" y="391"/>
                </a:cubicBezTo>
                <a:cubicBezTo>
                  <a:pt x="114" y="391"/>
                  <a:pt x="114" y="391"/>
                  <a:pt x="113" y="390"/>
                </a:cubicBezTo>
                <a:cubicBezTo>
                  <a:pt x="111" y="390"/>
                  <a:pt x="112" y="390"/>
                  <a:pt x="110" y="390"/>
                </a:cubicBezTo>
                <a:cubicBezTo>
                  <a:pt x="109" y="390"/>
                  <a:pt x="108" y="390"/>
                  <a:pt x="108" y="390"/>
                </a:cubicBezTo>
                <a:cubicBezTo>
                  <a:pt x="108" y="390"/>
                  <a:pt x="107" y="389"/>
                  <a:pt x="105" y="389"/>
                </a:cubicBezTo>
                <a:cubicBezTo>
                  <a:pt x="104" y="390"/>
                  <a:pt x="102" y="391"/>
                  <a:pt x="101" y="391"/>
                </a:cubicBezTo>
                <a:cubicBezTo>
                  <a:pt x="101" y="391"/>
                  <a:pt x="100" y="390"/>
                  <a:pt x="100" y="390"/>
                </a:cubicBezTo>
                <a:cubicBezTo>
                  <a:pt x="100" y="390"/>
                  <a:pt x="100" y="389"/>
                  <a:pt x="100" y="389"/>
                </a:cubicBezTo>
                <a:cubicBezTo>
                  <a:pt x="100" y="389"/>
                  <a:pt x="99" y="388"/>
                  <a:pt x="98" y="387"/>
                </a:cubicBezTo>
                <a:cubicBezTo>
                  <a:pt x="98" y="387"/>
                  <a:pt x="97" y="387"/>
                  <a:pt x="97" y="387"/>
                </a:cubicBezTo>
                <a:cubicBezTo>
                  <a:pt x="97" y="387"/>
                  <a:pt x="97" y="387"/>
                  <a:pt x="97" y="388"/>
                </a:cubicBezTo>
                <a:cubicBezTo>
                  <a:pt x="97" y="389"/>
                  <a:pt x="99" y="389"/>
                  <a:pt x="97" y="389"/>
                </a:cubicBezTo>
                <a:cubicBezTo>
                  <a:pt x="96" y="388"/>
                  <a:pt x="95" y="388"/>
                  <a:pt x="95" y="388"/>
                </a:cubicBezTo>
                <a:cubicBezTo>
                  <a:pt x="92" y="389"/>
                  <a:pt x="92" y="389"/>
                  <a:pt x="92" y="389"/>
                </a:cubicBezTo>
                <a:cubicBezTo>
                  <a:pt x="93" y="388"/>
                  <a:pt x="93" y="388"/>
                  <a:pt x="93" y="388"/>
                </a:cubicBezTo>
                <a:cubicBezTo>
                  <a:pt x="93" y="388"/>
                  <a:pt x="94" y="388"/>
                  <a:pt x="94" y="388"/>
                </a:cubicBezTo>
                <a:cubicBezTo>
                  <a:pt x="94" y="387"/>
                  <a:pt x="94" y="387"/>
                  <a:pt x="94" y="387"/>
                </a:cubicBezTo>
                <a:cubicBezTo>
                  <a:pt x="94" y="387"/>
                  <a:pt x="94" y="386"/>
                  <a:pt x="94" y="386"/>
                </a:cubicBezTo>
                <a:cubicBezTo>
                  <a:pt x="95" y="386"/>
                  <a:pt x="96" y="385"/>
                  <a:pt x="95" y="385"/>
                </a:cubicBezTo>
                <a:cubicBezTo>
                  <a:pt x="94" y="385"/>
                  <a:pt x="93" y="385"/>
                  <a:pt x="93" y="385"/>
                </a:cubicBezTo>
                <a:cubicBezTo>
                  <a:pt x="93" y="384"/>
                  <a:pt x="93" y="384"/>
                  <a:pt x="93" y="384"/>
                </a:cubicBezTo>
                <a:cubicBezTo>
                  <a:pt x="93" y="384"/>
                  <a:pt x="92" y="383"/>
                  <a:pt x="92" y="383"/>
                </a:cubicBezTo>
                <a:cubicBezTo>
                  <a:pt x="92" y="384"/>
                  <a:pt x="92" y="385"/>
                  <a:pt x="92" y="385"/>
                </a:cubicBezTo>
                <a:cubicBezTo>
                  <a:pt x="91" y="385"/>
                  <a:pt x="91" y="385"/>
                  <a:pt x="91" y="384"/>
                </a:cubicBezTo>
                <a:cubicBezTo>
                  <a:pt x="91" y="383"/>
                  <a:pt x="91" y="383"/>
                  <a:pt x="91" y="383"/>
                </a:cubicBezTo>
                <a:cubicBezTo>
                  <a:pt x="90" y="383"/>
                  <a:pt x="89" y="383"/>
                  <a:pt x="89" y="383"/>
                </a:cubicBezTo>
                <a:cubicBezTo>
                  <a:pt x="89" y="383"/>
                  <a:pt x="90" y="384"/>
                  <a:pt x="88" y="384"/>
                </a:cubicBezTo>
                <a:cubicBezTo>
                  <a:pt x="87" y="384"/>
                  <a:pt x="86" y="385"/>
                  <a:pt x="85" y="385"/>
                </a:cubicBezTo>
                <a:cubicBezTo>
                  <a:pt x="84" y="386"/>
                  <a:pt x="84" y="387"/>
                  <a:pt x="84" y="387"/>
                </a:cubicBezTo>
                <a:cubicBezTo>
                  <a:pt x="84" y="388"/>
                  <a:pt x="82" y="388"/>
                  <a:pt x="82" y="389"/>
                </a:cubicBezTo>
                <a:cubicBezTo>
                  <a:pt x="83" y="389"/>
                  <a:pt x="82" y="389"/>
                  <a:pt x="84" y="390"/>
                </a:cubicBezTo>
                <a:cubicBezTo>
                  <a:pt x="85" y="390"/>
                  <a:pt x="85" y="390"/>
                  <a:pt x="86" y="390"/>
                </a:cubicBezTo>
                <a:cubicBezTo>
                  <a:pt x="87" y="391"/>
                  <a:pt x="88" y="390"/>
                  <a:pt x="88" y="390"/>
                </a:cubicBezTo>
                <a:cubicBezTo>
                  <a:pt x="88" y="390"/>
                  <a:pt x="88" y="390"/>
                  <a:pt x="89" y="391"/>
                </a:cubicBezTo>
                <a:cubicBezTo>
                  <a:pt x="89" y="391"/>
                  <a:pt x="90" y="390"/>
                  <a:pt x="90" y="391"/>
                </a:cubicBezTo>
                <a:cubicBezTo>
                  <a:pt x="90" y="392"/>
                  <a:pt x="91" y="393"/>
                  <a:pt x="90" y="393"/>
                </a:cubicBezTo>
                <a:cubicBezTo>
                  <a:pt x="89" y="393"/>
                  <a:pt x="88" y="394"/>
                  <a:pt x="88" y="393"/>
                </a:cubicBezTo>
                <a:cubicBezTo>
                  <a:pt x="88" y="393"/>
                  <a:pt x="88" y="392"/>
                  <a:pt x="87" y="392"/>
                </a:cubicBezTo>
                <a:cubicBezTo>
                  <a:pt x="87" y="392"/>
                  <a:pt x="86" y="392"/>
                  <a:pt x="86" y="392"/>
                </a:cubicBezTo>
                <a:cubicBezTo>
                  <a:pt x="85" y="394"/>
                  <a:pt x="85" y="394"/>
                  <a:pt x="85" y="394"/>
                </a:cubicBezTo>
                <a:cubicBezTo>
                  <a:pt x="85" y="394"/>
                  <a:pt x="85" y="395"/>
                  <a:pt x="84" y="395"/>
                </a:cubicBezTo>
                <a:cubicBezTo>
                  <a:pt x="83" y="395"/>
                  <a:pt x="84" y="395"/>
                  <a:pt x="82" y="395"/>
                </a:cubicBezTo>
                <a:cubicBezTo>
                  <a:pt x="80" y="395"/>
                  <a:pt x="80" y="394"/>
                  <a:pt x="79" y="394"/>
                </a:cubicBezTo>
                <a:cubicBezTo>
                  <a:pt x="79" y="394"/>
                  <a:pt x="79" y="394"/>
                  <a:pt x="78" y="394"/>
                </a:cubicBezTo>
                <a:cubicBezTo>
                  <a:pt x="78" y="394"/>
                  <a:pt x="76" y="392"/>
                  <a:pt x="75" y="394"/>
                </a:cubicBezTo>
                <a:cubicBezTo>
                  <a:pt x="74" y="395"/>
                  <a:pt x="73" y="396"/>
                  <a:pt x="73" y="396"/>
                </a:cubicBezTo>
                <a:cubicBezTo>
                  <a:pt x="70" y="396"/>
                  <a:pt x="70" y="396"/>
                  <a:pt x="70" y="396"/>
                </a:cubicBezTo>
                <a:cubicBezTo>
                  <a:pt x="70" y="396"/>
                  <a:pt x="69" y="396"/>
                  <a:pt x="68" y="396"/>
                </a:cubicBezTo>
                <a:cubicBezTo>
                  <a:pt x="67" y="396"/>
                  <a:pt x="66" y="396"/>
                  <a:pt x="66" y="396"/>
                </a:cubicBezTo>
                <a:cubicBezTo>
                  <a:pt x="65" y="397"/>
                  <a:pt x="64" y="394"/>
                  <a:pt x="64" y="394"/>
                </a:cubicBezTo>
                <a:cubicBezTo>
                  <a:pt x="64" y="394"/>
                  <a:pt x="65" y="392"/>
                  <a:pt x="62" y="394"/>
                </a:cubicBezTo>
                <a:cubicBezTo>
                  <a:pt x="59" y="396"/>
                  <a:pt x="58" y="396"/>
                  <a:pt x="58" y="396"/>
                </a:cubicBezTo>
                <a:cubicBezTo>
                  <a:pt x="58" y="396"/>
                  <a:pt x="57" y="396"/>
                  <a:pt x="57" y="397"/>
                </a:cubicBezTo>
                <a:cubicBezTo>
                  <a:pt x="57" y="396"/>
                  <a:pt x="57" y="396"/>
                  <a:pt x="57" y="396"/>
                </a:cubicBezTo>
                <a:cubicBezTo>
                  <a:pt x="57" y="396"/>
                  <a:pt x="57" y="396"/>
                  <a:pt x="57" y="396"/>
                </a:cubicBezTo>
                <a:cubicBezTo>
                  <a:pt x="57" y="396"/>
                  <a:pt x="57" y="396"/>
                  <a:pt x="57" y="396"/>
                </a:cubicBezTo>
                <a:cubicBezTo>
                  <a:pt x="57" y="396"/>
                  <a:pt x="57" y="396"/>
                  <a:pt x="57" y="396"/>
                </a:cubicBezTo>
                <a:cubicBezTo>
                  <a:pt x="57" y="396"/>
                  <a:pt x="57" y="396"/>
                  <a:pt x="57" y="396"/>
                </a:cubicBezTo>
                <a:cubicBezTo>
                  <a:pt x="57" y="396"/>
                  <a:pt x="57" y="396"/>
                  <a:pt x="57" y="396"/>
                </a:cubicBezTo>
                <a:cubicBezTo>
                  <a:pt x="56" y="396"/>
                  <a:pt x="56" y="396"/>
                  <a:pt x="56" y="395"/>
                </a:cubicBezTo>
                <a:cubicBezTo>
                  <a:pt x="56" y="395"/>
                  <a:pt x="56" y="395"/>
                  <a:pt x="56" y="395"/>
                </a:cubicBezTo>
                <a:cubicBezTo>
                  <a:pt x="56" y="395"/>
                  <a:pt x="55" y="395"/>
                  <a:pt x="55" y="394"/>
                </a:cubicBezTo>
                <a:cubicBezTo>
                  <a:pt x="53" y="392"/>
                  <a:pt x="50" y="388"/>
                  <a:pt x="50" y="388"/>
                </a:cubicBezTo>
                <a:cubicBezTo>
                  <a:pt x="52" y="384"/>
                  <a:pt x="52" y="384"/>
                  <a:pt x="52" y="384"/>
                </a:cubicBezTo>
                <a:cubicBezTo>
                  <a:pt x="52" y="384"/>
                  <a:pt x="53" y="377"/>
                  <a:pt x="53" y="375"/>
                </a:cubicBezTo>
                <a:cubicBezTo>
                  <a:pt x="53" y="374"/>
                  <a:pt x="53" y="368"/>
                  <a:pt x="53" y="368"/>
                </a:cubicBezTo>
                <a:cubicBezTo>
                  <a:pt x="53" y="368"/>
                  <a:pt x="49" y="367"/>
                  <a:pt x="52" y="364"/>
                </a:cubicBezTo>
                <a:cubicBezTo>
                  <a:pt x="55" y="360"/>
                  <a:pt x="58" y="355"/>
                  <a:pt x="58" y="355"/>
                </a:cubicBezTo>
                <a:cubicBezTo>
                  <a:pt x="58" y="345"/>
                  <a:pt x="58" y="345"/>
                  <a:pt x="58" y="345"/>
                </a:cubicBezTo>
                <a:cubicBezTo>
                  <a:pt x="58" y="345"/>
                  <a:pt x="55" y="342"/>
                  <a:pt x="59" y="340"/>
                </a:cubicBezTo>
                <a:cubicBezTo>
                  <a:pt x="63" y="337"/>
                  <a:pt x="70" y="328"/>
                  <a:pt x="70" y="328"/>
                </a:cubicBezTo>
                <a:cubicBezTo>
                  <a:pt x="77" y="320"/>
                  <a:pt x="77" y="320"/>
                  <a:pt x="77" y="320"/>
                </a:cubicBezTo>
                <a:cubicBezTo>
                  <a:pt x="65" y="317"/>
                  <a:pt x="65" y="317"/>
                  <a:pt x="65" y="317"/>
                </a:cubicBezTo>
                <a:cubicBezTo>
                  <a:pt x="58" y="316"/>
                  <a:pt x="58" y="316"/>
                  <a:pt x="58" y="316"/>
                </a:cubicBezTo>
                <a:cubicBezTo>
                  <a:pt x="53" y="313"/>
                  <a:pt x="53" y="313"/>
                  <a:pt x="53" y="313"/>
                </a:cubicBezTo>
                <a:cubicBezTo>
                  <a:pt x="50" y="308"/>
                  <a:pt x="50" y="308"/>
                  <a:pt x="50" y="308"/>
                </a:cubicBezTo>
                <a:cubicBezTo>
                  <a:pt x="47" y="310"/>
                  <a:pt x="47" y="310"/>
                  <a:pt x="47" y="310"/>
                </a:cubicBezTo>
                <a:cubicBezTo>
                  <a:pt x="44" y="312"/>
                  <a:pt x="44" y="312"/>
                  <a:pt x="44" y="312"/>
                </a:cubicBezTo>
                <a:cubicBezTo>
                  <a:pt x="37" y="311"/>
                  <a:pt x="37" y="311"/>
                  <a:pt x="37" y="311"/>
                </a:cubicBezTo>
                <a:cubicBezTo>
                  <a:pt x="32" y="306"/>
                  <a:pt x="32" y="306"/>
                  <a:pt x="32" y="306"/>
                </a:cubicBezTo>
                <a:cubicBezTo>
                  <a:pt x="28" y="309"/>
                  <a:pt x="28" y="309"/>
                  <a:pt x="28" y="309"/>
                </a:cubicBezTo>
                <a:cubicBezTo>
                  <a:pt x="24" y="306"/>
                  <a:pt x="24" y="306"/>
                  <a:pt x="24" y="306"/>
                </a:cubicBezTo>
                <a:cubicBezTo>
                  <a:pt x="21" y="301"/>
                  <a:pt x="21" y="301"/>
                  <a:pt x="21" y="301"/>
                </a:cubicBezTo>
                <a:cubicBezTo>
                  <a:pt x="20" y="297"/>
                  <a:pt x="20" y="297"/>
                  <a:pt x="20" y="297"/>
                </a:cubicBezTo>
                <a:cubicBezTo>
                  <a:pt x="15" y="292"/>
                  <a:pt x="15" y="292"/>
                  <a:pt x="15" y="292"/>
                </a:cubicBezTo>
                <a:cubicBezTo>
                  <a:pt x="13" y="292"/>
                  <a:pt x="13" y="292"/>
                  <a:pt x="13" y="292"/>
                </a:cubicBezTo>
                <a:cubicBezTo>
                  <a:pt x="13" y="291"/>
                  <a:pt x="13" y="291"/>
                  <a:pt x="13" y="291"/>
                </a:cubicBezTo>
                <a:cubicBezTo>
                  <a:pt x="12" y="285"/>
                  <a:pt x="12" y="285"/>
                  <a:pt x="12" y="285"/>
                </a:cubicBezTo>
                <a:cubicBezTo>
                  <a:pt x="15" y="283"/>
                  <a:pt x="15" y="283"/>
                  <a:pt x="15" y="283"/>
                </a:cubicBezTo>
                <a:cubicBezTo>
                  <a:pt x="17" y="280"/>
                  <a:pt x="17" y="280"/>
                  <a:pt x="17" y="280"/>
                </a:cubicBezTo>
                <a:cubicBezTo>
                  <a:pt x="19" y="277"/>
                  <a:pt x="19" y="277"/>
                  <a:pt x="19" y="277"/>
                </a:cubicBezTo>
                <a:cubicBezTo>
                  <a:pt x="18" y="273"/>
                  <a:pt x="18" y="273"/>
                  <a:pt x="18" y="273"/>
                </a:cubicBezTo>
                <a:cubicBezTo>
                  <a:pt x="18" y="273"/>
                  <a:pt x="14" y="273"/>
                  <a:pt x="13" y="272"/>
                </a:cubicBezTo>
                <a:cubicBezTo>
                  <a:pt x="12" y="272"/>
                  <a:pt x="9" y="270"/>
                  <a:pt x="9" y="270"/>
                </a:cubicBezTo>
                <a:cubicBezTo>
                  <a:pt x="8" y="265"/>
                  <a:pt x="8" y="265"/>
                  <a:pt x="8" y="265"/>
                </a:cubicBezTo>
                <a:cubicBezTo>
                  <a:pt x="6" y="262"/>
                  <a:pt x="6" y="262"/>
                  <a:pt x="6" y="262"/>
                </a:cubicBezTo>
                <a:cubicBezTo>
                  <a:pt x="5" y="257"/>
                  <a:pt x="5" y="257"/>
                  <a:pt x="5" y="257"/>
                </a:cubicBezTo>
                <a:cubicBezTo>
                  <a:pt x="6" y="252"/>
                  <a:pt x="6" y="252"/>
                  <a:pt x="6" y="252"/>
                </a:cubicBezTo>
                <a:cubicBezTo>
                  <a:pt x="6" y="252"/>
                  <a:pt x="6" y="252"/>
                  <a:pt x="6" y="252"/>
                </a:cubicBezTo>
                <a:cubicBezTo>
                  <a:pt x="6" y="252"/>
                  <a:pt x="6" y="252"/>
                  <a:pt x="6" y="252"/>
                </a:cubicBezTo>
                <a:cubicBezTo>
                  <a:pt x="7" y="252"/>
                  <a:pt x="7" y="252"/>
                  <a:pt x="7" y="252"/>
                </a:cubicBezTo>
                <a:cubicBezTo>
                  <a:pt x="8" y="250"/>
                  <a:pt x="8" y="250"/>
                  <a:pt x="8" y="250"/>
                </a:cubicBezTo>
                <a:cubicBezTo>
                  <a:pt x="8" y="249"/>
                  <a:pt x="8" y="249"/>
                  <a:pt x="8" y="249"/>
                </a:cubicBezTo>
                <a:cubicBezTo>
                  <a:pt x="8" y="249"/>
                  <a:pt x="9" y="248"/>
                  <a:pt x="10" y="248"/>
                </a:cubicBezTo>
                <a:cubicBezTo>
                  <a:pt x="10" y="248"/>
                  <a:pt x="11" y="248"/>
                  <a:pt x="11" y="248"/>
                </a:cubicBezTo>
                <a:cubicBezTo>
                  <a:pt x="12" y="248"/>
                  <a:pt x="12" y="245"/>
                  <a:pt x="12" y="245"/>
                </a:cubicBezTo>
                <a:cubicBezTo>
                  <a:pt x="14" y="245"/>
                  <a:pt x="14" y="245"/>
                  <a:pt x="14" y="245"/>
                </a:cubicBezTo>
                <a:cubicBezTo>
                  <a:pt x="14" y="245"/>
                  <a:pt x="15" y="244"/>
                  <a:pt x="15" y="244"/>
                </a:cubicBezTo>
                <a:cubicBezTo>
                  <a:pt x="15" y="243"/>
                  <a:pt x="15" y="242"/>
                  <a:pt x="15" y="242"/>
                </a:cubicBezTo>
                <a:cubicBezTo>
                  <a:pt x="15" y="242"/>
                  <a:pt x="16" y="240"/>
                  <a:pt x="16" y="239"/>
                </a:cubicBezTo>
                <a:cubicBezTo>
                  <a:pt x="16" y="238"/>
                  <a:pt x="15" y="237"/>
                  <a:pt x="15" y="237"/>
                </a:cubicBezTo>
                <a:cubicBezTo>
                  <a:pt x="15" y="237"/>
                  <a:pt x="14" y="235"/>
                  <a:pt x="13" y="235"/>
                </a:cubicBezTo>
                <a:cubicBezTo>
                  <a:pt x="13" y="235"/>
                  <a:pt x="11" y="235"/>
                  <a:pt x="11" y="235"/>
                </a:cubicBezTo>
                <a:cubicBezTo>
                  <a:pt x="10" y="235"/>
                  <a:pt x="9" y="233"/>
                  <a:pt x="9" y="233"/>
                </a:cubicBezTo>
                <a:cubicBezTo>
                  <a:pt x="9" y="233"/>
                  <a:pt x="10" y="232"/>
                  <a:pt x="10" y="231"/>
                </a:cubicBezTo>
                <a:cubicBezTo>
                  <a:pt x="11" y="231"/>
                  <a:pt x="11" y="228"/>
                  <a:pt x="11" y="228"/>
                </a:cubicBezTo>
                <a:cubicBezTo>
                  <a:pt x="11" y="228"/>
                  <a:pt x="10" y="227"/>
                  <a:pt x="9" y="227"/>
                </a:cubicBezTo>
                <a:cubicBezTo>
                  <a:pt x="9" y="227"/>
                  <a:pt x="7" y="227"/>
                  <a:pt x="7" y="227"/>
                </a:cubicBezTo>
                <a:cubicBezTo>
                  <a:pt x="7" y="224"/>
                  <a:pt x="7" y="224"/>
                  <a:pt x="7" y="224"/>
                </a:cubicBezTo>
                <a:cubicBezTo>
                  <a:pt x="7" y="224"/>
                  <a:pt x="5" y="223"/>
                  <a:pt x="4" y="223"/>
                </a:cubicBezTo>
                <a:cubicBezTo>
                  <a:pt x="4" y="223"/>
                  <a:pt x="4" y="222"/>
                  <a:pt x="3" y="222"/>
                </a:cubicBezTo>
                <a:cubicBezTo>
                  <a:pt x="4" y="222"/>
                  <a:pt x="4" y="222"/>
                  <a:pt x="4" y="222"/>
                </a:cubicBezTo>
                <a:cubicBezTo>
                  <a:pt x="4" y="222"/>
                  <a:pt x="4" y="222"/>
                  <a:pt x="4" y="222"/>
                </a:cubicBezTo>
                <a:cubicBezTo>
                  <a:pt x="4" y="221"/>
                  <a:pt x="3" y="220"/>
                  <a:pt x="3" y="219"/>
                </a:cubicBezTo>
                <a:cubicBezTo>
                  <a:pt x="3" y="219"/>
                  <a:pt x="4" y="219"/>
                  <a:pt x="4" y="219"/>
                </a:cubicBezTo>
                <a:cubicBezTo>
                  <a:pt x="4" y="219"/>
                  <a:pt x="4" y="218"/>
                  <a:pt x="5" y="217"/>
                </a:cubicBezTo>
                <a:cubicBezTo>
                  <a:pt x="5" y="217"/>
                  <a:pt x="5" y="217"/>
                  <a:pt x="6" y="217"/>
                </a:cubicBezTo>
                <a:cubicBezTo>
                  <a:pt x="6" y="217"/>
                  <a:pt x="6" y="216"/>
                  <a:pt x="7" y="216"/>
                </a:cubicBezTo>
                <a:cubicBezTo>
                  <a:pt x="7" y="215"/>
                  <a:pt x="7" y="213"/>
                  <a:pt x="7" y="213"/>
                </a:cubicBezTo>
                <a:cubicBezTo>
                  <a:pt x="7" y="213"/>
                  <a:pt x="7" y="213"/>
                  <a:pt x="6" y="212"/>
                </a:cubicBezTo>
                <a:cubicBezTo>
                  <a:pt x="5" y="212"/>
                  <a:pt x="5" y="212"/>
                  <a:pt x="5" y="211"/>
                </a:cubicBezTo>
                <a:cubicBezTo>
                  <a:pt x="4" y="211"/>
                  <a:pt x="5" y="210"/>
                  <a:pt x="5" y="210"/>
                </a:cubicBezTo>
                <a:cubicBezTo>
                  <a:pt x="5" y="210"/>
                  <a:pt x="3" y="209"/>
                  <a:pt x="3" y="209"/>
                </a:cubicBezTo>
                <a:cubicBezTo>
                  <a:pt x="3" y="209"/>
                  <a:pt x="1" y="209"/>
                  <a:pt x="1" y="209"/>
                </a:cubicBezTo>
                <a:cubicBezTo>
                  <a:pt x="1" y="209"/>
                  <a:pt x="1" y="209"/>
                  <a:pt x="1" y="209"/>
                </a:cubicBezTo>
                <a:cubicBezTo>
                  <a:pt x="1" y="207"/>
                  <a:pt x="1" y="207"/>
                  <a:pt x="1" y="207"/>
                </a:cubicBezTo>
                <a:cubicBezTo>
                  <a:pt x="0" y="205"/>
                  <a:pt x="0" y="205"/>
                  <a:pt x="0" y="205"/>
                </a:cubicBezTo>
                <a:cubicBezTo>
                  <a:pt x="1" y="204"/>
                  <a:pt x="1" y="204"/>
                  <a:pt x="1" y="204"/>
                </a:cubicBezTo>
                <a:cubicBezTo>
                  <a:pt x="3" y="206"/>
                  <a:pt x="3" y="206"/>
                  <a:pt x="3" y="206"/>
                </a:cubicBezTo>
                <a:cubicBezTo>
                  <a:pt x="3" y="206"/>
                  <a:pt x="3" y="205"/>
                  <a:pt x="3" y="204"/>
                </a:cubicBezTo>
                <a:cubicBezTo>
                  <a:pt x="4" y="204"/>
                  <a:pt x="5" y="202"/>
                  <a:pt x="5" y="202"/>
                </a:cubicBezTo>
                <a:cubicBezTo>
                  <a:pt x="7" y="202"/>
                  <a:pt x="7" y="202"/>
                  <a:pt x="7" y="202"/>
                </a:cubicBezTo>
                <a:cubicBezTo>
                  <a:pt x="7" y="202"/>
                  <a:pt x="11" y="202"/>
                  <a:pt x="11" y="202"/>
                </a:cubicBezTo>
                <a:cubicBezTo>
                  <a:pt x="12" y="201"/>
                  <a:pt x="10" y="199"/>
                  <a:pt x="10" y="199"/>
                </a:cubicBezTo>
                <a:cubicBezTo>
                  <a:pt x="10" y="199"/>
                  <a:pt x="8" y="201"/>
                  <a:pt x="8" y="201"/>
                </a:cubicBezTo>
                <a:cubicBezTo>
                  <a:pt x="7" y="201"/>
                  <a:pt x="7" y="198"/>
                  <a:pt x="7" y="198"/>
                </a:cubicBezTo>
                <a:cubicBezTo>
                  <a:pt x="7" y="196"/>
                  <a:pt x="7" y="196"/>
                  <a:pt x="7" y="196"/>
                </a:cubicBezTo>
                <a:cubicBezTo>
                  <a:pt x="9" y="195"/>
                  <a:pt x="9" y="195"/>
                  <a:pt x="9" y="195"/>
                </a:cubicBezTo>
                <a:cubicBezTo>
                  <a:pt x="10" y="193"/>
                  <a:pt x="10" y="193"/>
                  <a:pt x="10" y="193"/>
                </a:cubicBezTo>
                <a:cubicBezTo>
                  <a:pt x="10" y="193"/>
                  <a:pt x="12" y="191"/>
                  <a:pt x="12" y="191"/>
                </a:cubicBezTo>
                <a:cubicBezTo>
                  <a:pt x="13" y="190"/>
                  <a:pt x="12" y="188"/>
                  <a:pt x="12" y="188"/>
                </a:cubicBezTo>
                <a:cubicBezTo>
                  <a:pt x="13" y="185"/>
                  <a:pt x="13" y="185"/>
                  <a:pt x="13" y="185"/>
                </a:cubicBezTo>
                <a:cubicBezTo>
                  <a:pt x="11" y="182"/>
                  <a:pt x="11" y="182"/>
                  <a:pt x="11" y="182"/>
                </a:cubicBezTo>
                <a:cubicBezTo>
                  <a:pt x="11" y="179"/>
                  <a:pt x="11" y="179"/>
                  <a:pt x="11" y="179"/>
                </a:cubicBezTo>
                <a:cubicBezTo>
                  <a:pt x="9" y="176"/>
                  <a:pt x="9" y="176"/>
                  <a:pt x="9" y="176"/>
                </a:cubicBezTo>
                <a:cubicBezTo>
                  <a:pt x="9" y="175"/>
                  <a:pt x="9" y="175"/>
                  <a:pt x="9" y="175"/>
                </a:cubicBezTo>
                <a:cubicBezTo>
                  <a:pt x="8" y="173"/>
                  <a:pt x="8" y="173"/>
                  <a:pt x="8" y="173"/>
                </a:cubicBezTo>
                <a:cubicBezTo>
                  <a:pt x="8" y="171"/>
                  <a:pt x="8" y="171"/>
                  <a:pt x="8" y="171"/>
                </a:cubicBezTo>
                <a:cubicBezTo>
                  <a:pt x="8" y="171"/>
                  <a:pt x="6" y="169"/>
                  <a:pt x="5" y="169"/>
                </a:cubicBezTo>
                <a:cubicBezTo>
                  <a:pt x="4" y="169"/>
                  <a:pt x="5" y="168"/>
                  <a:pt x="5" y="168"/>
                </a:cubicBezTo>
                <a:cubicBezTo>
                  <a:pt x="5" y="166"/>
                  <a:pt x="5" y="166"/>
                  <a:pt x="5" y="166"/>
                </a:cubicBezTo>
                <a:cubicBezTo>
                  <a:pt x="5" y="163"/>
                  <a:pt x="5" y="163"/>
                  <a:pt x="5" y="163"/>
                </a:cubicBezTo>
                <a:cubicBezTo>
                  <a:pt x="10" y="164"/>
                  <a:pt x="10" y="164"/>
                  <a:pt x="10" y="164"/>
                </a:cubicBezTo>
                <a:cubicBezTo>
                  <a:pt x="12" y="164"/>
                  <a:pt x="12" y="164"/>
                  <a:pt x="12" y="164"/>
                </a:cubicBezTo>
                <a:cubicBezTo>
                  <a:pt x="9" y="162"/>
                  <a:pt x="9" y="162"/>
                  <a:pt x="9" y="162"/>
                </a:cubicBezTo>
                <a:cubicBezTo>
                  <a:pt x="12" y="161"/>
                  <a:pt x="12" y="161"/>
                  <a:pt x="12" y="161"/>
                </a:cubicBezTo>
                <a:cubicBezTo>
                  <a:pt x="14" y="163"/>
                  <a:pt x="14" y="163"/>
                  <a:pt x="14" y="163"/>
                </a:cubicBezTo>
                <a:cubicBezTo>
                  <a:pt x="17" y="164"/>
                  <a:pt x="17" y="164"/>
                  <a:pt x="17" y="164"/>
                </a:cubicBezTo>
                <a:cubicBezTo>
                  <a:pt x="18" y="166"/>
                  <a:pt x="18" y="166"/>
                  <a:pt x="18" y="166"/>
                </a:cubicBezTo>
                <a:cubicBezTo>
                  <a:pt x="19" y="164"/>
                  <a:pt x="19" y="164"/>
                  <a:pt x="19" y="164"/>
                </a:cubicBezTo>
                <a:cubicBezTo>
                  <a:pt x="22" y="164"/>
                  <a:pt x="22" y="164"/>
                  <a:pt x="22" y="164"/>
                </a:cubicBezTo>
                <a:cubicBezTo>
                  <a:pt x="23" y="164"/>
                  <a:pt x="23" y="164"/>
                  <a:pt x="23" y="164"/>
                </a:cubicBezTo>
                <a:cubicBezTo>
                  <a:pt x="26" y="163"/>
                  <a:pt x="26" y="163"/>
                  <a:pt x="26" y="163"/>
                </a:cubicBezTo>
                <a:cubicBezTo>
                  <a:pt x="29" y="163"/>
                  <a:pt x="29" y="163"/>
                  <a:pt x="29" y="163"/>
                </a:cubicBezTo>
                <a:cubicBezTo>
                  <a:pt x="30" y="161"/>
                  <a:pt x="30" y="161"/>
                  <a:pt x="30" y="161"/>
                </a:cubicBezTo>
                <a:cubicBezTo>
                  <a:pt x="32" y="160"/>
                  <a:pt x="32" y="160"/>
                  <a:pt x="32" y="160"/>
                </a:cubicBezTo>
                <a:cubicBezTo>
                  <a:pt x="33" y="159"/>
                  <a:pt x="33" y="159"/>
                  <a:pt x="33" y="159"/>
                </a:cubicBezTo>
                <a:cubicBezTo>
                  <a:pt x="30" y="157"/>
                  <a:pt x="30" y="157"/>
                  <a:pt x="30" y="157"/>
                </a:cubicBezTo>
                <a:cubicBezTo>
                  <a:pt x="28" y="154"/>
                  <a:pt x="28" y="154"/>
                  <a:pt x="28" y="154"/>
                </a:cubicBezTo>
                <a:cubicBezTo>
                  <a:pt x="30" y="154"/>
                  <a:pt x="30" y="154"/>
                  <a:pt x="30" y="154"/>
                </a:cubicBezTo>
                <a:cubicBezTo>
                  <a:pt x="30" y="151"/>
                  <a:pt x="30" y="151"/>
                  <a:pt x="30" y="151"/>
                </a:cubicBezTo>
                <a:cubicBezTo>
                  <a:pt x="30" y="151"/>
                  <a:pt x="34" y="152"/>
                  <a:pt x="34" y="152"/>
                </a:cubicBezTo>
                <a:cubicBezTo>
                  <a:pt x="34" y="151"/>
                  <a:pt x="34" y="151"/>
                  <a:pt x="35" y="150"/>
                </a:cubicBezTo>
                <a:cubicBezTo>
                  <a:pt x="36" y="150"/>
                  <a:pt x="38" y="149"/>
                  <a:pt x="38" y="149"/>
                </a:cubicBezTo>
                <a:cubicBezTo>
                  <a:pt x="39" y="147"/>
                  <a:pt x="39" y="147"/>
                  <a:pt x="39" y="147"/>
                </a:cubicBezTo>
                <a:cubicBezTo>
                  <a:pt x="39" y="147"/>
                  <a:pt x="41" y="146"/>
                  <a:pt x="41" y="146"/>
                </a:cubicBezTo>
                <a:cubicBezTo>
                  <a:pt x="42" y="146"/>
                  <a:pt x="41" y="145"/>
                  <a:pt x="41" y="144"/>
                </a:cubicBezTo>
                <a:cubicBezTo>
                  <a:pt x="41" y="143"/>
                  <a:pt x="41" y="141"/>
                  <a:pt x="41" y="141"/>
                </a:cubicBezTo>
                <a:cubicBezTo>
                  <a:pt x="42" y="139"/>
                  <a:pt x="42" y="139"/>
                  <a:pt x="42" y="139"/>
                </a:cubicBezTo>
                <a:cubicBezTo>
                  <a:pt x="40" y="135"/>
                  <a:pt x="40" y="135"/>
                  <a:pt x="40" y="135"/>
                </a:cubicBezTo>
                <a:cubicBezTo>
                  <a:pt x="37" y="136"/>
                  <a:pt x="37" y="136"/>
                  <a:pt x="37" y="136"/>
                </a:cubicBezTo>
                <a:cubicBezTo>
                  <a:pt x="35" y="134"/>
                  <a:pt x="35" y="134"/>
                  <a:pt x="35" y="134"/>
                </a:cubicBezTo>
                <a:cubicBezTo>
                  <a:pt x="35" y="134"/>
                  <a:pt x="32" y="134"/>
                  <a:pt x="32" y="133"/>
                </a:cubicBezTo>
                <a:cubicBezTo>
                  <a:pt x="31" y="132"/>
                  <a:pt x="30" y="130"/>
                  <a:pt x="30" y="130"/>
                </a:cubicBezTo>
                <a:cubicBezTo>
                  <a:pt x="30" y="128"/>
                  <a:pt x="30" y="128"/>
                  <a:pt x="30" y="128"/>
                </a:cubicBezTo>
                <a:cubicBezTo>
                  <a:pt x="33" y="128"/>
                  <a:pt x="33" y="128"/>
                  <a:pt x="33" y="128"/>
                </a:cubicBezTo>
                <a:cubicBezTo>
                  <a:pt x="31" y="127"/>
                  <a:pt x="31" y="127"/>
                  <a:pt x="31" y="127"/>
                </a:cubicBezTo>
                <a:cubicBezTo>
                  <a:pt x="31" y="124"/>
                  <a:pt x="31" y="124"/>
                  <a:pt x="31" y="124"/>
                </a:cubicBezTo>
                <a:cubicBezTo>
                  <a:pt x="35" y="123"/>
                  <a:pt x="35" y="123"/>
                  <a:pt x="35" y="123"/>
                </a:cubicBezTo>
                <a:cubicBezTo>
                  <a:pt x="35" y="123"/>
                  <a:pt x="40" y="125"/>
                  <a:pt x="41" y="125"/>
                </a:cubicBezTo>
                <a:cubicBezTo>
                  <a:pt x="42" y="126"/>
                  <a:pt x="42" y="122"/>
                  <a:pt x="42" y="122"/>
                </a:cubicBezTo>
                <a:cubicBezTo>
                  <a:pt x="43" y="117"/>
                  <a:pt x="43" y="117"/>
                  <a:pt x="43" y="117"/>
                </a:cubicBezTo>
                <a:cubicBezTo>
                  <a:pt x="43" y="117"/>
                  <a:pt x="42" y="113"/>
                  <a:pt x="43" y="112"/>
                </a:cubicBezTo>
                <a:cubicBezTo>
                  <a:pt x="44" y="112"/>
                  <a:pt x="47" y="106"/>
                  <a:pt x="47" y="106"/>
                </a:cubicBezTo>
                <a:cubicBezTo>
                  <a:pt x="47" y="106"/>
                  <a:pt x="47" y="100"/>
                  <a:pt x="47" y="99"/>
                </a:cubicBezTo>
                <a:cubicBezTo>
                  <a:pt x="47" y="98"/>
                  <a:pt x="47" y="94"/>
                  <a:pt x="47" y="94"/>
                </a:cubicBezTo>
                <a:cubicBezTo>
                  <a:pt x="47" y="93"/>
                  <a:pt x="47" y="93"/>
                  <a:pt x="47" y="93"/>
                </a:cubicBezTo>
                <a:cubicBezTo>
                  <a:pt x="47" y="93"/>
                  <a:pt x="44" y="92"/>
                  <a:pt x="43" y="92"/>
                </a:cubicBezTo>
                <a:cubicBezTo>
                  <a:pt x="43" y="91"/>
                  <a:pt x="44" y="89"/>
                  <a:pt x="44" y="89"/>
                </a:cubicBezTo>
                <a:cubicBezTo>
                  <a:pt x="39" y="88"/>
                  <a:pt x="39" y="88"/>
                  <a:pt x="39" y="88"/>
                </a:cubicBezTo>
                <a:cubicBezTo>
                  <a:pt x="40" y="85"/>
                  <a:pt x="41" y="80"/>
                  <a:pt x="42" y="80"/>
                </a:cubicBezTo>
                <a:cubicBezTo>
                  <a:pt x="43" y="79"/>
                  <a:pt x="45" y="77"/>
                  <a:pt x="45" y="77"/>
                </a:cubicBezTo>
                <a:cubicBezTo>
                  <a:pt x="45" y="73"/>
                  <a:pt x="45" y="73"/>
                  <a:pt x="45" y="73"/>
                </a:cubicBezTo>
                <a:cubicBezTo>
                  <a:pt x="43" y="70"/>
                  <a:pt x="43" y="70"/>
                  <a:pt x="43" y="70"/>
                </a:cubicBezTo>
                <a:cubicBezTo>
                  <a:pt x="45" y="67"/>
                  <a:pt x="45" y="67"/>
                  <a:pt x="45" y="67"/>
                </a:cubicBezTo>
                <a:cubicBezTo>
                  <a:pt x="45" y="67"/>
                  <a:pt x="49" y="65"/>
                  <a:pt x="49" y="65"/>
                </a:cubicBezTo>
                <a:cubicBezTo>
                  <a:pt x="50" y="65"/>
                  <a:pt x="56" y="65"/>
                  <a:pt x="56" y="65"/>
                </a:cubicBezTo>
                <a:cubicBezTo>
                  <a:pt x="60" y="63"/>
                  <a:pt x="60" y="63"/>
                  <a:pt x="60" y="63"/>
                </a:cubicBezTo>
                <a:cubicBezTo>
                  <a:pt x="66" y="63"/>
                  <a:pt x="66" y="63"/>
                  <a:pt x="66" y="63"/>
                </a:cubicBezTo>
                <a:cubicBezTo>
                  <a:pt x="70" y="62"/>
                  <a:pt x="70" y="62"/>
                  <a:pt x="70" y="62"/>
                </a:cubicBezTo>
                <a:cubicBezTo>
                  <a:pt x="73" y="64"/>
                  <a:pt x="73" y="64"/>
                  <a:pt x="73" y="64"/>
                </a:cubicBezTo>
                <a:cubicBezTo>
                  <a:pt x="73" y="64"/>
                  <a:pt x="75" y="66"/>
                  <a:pt x="75" y="67"/>
                </a:cubicBezTo>
                <a:cubicBezTo>
                  <a:pt x="75" y="67"/>
                  <a:pt x="77" y="69"/>
                  <a:pt x="77" y="70"/>
                </a:cubicBezTo>
                <a:cubicBezTo>
                  <a:pt x="76" y="70"/>
                  <a:pt x="78" y="73"/>
                  <a:pt x="78" y="73"/>
                </a:cubicBezTo>
                <a:cubicBezTo>
                  <a:pt x="78" y="73"/>
                  <a:pt x="77" y="75"/>
                  <a:pt x="77" y="76"/>
                </a:cubicBezTo>
                <a:cubicBezTo>
                  <a:pt x="77" y="76"/>
                  <a:pt x="78" y="80"/>
                  <a:pt x="78" y="80"/>
                </a:cubicBezTo>
                <a:cubicBezTo>
                  <a:pt x="78" y="81"/>
                  <a:pt x="80" y="82"/>
                  <a:pt x="80" y="82"/>
                </a:cubicBezTo>
                <a:cubicBezTo>
                  <a:pt x="82" y="81"/>
                  <a:pt x="82" y="81"/>
                  <a:pt x="82" y="81"/>
                </a:cubicBezTo>
                <a:cubicBezTo>
                  <a:pt x="83" y="79"/>
                  <a:pt x="83" y="79"/>
                  <a:pt x="83" y="79"/>
                </a:cubicBezTo>
                <a:cubicBezTo>
                  <a:pt x="81" y="76"/>
                  <a:pt x="81" y="76"/>
                  <a:pt x="81" y="76"/>
                </a:cubicBezTo>
                <a:cubicBezTo>
                  <a:pt x="80" y="76"/>
                  <a:pt x="80" y="76"/>
                  <a:pt x="80" y="76"/>
                </a:cubicBezTo>
                <a:cubicBezTo>
                  <a:pt x="81" y="72"/>
                  <a:pt x="81" y="72"/>
                  <a:pt x="81" y="72"/>
                </a:cubicBezTo>
                <a:cubicBezTo>
                  <a:pt x="81" y="72"/>
                  <a:pt x="83" y="71"/>
                  <a:pt x="84" y="72"/>
                </a:cubicBezTo>
                <a:cubicBezTo>
                  <a:pt x="85" y="72"/>
                  <a:pt x="88" y="75"/>
                  <a:pt x="88" y="75"/>
                </a:cubicBezTo>
                <a:cubicBezTo>
                  <a:pt x="90" y="76"/>
                  <a:pt x="90" y="76"/>
                  <a:pt x="90" y="76"/>
                </a:cubicBezTo>
                <a:cubicBezTo>
                  <a:pt x="90" y="76"/>
                  <a:pt x="93" y="74"/>
                  <a:pt x="93" y="74"/>
                </a:cubicBezTo>
                <a:cubicBezTo>
                  <a:pt x="93" y="74"/>
                  <a:pt x="90" y="70"/>
                  <a:pt x="90" y="70"/>
                </a:cubicBezTo>
                <a:cubicBezTo>
                  <a:pt x="91" y="65"/>
                  <a:pt x="91" y="65"/>
                  <a:pt x="91" y="65"/>
                </a:cubicBezTo>
                <a:cubicBezTo>
                  <a:pt x="92" y="61"/>
                  <a:pt x="92" y="61"/>
                  <a:pt x="92" y="61"/>
                </a:cubicBezTo>
                <a:cubicBezTo>
                  <a:pt x="96" y="58"/>
                  <a:pt x="96" y="58"/>
                  <a:pt x="96" y="58"/>
                </a:cubicBezTo>
                <a:cubicBezTo>
                  <a:pt x="99" y="60"/>
                  <a:pt x="99" y="60"/>
                  <a:pt x="99" y="60"/>
                </a:cubicBezTo>
                <a:cubicBezTo>
                  <a:pt x="104" y="60"/>
                  <a:pt x="104" y="60"/>
                  <a:pt x="104" y="60"/>
                </a:cubicBezTo>
                <a:cubicBezTo>
                  <a:pt x="109" y="60"/>
                  <a:pt x="109" y="60"/>
                  <a:pt x="109" y="60"/>
                </a:cubicBezTo>
                <a:cubicBezTo>
                  <a:pt x="112" y="59"/>
                  <a:pt x="112" y="59"/>
                  <a:pt x="112" y="59"/>
                </a:cubicBezTo>
                <a:cubicBezTo>
                  <a:pt x="116" y="59"/>
                  <a:pt x="116" y="59"/>
                  <a:pt x="116" y="59"/>
                </a:cubicBezTo>
                <a:cubicBezTo>
                  <a:pt x="116" y="59"/>
                  <a:pt x="114" y="57"/>
                  <a:pt x="114" y="57"/>
                </a:cubicBezTo>
                <a:cubicBezTo>
                  <a:pt x="113" y="57"/>
                  <a:pt x="111" y="55"/>
                  <a:pt x="111" y="55"/>
                </a:cubicBezTo>
                <a:cubicBezTo>
                  <a:pt x="111" y="55"/>
                  <a:pt x="110" y="57"/>
                  <a:pt x="110" y="57"/>
                </a:cubicBezTo>
                <a:cubicBezTo>
                  <a:pt x="109" y="58"/>
                  <a:pt x="106" y="58"/>
                  <a:pt x="106" y="57"/>
                </a:cubicBezTo>
                <a:cubicBezTo>
                  <a:pt x="105" y="57"/>
                  <a:pt x="104" y="54"/>
                  <a:pt x="104" y="54"/>
                </a:cubicBezTo>
                <a:cubicBezTo>
                  <a:pt x="104" y="51"/>
                  <a:pt x="104" y="51"/>
                  <a:pt x="104" y="51"/>
                </a:cubicBezTo>
                <a:cubicBezTo>
                  <a:pt x="106" y="50"/>
                  <a:pt x="106" y="50"/>
                  <a:pt x="106" y="50"/>
                </a:cubicBezTo>
                <a:cubicBezTo>
                  <a:pt x="103" y="47"/>
                  <a:pt x="103" y="47"/>
                  <a:pt x="103" y="47"/>
                </a:cubicBezTo>
                <a:cubicBezTo>
                  <a:pt x="103" y="47"/>
                  <a:pt x="103" y="44"/>
                  <a:pt x="104" y="43"/>
                </a:cubicBezTo>
                <a:cubicBezTo>
                  <a:pt x="105" y="43"/>
                  <a:pt x="105" y="41"/>
                  <a:pt x="105" y="41"/>
                </a:cubicBezTo>
                <a:cubicBezTo>
                  <a:pt x="102" y="41"/>
                  <a:pt x="102" y="41"/>
                  <a:pt x="102" y="41"/>
                </a:cubicBezTo>
                <a:cubicBezTo>
                  <a:pt x="102" y="41"/>
                  <a:pt x="101" y="41"/>
                  <a:pt x="101" y="39"/>
                </a:cubicBezTo>
                <a:cubicBezTo>
                  <a:pt x="102" y="37"/>
                  <a:pt x="102" y="36"/>
                  <a:pt x="102" y="36"/>
                </a:cubicBezTo>
                <a:cubicBezTo>
                  <a:pt x="98" y="36"/>
                  <a:pt x="98" y="36"/>
                  <a:pt x="98" y="36"/>
                </a:cubicBezTo>
                <a:cubicBezTo>
                  <a:pt x="96" y="36"/>
                  <a:pt x="96" y="36"/>
                  <a:pt x="96" y="36"/>
                </a:cubicBezTo>
                <a:cubicBezTo>
                  <a:pt x="93" y="33"/>
                  <a:pt x="93" y="33"/>
                  <a:pt x="93" y="33"/>
                </a:cubicBezTo>
                <a:cubicBezTo>
                  <a:pt x="94" y="30"/>
                  <a:pt x="94" y="30"/>
                  <a:pt x="94" y="30"/>
                </a:cubicBezTo>
                <a:cubicBezTo>
                  <a:pt x="100" y="29"/>
                  <a:pt x="100" y="29"/>
                  <a:pt x="100" y="29"/>
                </a:cubicBezTo>
                <a:cubicBezTo>
                  <a:pt x="107" y="26"/>
                  <a:pt x="107" y="26"/>
                  <a:pt x="107" y="26"/>
                </a:cubicBezTo>
                <a:cubicBezTo>
                  <a:pt x="106" y="24"/>
                  <a:pt x="106" y="24"/>
                  <a:pt x="106" y="24"/>
                </a:cubicBezTo>
                <a:cubicBezTo>
                  <a:pt x="104" y="25"/>
                  <a:pt x="104" y="25"/>
                  <a:pt x="104" y="25"/>
                </a:cubicBezTo>
                <a:cubicBezTo>
                  <a:pt x="104" y="25"/>
                  <a:pt x="103" y="26"/>
                  <a:pt x="103" y="26"/>
                </a:cubicBezTo>
                <a:cubicBezTo>
                  <a:pt x="102" y="26"/>
                  <a:pt x="100" y="26"/>
                  <a:pt x="100" y="26"/>
                </a:cubicBezTo>
                <a:cubicBezTo>
                  <a:pt x="100" y="24"/>
                  <a:pt x="100" y="24"/>
                  <a:pt x="100" y="24"/>
                </a:cubicBezTo>
                <a:cubicBezTo>
                  <a:pt x="103" y="24"/>
                  <a:pt x="103" y="24"/>
                  <a:pt x="103" y="24"/>
                </a:cubicBezTo>
                <a:cubicBezTo>
                  <a:pt x="105" y="23"/>
                  <a:pt x="105" y="23"/>
                  <a:pt x="105" y="23"/>
                </a:cubicBezTo>
                <a:cubicBezTo>
                  <a:pt x="103" y="22"/>
                  <a:pt x="103" y="22"/>
                  <a:pt x="103" y="22"/>
                </a:cubicBezTo>
                <a:cubicBezTo>
                  <a:pt x="100" y="18"/>
                  <a:pt x="100" y="18"/>
                  <a:pt x="100" y="18"/>
                </a:cubicBezTo>
                <a:cubicBezTo>
                  <a:pt x="99" y="15"/>
                  <a:pt x="99" y="15"/>
                  <a:pt x="99" y="15"/>
                </a:cubicBezTo>
                <a:cubicBezTo>
                  <a:pt x="97" y="14"/>
                  <a:pt x="97" y="14"/>
                  <a:pt x="97" y="14"/>
                </a:cubicBezTo>
                <a:cubicBezTo>
                  <a:pt x="95" y="12"/>
                  <a:pt x="95" y="12"/>
                  <a:pt x="95" y="12"/>
                </a:cubicBezTo>
                <a:cubicBezTo>
                  <a:pt x="95" y="9"/>
                  <a:pt x="95" y="9"/>
                  <a:pt x="95" y="9"/>
                </a:cubicBezTo>
                <a:cubicBezTo>
                  <a:pt x="94" y="1"/>
                  <a:pt x="94" y="1"/>
                  <a:pt x="94" y="1"/>
                </a:cubicBezTo>
                <a:cubicBezTo>
                  <a:pt x="97" y="1"/>
                  <a:pt x="97" y="1"/>
                  <a:pt x="97" y="1"/>
                </a:cubicBezTo>
                <a:cubicBezTo>
                  <a:pt x="99" y="0"/>
                  <a:pt x="99" y="0"/>
                  <a:pt x="99" y="0"/>
                </a:cubicBezTo>
                <a:cubicBezTo>
                  <a:pt x="99" y="0"/>
                  <a:pt x="104" y="2"/>
                  <a:pt x="105" y="2"/>
                </a:cubicBezTo>
                <a:cubicBezTo>
                  <a:pt x="106" y="2"/>
                  <a:pt x="108" y="3"/>
                  <a:pt x="108" y="3"/>
                </a:cubicBezTo>
                <a:cubicBezTo>
                  <a:pt x="112" y="5"/>
                  <a:pt x="112" y="5"/>
                  <a:pt x="112" y="5"/>
                </a:cubicBezTo>
                <a:cubicBezTo>
                  <a:pt x="115" y="6"/>
                  <a:pt x="115" y="6"/>
                  <a:pt x="115" y="6"/>
                </a:cubicBezTo>
                <a:cubicBezTo>
                  <a:pt x="115" y="6"/>
                  <a:pt x="116" y="6"/>
                  <a:pt x="116" y="6"/>
                </a:cubicBezTo>
                <a:cubicBezTo>
                  <a:pt x="117" y="6"/>
                  <a:pt x="119" y="5"/>
                  <a:pt x="119" y="5"/>
                </a:cubicBezTo>
                <a:cubicBezTo>
                  <a:pt x="119" y="5"/>
                  <a:pt x="122" y="3"/>
                  <a:pt x="123" y="3"/>
                </a:cubicBezTo>
                <a:cubicBezTo>
                  <a:pt x="123" y="2"/>
                  <a:pt x="124" y="2"/>
                  <a:pt x="124" y="2"/>
                </a:cubicBezTo>
                <a:cubicBezTo>
                  <a:pt x="126" y="6"/>
                  <a:pt x="126" y="6"/>
                  <a:pt x="126" y="6"/>
                </a:cubicBezTo>
                <a:cubicBezTo>
                  <a:pt x="128" y="4"/>
                  <a:pt x="128" y="4"/>
                  <a:pt x="128" y="4"/>
                </a:cubicBezTo>
                <a:cubicBezTo>
                  <a:pt x="129" y="2"/>
                  <a:pt x="129" y="2"/>
                  <a:pt x="129" y="2"/>
                </a:cubicBezTo>
                <a:cubicBezTo>
                  <a:pt x="137" y="11"/>
                  <a:pt x="137" y="11"/>
                  <a:pt x="137" y="11"/>
                </a:cubicBezTo>
                <a:cubicBezTo>
                  <a:pt x="138" y="15"/>
                  <a:pt x="138" y="15"/>
                  <a:pt x="138" y="15"/>
                </a:cubicBezTo>
                <a:cubicBezTo>
                  <a:pt x="138" y="15"/>
                  <a:pt x="138" y="18"/>
                  <a:pt x="138" y="18"/>
                </a:cubicBezTo>
                <a:cubicBezTo>
                  <a:pt x="137" y="18"/>
                  <a:pt x="136" y="22"/>
                  <a:pt x="136" y="22"/>
                </a:cubicBezTo>
                <a:cubicBezTo>
                  <a:pt x="136" y="25"/>
                  <a:pt x="136" y="25"/>
                  <a:pt x="136" y="25"/>
                </a:cubicBezTo>
                <a:cubicBezTo>
                  <a:pt x="138" y="26"/>
                  <a:pt x="138" y="26"/>
                  <a:pt x="138" y="26"/>
                </a:cubicBezTo>
                <a:cubicBezTo>
                  <a:pt x="141" y="26"/>
                  <a:pt x="141" y="26"/>
                  <a:pt x="141" y="26"/>
                </a:cubicBezTo>
                <a:cubicBezTo>
                  <a:pt x="143" y="28"/>
                  <a:pt x="143" y="28"/>
                  <a:pt x="143" y="28"/>
                </a:cubicBezTo>
                <a:cubicBezTo>
                  <a:pt x="144" y="29"/>
                  <a:pt x="144" y="29"/>
                  <a:pt x="144" y="29"/>
                </a:cubicBezTo>
                <a:cubicBezTo>
                  <a:pt x="147" y="29"/>
                  <a:pt x="147" y="29"/>
                  <a:pt x="147" y="29"/>
                </a:cubicBezTo>
                <a:cubicBezTo>
                  <a:pt x="148" y="28"/>
                  <a:pt x="148" y="28"/>
                  <a:pt x="148" y="28"/>
                </a:cubicBezTo>
                <a:cubicBezTo>
                  <a:pt x="152" y="29"/>
                  <a:pt x="152" y="29"/>
                  <a:pt x="152" y="29"/>
                </a:cubicBezTo>
                <a:cubicBezTo>
                  <a:pt x="155" y="31"/>
                  <a:pt x="155" y="31"/>
                  <a:pt x="155" y="31"/>
                </a:cubicBezTo>
                <a:cubicBezTo>
                  <a:pt x="158" y="33"/>
                  <a:pt x="158" y="33"/>
                  <a:pt x="158" y="33"/>
                </a:cubicBezTo>
                <a:cubicBezTo>
                  <a:pt x="163" y="35"/>
                  <a:pt x="163" y="35"/>
                  <a:pt x="163" y="35"/>
                </a:cubicBezTo>
                <a:cubicBezTo>
                  <a:pt x="164" y="32"/>
                  <a:pt x="164" y="32"/>
                  <a:pt x="164" y="32"/>
                </a:cubicBezTo>
                <a:cubicBezTo>
                  <a:pt x="165" y="31"/>
                  <a:pt x="165" y="31"/>
                  <a:pt x="165" y="31"/>
                </a:cubicBezTo>
                <a:cubicBezTo>
                  <a:pt x="168" y="31"/>
                  <a:pt x="168" y="31"/>
                  <a:pt x="168" y="31"/>
                </a:cubicBezTo>
                <a:cubicBezTo>
                  <a:pt x="170" y="30"/>
                  <a:pt x="170" y="30"/>
                  <a:pt x="170" y="30"/>
                </a:cubicBezTo>
                <a:cubicBezTo>
                  <a:pt x="171" y="29"/>
                  <a:pt x="171" y="29"/>
                  <a:pt x="171" y="29"/>
                </a:cubicBezTo>
                <a:cubicBezTo>
                  <a:pt x="168" y="26"/>
                  <a:pt x="168" y="26"/>
                  <a:pt x="168" y="26"/>
                </a:cubicBezTo>
                <a:cubicBezTo>
                  <a:pt x="168" y="23"/>
                  <a:pt x="168" y="23"/>
                  <a:pt x="168" y="23"/>
                </a:cubicBezTo>
                <a:cubicBezTo>
                  <a:pt x="168" y="23"/>
                  <a:pt x="170" y="21"/>
                  <a:pt x="170" y="21"/>
                </a:cubicBezTo>
                <a:cubicBezTo>
                  <a:pt x="171" y="21"/>
                  <a:pt x="175" y="22"/>
                  <a:pt x="175" y="22"/>
                </a:cubicBezTo>
                <a:cubicBezTo>
                  <a:pt x="176" y="25"/>
                  <a:pt x="176" y="25"/>
                  <a:pt x="176" y="25"/>
                </a:cubicBezTo>
                <a:cubicBezTo>
                  <a:pt x="177" y="28"/>
                  <a:pt x="177" y="28"/>
                  <a:pt x="177" y="28"/>
                </a:cubicBezTo>
                <a:cubicBezTo>
                  <a:pt x="173" y="29"/>
                  <a:pt x="173" y="29"/>
                  <a:pt x="173" y="29"/>
                </a:cubicBezTo>
                <a:cubicBezTo>
                  <a:pt x="172" y="31"/>
                  <a:pt x="172" y="31"/>
                  <a:pt x="172" y="31"/>
                </a:cubicBezTo>
                <a:cubicBezTo>
                  <a:pt x="172" y="35"/>
                  <a:pt x="172" y="35"/>
                  <a:pt x="172" y="35"/>
                </a:cubicBezTo>
                <a:cubicBezTo>
                  <a:pt x="172" y="39"/>
                  <a:pt x="172" y="39"/>
                  <a:pt x="172" y="39"/>
                </a:cubicBezTo>
                <a:cubicBezTo>
                  <a:pt x="172" y="39"/>
                  <a:pt x="172" y="41"/>
                  <a:pt x="171" y="41"/>
                </a:cubicBezTo>
                <a:cubicBezTo>
                  <a:pt x="170" y="42"/>
                  <a:pt x="168" y="42"/>
                  <a:pt x="168" y="42"/>
                </a:cubicBezTo>
                <a:cubicBezTo>
                  <a:pt x="168" y="44"/>
                  <a:pt x="168" y="44"/>
                  <a:pt x="168" y="44"/>
                </a:cubicBezTo>
                <a:cubicBezTo>
                  <a:pt x="165" y="46"/>
                  <a:pt x="165" y="46"/>
                  <a:pt x="165" y="46"/>
                </a:cubicBezTo>
                <a:cubicBezTo>
                  <a:pt x="162" y="46"/>
                  <a:pt x="162" y="46"/>
                  <a:pt x="162" y="46"/>
                </a:cubicBezTo>
                <a:cubicBezTo>
                  <a:pt x="161" y="47"/>
                  <a:pt x="161" y="47"/>
                  <a:pt x="161" y="47"/>
                </a:cubicBezTo>
                <a:cubicBezTo>
                  <a:pt x="162" y="50"/>
                  <a:pt x="162" y="50"/>
                  <a:pt x="162" y="50"/>
                </a:cubicBezTo>
                <a:cubicBezTo>
                  <a:pt x="164" y="52"/>
                  <a:pt x="164" y="52"/>
                  <a:pt x="164" y="52"/>
                </a:cubicBezTo>
                <a:cubicBezTo>
                  <a:pt x="167" y="53"/>
                  <a:pt x="167" y="53"/>
                  <a:pt x="167" y="53"/>
                </a:cubicBezTo>
                <a:cubicBezTo>
                  <a:pt x="169" y="52"/>
                  <a:pt x="169" y="52"/>
                  <a:pt x="169" y="52"/>
                </a:cubicBezTo>
                <a:cubicBezTo>
                  <a:pt x="170" y="50"/>
                  <a:pt x="170" y="50"/>
                  <a:pt x="170" y="50"/>
                </a:cubicBezTo>
                <a:cubicBezTo>
                  <a:pt x="173" y="49"/>
                  <a:pt x="173" y="49"/>
                  <a:pt x="173" y="49"/>
                </a:cubicBezTo>
                <a:cubicBezTo>
                  <a:pt x="177" y="51"/>
                  <a:pt x="177" y="51"/>
                  <a:pt x="177" y="51"/>
                </a:cubicBezTo>
                <a:cubicBezTo>
                  <a:pt x="178" y="53"/>
                  <a:pt x="178" y="53"/>
                  <a:pt x="178" y="53"/>
                </a:cubicBezTo>
                <a:cubicBezTo>
                  <a:pt x="178" y="53"/>
                  <a:pt x="182" y="53"/>
                  <a:pt x="182" y="53"/>
                </a:cubicBezTo>
                <a:cubicBezTo>
                  <a:pt x="182" y="53"/>
                  <a:pt x="183" y="50"/>
                  <a:pt x="183" y="50"/>
                </a:cubicBezTo>
                <a:cubicBezTo>
                  <a:pt x="183" y="50"/>
                  <a:pt x="184" y="48"/>
                  <a:pt x="185" y="48"/>
                </a:cubicBezTo>
                <a:cubicBezTo>
                  <a:pt x="186" y="48"/>
                  <a:pt x="187" y="46"/>
                  <a:pt x="188" y="46"/>
                </a:cubicBezTo>
                <a:cubicBezTo>
                  <a:pt x="188" y="45"/>
                  <a:pt x="189" y="43"/>
                  <a:pt x="189" y="43"/>
                </a:cubicBezTo>
                <a:cubicBezTo>
                  <a:pt x="189" y="43"/>
                  <a:pt x="191" y="42"/>
                  <a:pt x="192" y="42"/>
                </a:cubicBezTo>
                <a:cubicBezTo>
                  <a:pt x="193" y="42"/>
                  <a:pt x="199" y="41"/>
                  <a:pt x="199" y="41"/>
                </a:cubicBezTo>
                <a:cubicBezTo>
                  <a:pt x="199" y="41"/>
                  <a:pt x="203" y="40"/>
                  <a:pt x="204" y="39"/>
                </a:cubicBezTo>
                <a:cubicBezTo>
                  <a:pt x="204" y="39"/>
                  <a:pt x="208" y="36"/>
                  <a:pt x="208" y="36"/>
                </a:cubicBezTo>
                <a:cubicBezTo>
                  <a:pt x="209" y="33"/>
                  <a:pt x="209" y="33"/>
                  <a:pt x="209" y="33"/>
                </a:cubicBezTo>
                <a:cubicBezTo>
                  <a:pt x="212" y="30"/>
                  <a:pt x="212" y="30"/>
                  <a:pt x="212" y="30"/>
                </a:cubicBezTo>
                <a:cubicBezTo>
                  <a:pt x="212" y="30"/>
                  <a:pt x="213" y="30"/>
                  <a:pt x="213" y="29"/>
                </a:cubicBezTo>
                <a:cubicBezTo>
                  <a:pt x="213" y="28"/>
                  <a:pt x="214" y="25"/>
                  <a:pt x="214" y="25"/>
                </a:cubicBezTo>
                <a:cubicBezTo>
                  <a:pt x="216" y="24"/>
                  <a:pt x="216" y="24"/>
                  <a:pt x="216" y="24"/>
                </a:cubicBezTo>
                <a:cubicBezTo>
                  <a:pt x="216" y="24"/>
                  <a:pt x="218" y="25"/>
                  <a:pt x="218" y="26"/>
                </a:cubicBezTo>
                <a:cubicBezTo>
                  <a:pt x="218" y="26"/>
                  <a:pt x="217" y="28"/>
                  <a:pt x="217" y="28"/>
                </a:cubicBezTo>
                <a:cubicBezTo>
                  <a:pt x="217" y="28"/>
                  <a:pt x="215" y="29"/>
                  <a:pt x="214" y="30"/>
                </a:cubicBezTo>
                <a:cubicBezTo>
                  <a:pt x="214" y="30"/>
                  <a:pt x="214" y="32"/>
                  <a:pt x="214" y="32"/>
                </a:cubicBezTo>
                <a:cubicBezTo>
                  <a:pt x="216" y="30"/>
                  <a:pt x="216" y="30"/>
                  <a:pt x="216" y="30"/>
                </a:cubicBezTo>
                <a:cubicBezTo>
                  <a:pt x="216" y="30"/>
                  <a:pt x="217" y="29"/>
                  <a:pt x="217" y="29"/>
                </a:cubicBezTo>
                <a:cubicBezTo>
                  <a:pt x="217" y="29"/>
                  <a:pt x="221" y="28"/>
                  <a:pt x="221" y="28"/>
                </a:cubicBezTo>
                <a:cubicBezTo>
                  <a:pt x="221" y="28"/>
                  <a:pt x="223" y="29"/>
                  <a:pt x="223" y="29"/>
                </a:cubicBezTo>
                <a:cubicBezTo>
                  <a:pt x="223" y="29"/>
                  <a:pt x="225" y="30"/>
                  <a:pt x="225" y="30"/>
                </a:cubicBezTo>
                <a:cubicBezTo>
                  <a:pt x="229" y="29"/>
                  <a:pt x="229" y="29"/>
                  <a:pt x="229" y="29"/>
                </a:cubicBezTo>
                <a:cubicBezTo>
                  <a:pt x="229" y="27"/>
                  <a:pt x="229" y="27"/>
                  <a:pt x="229" y="27"/>
                </a:cubicBezTo>
                <a:cubicBezTo>
                  <a:pt x="229" y="27"/>
                  <a:pt x="229" y="26"/>
                  <a:pt x="230" y="26"/>
                </a:cubicBezTo>
                <a:cubicBezTo>
                  <a:pt x="231" y="25"/>
                  <a:pt x="233" y="24"/>
                  <a:pt x="233" y="24"/>
                </a:cubicBezTo>
                <a:cubicBezTo>
                  <a:pt x="233" y="24"/>
                  <a:pt x="233" y="22"/>
                  <a:pt x="233" y="21"/>
                </a:cubicBezTo>
                <a:cubicBezTo>
                  <a:pt x="233" y="21"/>
                  <a:pt x="234" y="19"/>
                  <a:pt x="234" y="19"/>
                </a:cubicBezTo>
                <a:cubicBezTo>
                  <a:pt x="234" y="19"/>
                  <a:pt x="234" y="19"/>
                  <a:pt x="234" y="19"/>
                </a:cubicBezTo>
                <a:cubicBezTo>
                  <a:pt x="234" y="19"/>
                  <a:pt x="236" y="18"/>
                  <a:pt x="236" y="18"/>
                </a:cubicBezTo>
                <a:cubicBezTo>
                  <a:pt x="236" y="18"/>
                  <a:pt x="237" y="15"/>
                  <a:pt x="237" y="15"/>
                </a:cubicBezTo>
                <a:cubicBezTo>
                  <a:pt x="237" y="15"/>
                  <a:pt x="237" y="14"/>
                  <a:pt x="238" y="14"/>
                </a:cubicBezTo>
                <a:cubicBezTo>
                  <a:pt x="238" y="14"/>
                  <a:pt x="240" y="12"/>
                  <a:pt x="240" y="12"/>
                </a:cubicBezTo>
                <a:cubicBezTo>
                  <a:pt x="241" y="11"/>
                  <a:pt x="241" y="11"/>
                  <a:pt x="242" y="11"/>
                </a:cubicBezTo>
                <a:cubicBezTo>
                  <a:pt x="242" y="11"/>
                  <a:pt x="243" y="13"/>
                  <a:pt x="243" y="13"/>
                </a:cubicBezTo>
                <a:cubicBezTo>
                  <a:pt x="243" y="13"/>
                  <a:pt x="243" y="14"/>
                  <a:pt x="242" y="15"/>
                </a:cubicBezTo>
                <a:cubicBezTo>
                  <a:pt x="241" y="15"/>
                  <a:pt x="240" y="16"/>
                  <a:pt x="240" y="16"/>
                </a:cubicBezTo>
                <a:cubicBezTo>
                  <a:pt x="240" y="16"/>
                  <a:pt x="242" y="18"/>
                  <a:pt x="242" y="18"/>
                </a:cubicBezTo>
                <a:cubicBezTo>
                  <a:pt x="242" y="18"/>
                  <a:pt x="243" y="19"/>
                  <a:pt x="243" y="19"/>
                </a:cubicBezTo>
                <a:cubicBezTo>
                  <a:pt x="243" y="20"/>
                  <a:pt x="242" y="21"/>
                  <a:pt x="242" y="21"/>
                </a:cubicBezTo>
                <a:cubicBezTo>
                  <a:pt x="243" y="21"/>
                  <a:pt x="246" y="20"/>
                  <a:pt x="246" y="20"/>
                </a:cubicBezTo>
                <a:cubicBezTo>
                  <a:pt x="246" y="20"/>
                  <a:pt x="246" y="18"/>
                  <a:pt x="246" y="18"/>
                </a:cubicBezTo>
                <a:cubicBezTo>
                  <a:pt x="246" y="18"/>
                  <a:pt x="248" y="16"/>
                  <a:pt x="248" y="16"/>
                </a:cubicBezTo>
                <a:cubicBezTo>
                  <a:pt x="249" y="16"/>
                  <a:pt x="251" y="17"/>
                  <a:pt x="251" y="17"/>
                </a:cubicBezTo>
                <a:cubicBezTo>
                  <a:pt x="251" y="17"/>
                  <a:pt x="251" y="18"/>
                  <a:pt x="251" y="19"/>
                </a:cubicBezTo>
                <a:cubicBezTo>
                  <a:pt x="250" y="19"/>
                  <a:pt x="248" y="21"/>
                  <a:pt x="248" y="21"/>
                </a:cubicBezTo>
                <a:cubicBezTo>
                  <a:pt x="248" y="22"/>
                  <a:pt x="247" y="22"/>
                  <a:pt x="248" y="22"/>
                </a:cubicBezTo>
                <a:cubicBezTo>
                  <a:pt x="248" y="23"/>
                  <a:pt x="250" y="25"/>
                  <a:pt x="250" y="25"/>
                </a:cubicBezTo>
                <a:cubicBezTo>
                  <a:pt x="253" y="27"/>
                  <a:pt x="253" y="27"/>
                  <a:pt x="253" y="27"/>
                </a:cubicBezTo>
                <a:cubicBezTo>
                  <a:pt x="253" y="27"/>
                  <a:pt x="253" y="28"/>
                  <a:pt x="253" y="29"/>
                </a:cubicBezTo>
                <a:cubicBezTo>
                  <a:pt x="253" y="29"/>
                  <a:pt x="248" y="29"/>
                  <a:pt x="248" y="29"/>
                </a:cubicBezTo>
                <a:cubicBezTo>
                  <a:pt x="248" y="29"/>
                  <a:pt x="248" y="29"/>
                  <a:pt x="247" y="30"/>
                </a:cubicBezTo>
                <a:cubicBezTo>
                  <a:pt x="247" y="30"/>
                  <a:pt x="246" y="31"/>
                  <a:pt x="244" y="32"/>
                </a:cubicBezTo>
                <a:cubicBezTo>
                  <a:pt x="242" y="32"/>
                  <a:pt x="242" y="32"/>
                  <a:pt x="242" y="33"/>
                </a:cubicBezTo>
                <a:cubicBezTo>
                  <a:pt x="242" y="34"/>
                  <a:pt x="241" y="35"/>
                  <a:pt x="242" y="36"/>
                </a:cubicBezTo>
                <a:cubicBezTo>
                  <a:pt x="243" y="37"/>
                  <a:pt x="245" y="38"/>
                  <a:pt x="245" y="38"/>
                </a:cubicBezTo>
                <a:cubicBezTo>
                  <a:pt x="245" y="38"/>
                  <a:pt x="250" y="40"/>
                  <a:pt x="250" y="39"/>
                </a:cubicBezTo>
                <a:cubicBezTo>
                  <a:pt x="250" y="39"/>
                  <a:pt x="257" y="39"/>
                  <a:pt x="257" y="39"/>
                </a:cubicBezTo>
                <a:cubicBezTo>
                  <a:pt x="260" y="39"/>
                  <a:pt x="260" y="39"/>
                  <a:pt x="260" y="39"/>
                </a:cubicBezTo>
                <a:cubicBezTo>
                  <a:pt x="260" y="39"/>
                  <a:pt x="261" y="41"/>
                  <a:pt x="262" y="42"/>
                </a:cubicBezTo>
                <a:cubicBezTo>
                  <a:pt x="262" y="42"/>
                  <a:pt x="266" y="45"/>
                  <a:pt x="266" y="45"/>
                </a:cubicBezTo>
                <a:cubicBezTo>
                  <a:pt x="268" y="45"/>
                  <a:pt x="268" y="45"/>
                  <a:pt x="268" y="45"/>
                </a:cubicBezTo>
                <a:cubicBezTo>
                  <a:pt x="269" y="49"/>
                  <a:pt x="269" y="49"/>
                  <a:pt x="269" y="49"/>
                </a:cubicBezTo>
                <a:cubicBezTo>
                  <a:pt x="268" y="52"/>
                  <a:pt x="268" y="52"/>
                  <a:pt x="268" y="52"/>
                </a:cubicBezTo>
                <a:cubicBezTo>
                  <a:pt x="265" y="53"/>
                  <a:pt x="265" y="53"/>
                  <a:pt x="265" y="53"/>
                </a:cubicBezTo>
                <a:cubicBezTo>
                  <a:pt x="261" y="56"/>
                  <a:pt x="261" y="56"/>
                  <a:pt x="261" y="56"/>
                </a:cubicBezTo>
                <a:cubicBezTo>
                  <a:pt x="259" y="55"/>
                  <a:pt x="259" y="55"/>
                  <a:pt x="259" y="55"/>
                </a:cubicBezTo>
                <a:cubicBezTo>
                  <a:pt x="259" y="55"/>
                  <a:pt x="261" y="57"/>
                  <a:pt x="262" y="57"/>
                </a:cubicBezTo>
                <a:cubicBezTo>
                  <a:pt x="263" y="57"/>
                  <a:pt x="264" y="58"/>
                  <a:pt x="264" y="58"/>
                </a:cubicBezTo>
                <a:cubicBezTo>
                  <a:pt x="265" y="58"/>
                  <a:pt x="269" y="58"/>
                  <a:pt x="273" y="58"/>
                </a:cubicBezTo>
                <a:cubicBezTo>
                  <a:pt x="273" y="59"/>
                  <a:pt x="273" y="59"/>
                  <a:pt x="273" y="60"/>
                </a:cubicBezTo>
                <a:cubicBezTo>
                  <a:pt x="274" y="61"/>
                  <a:pt x="275" y="65"/>
                  <a:pt x="275" y="66"/>
                </a:cubicBezTo>
                <a:cubicBezTo>
                  <a:pt x="275" y="66"/>
                  <a:pt x="276" y="70"/>
                  <a:pt x="278" y="73"/>
                </a:cubicBezTo>
                <a:cubicBezTo>
                  <a:pt x="281" y="77"/>
                  <a:pt x="280" y="78"/>
                  <a:pt x="280" y="78"/>
                </a:cubicBezTo>
                <a:cubicBezTo>
                  <a:pt x="280" y="87"/>
                  <a:pt x="280" y="87"/>
                  <a:pt x="280" y="87"/>
                </a:cubicBezTo>
                <a:cubicBezTo>
                  <a:pt x="280" y="95"/>
                  <a:pt x="280" y="95"/>
                  <a:pt x="280" y="95"/>
                </a:cubicBezTo>
                <a:cubicBezTo>
                  <a:pt x="275" y="99"/>
                  <a:pt x="275" y="99"/>
                  <a:pt x="275" y="99"/>
                </a:cubicBezTo>
                <a:cubicBezTo>
                  <a:pt x="273" y="108"/>
                  <a:pt x="273" y="108"/>
                  <a:pt x="273" y="108"/>
                </a:cubicBezTo>
                <a:cubicBezTo>
                  <a:pt x="273" y="108"/>
                  <a:pt x="274" y="109"/>
                  <a:pt x="275" y="109"/>
                </a:cubicBezTo>
                <a:cubicBezTo>
                  <a:pt x="276" y="110"/>
                  <a:pt x="279" y="113"/>
                  <a:pt x="279" y="113"/>
                </a:cubicBezTo>
                <a:cubicBezTo>
                  <a:pt x="280" y="114"/>
                  <a:pt x="286" y="117"/>
                  <a:pt x="289" y="118"/>
                </a:cubicBezTo>
                <a:cubicBezTo>
                  <a:pt x="292" y="120"/>
                  <a:pt x="291" y="125"/>
                  <a:pt x="291" y="125"/>
                </a:cubicBezTo>
                <a:cubicBezTo>
                  <a:pt x="289" y="132"/>
                  <a:pt x="289" y="132"/>
                  <a:pt x="289" y="132"/>
                </a:cubicBezTo>
                <a:cubicBezTo>
                  <a:pt x="289" y="132"/>
                  <a:pt x="290" y="136"/>
                  <a:pt x="292" y="136"/>
                </a:cubicBezTo>
                <a:cubicBezTo>
                  <a:pt x="293" y="135"/>
                  <a:pt x="294" y="141"/>
                  <a:pt x="294" y="141"/>
                </a:cubicBezTo>
                <a:cubicBezTo>
                  <a:pt x="294" y="141"/>
                  <a:pt x="295" y="147"/>
                  <a:pt x="295" y="148"/>
                </a:cubicBezTo>
                <a:cubicBezTo>
                  <a:pt x="294" y="149"/>
                  <a:pt x="295" y="150"/>
                  <a:pt x="295" y="150"/>
                </a:cubicBezTo>
                <a:cubicBezTo>
                  <a:pt x="297" y="154"/>
                  <a:pt x="297" y="154"/>
                  <a:pt x="297" y="154"/>
                </a:cubicBezTo>
                <a:cubicBezTo>
                  <a:pt x="297" y="154"/>
                  <a:pt x="296" y="157"/>
                  <a:pt x="295" y="158"/>
                </a:cubicBezTo>
                <a:cubicBezTo>
                  <a:pt x="295" y="160"/>
                  <a:pt x="294" y="162"/>
                  <a:pt x="294" y="162"/>
                </a:cubicBezTo>
                <a:cubicBezTo>
                  <a:pt x="295" y="165"/>
                  <a:pt x="295" y="165"/>
                  <a:pt x="295" y="165"/>
                </a:cubicBezTo>
                <a:cubicBezTo>
                  <a:pt x="299" y="170"/>
                  <a:pt x="299" y="170"/>
                  <a:pt x="299" y="170"/>
                </a:cubicBezTo>
                <a:cubicBezTo>
                  <a:pt x="299" y="175"/>
                  <a:pt x="299" y="175"/>
                  <a:pt x="299" y="175"/>
                </a:cubicBezTo>
                <a:cubicBezTo>
                  <a:pt x="299" y="178"/>
                  <a:pt x="299" y="178"/>
                  <a:pt x="299" y="178"/>
                </a:cubicBezTo>
                <a:cubicBezTo>
                  <a:pt x="299" y="178"/>
                  <a:pt x="302" y="179"/>
                  <a:pt x="303" y="179"/>
                </a:cubicBezTo>
                <a:cubicBezTo>
                  <a:pt x="304" y="179"/>
                  <a:pt x="306" y="181"/>
                  <a:pt x="306" y="181"/>
                </a:cubicBezTo>
                <a:cubicBezTo>
                  <a:pt x="306" y="181"/>
                  <a:pt x="306" y="183"/>
                  <a:pt x="306" y="184"/>
                </a:cubicBezTo>
                <a:cubicBezTo>
                  <a:pt x="306" y="184"/>
                  <a:pt x="309" y="188"/>
                  <a:pt x="309" y="188"/>
                </a:cubicBezTo>
                <a:cubicBezTo>
                  <a:pt x="310" y="189"/>
                  <a:pt x="312" y="192"/>
                  <a:pt x="312" y="192"/>
                </a:cubicBezTo>
                <a:cubicBezTo>
                  <a:pt x="312" y="192"/>
                  <a:pt x="312" y="194"/>
                  <a:pt x="309" y="197"/>
                </a:cubicBezTo>
                <a:cubicBezTo>
                  <a:pt x="307" y="200"/>
                  <a:pt x="308" y="200"/>
                  <a:pt x="308" y="201"/>
                </a:cubicBezTo>
                <a:cubicBezTo>
                  <a:pt x="308" y="202"/>
                  <a:pt x="309" y="204"/>
                  <a:pt x="309" y="204"/>
                </a:cubicBezTo>
                <a:cubicBezTo>
                  <a:pt x="309" y="204"/>
                  <a:pt x="308" y="205"/>
                  <a:pt x="307" y="206"/>
                </a:cubicBezTo>
                <a:cubicBezTo>
                  <a:pt x="307" y="206"/>
                  <a:pt x="306" y="208"/>
                  <a:pt x="306" y="210"/>
                </a:cubicBezTo>
                <a:cubicBezTo>
                  <a:pt x="302" y="213"/>
                  <a:pt x="302" y="213"/>
                  <a:pt x="302" y="213"/>
                </a:cubicBezTo>
                <a:cubicBezTo>
                  <a:pt x="302" y="213"/>
                  <a:pt x="302" y="213"/>
                  <a:pt x="301" y="214"/>
                </a:cubicBezTo>
                <a:cubicBezTo>
                  <a:pt x="301" y="213"/>
                  <a:pt x="300" y="213"/>
                  <a:pt x="299" y="213"/>
                </a:cubicBezTo>
                <a:cubicBezTo>
                  <a:pt x="298" y="212"/>
                  <a:pt x="297" y="211"/>
                  <a:pt x="297" y="211"/>
                </a:cubicBezTo>
                <a:cubicBezTo>
                  <a:pt x="297" y="211"/>
                  <a:pt x="297" y="209"/>
                  <a:pt x="297" y="207"/>
                </a:cubicBezTo>
                <a:cubicBezTo>
                  <a:pt x="297" y="205"/>
                  <a:pt x="297" y="206"/>
                  <a:pt x="297" y="205"/>
                </a:cubicBezTo>
                <a:cubicBezTo>
                  <a:pt x="296" y="204"/>
                  <a:pt x="294" y="203"/>
                  <a:pt x="292" y="202"/>
                </a:cubicBezTo>
                <a:cubicBezTo>
                  <a:pt x="290" y="202"/>
                  <a:pt x="286" y="202"/>
                  <a:pt x="285" y="203"/>
                </a:cubicBezTo>
                <a:cubicBezTo>
                  <a:pt x="285" y="203"/>
                  <a:pt x="285" y="207"/>
                  <a:pt x="285" y="207"/>
                </a:cubicBezTo>
                <a:cubicBezTo>
                  <a:pt x="287" y="210"/>
                  <a:pt x="287" y="210"/>
                  <a:pt x="287" y="210"/>
                </a:cubicBezTo>
                <a:cubicBezTo>
                  <a:pt x="286" y="212"/>
                  <a:pt x="286" y="212"/>
                  <a:pt x="286" y="212"/>
                </a:cubicBezTo>
                <a:cubicBezTo>
                  <a:pt x="286" y="212"/>
                  <a:pt x="277" y="214"/>
                  <a:pt x="274" y="214"/>
                </a:cubicBezTo>
                <a:cubicBezTo>
                  <a:pt x="271" y="214"/>
                  <a:pt x="272" y="216"/>
                  <a:pt x="272" y="216"/>
                </a:cubicBezTo>
                <a:cubicBezTo>
                  <a:pt x="270" y="220"/>
                  <a:pt x="270" y="220"/>
                  <a:pt x="270" y="220"/>
                </a:cubicBezTo>
                <a:cubicBezTo>
                  <a:pt x="268" y="222"/>
                  <a:pt x="268" y="222"/>
                  <a:pt x="268" y="222"/>
                </a:cubicBezTo>
                <a:cubicBezTo>
                  <a:pt x="262" y="224"/>
                  <a:pt x="262" y="224"/>
                  <a:pt x="262" y="224"/>
                </a:cubicBezTo>
                <a:cubicBezTo>
                  <a:pt x="262" y="224"/>
                  <a:pt x="256" y="229"/>
                  <a:pt x="255" y="229"/>
                </a:cubicBezTo>
                <a:cubicBezTo>
                  <a:pt x="251" y="232"/>
                  <a:pt x="251" y="232"/>
                  <a:pt x="251" y="232"/>
                </a:cubicBezTo>
                <a:cubicBezTo>
                  <a:pt x="251" y="232"/>
                  <a:pt x="250" y="232"/>
                  <a:pt x="247" y="234"/>
                </a:cubicBezTo>
                <a:cubicBezTo>
                  <a:pt x="243" y="235"/>
                  <a:pt x="245" y="237"/>
                  <a:pt x="244" y="238"/>
                </a:cubicBezTo>
                <a:cubicBezTo>
                  <a:pt x="244" y="240"/>
                  <a:pt x="243" y="240"/>
                  <a:pt x="241" y="241"/>
                </a:cubicBezTo>
                <a:cubicBezTo>
                  <a:pt x="240" y="241"/>
                  <a:pt x="237" y="240"/>
                  <a:pt x="235" y="240"/>
                </a:cubicBezTo>
                <a:cubicBezTo>
                  <a:pt x="234" y="240"/>
                  <a:pt x="231" y="242"/>
                  <a:pt x="229" y="242"/>
                </a:cubicBezTo>
                <a:cubicBezTo>
                  <a:pt x="226" y="242"/>
                  <a:pt x="226" y="242"/>
                  <a:pt x="226" y="242"/>
                </a:cubicBezTo>
                <a:cubicBezTo>
                  <a:pt x="222" y="247"/>
                  <a:pt x="222" y="247"/>
                  <a:pt x="222" y="247"/>
                </a:cubicBezTo>
                <a:cubicBezTo>
                  <a:pt x="219" y="253"/>
                  <a:pt x="219" y="253"/>
                  <a:pt x="219" y="253"/>
                </a:cubicBezTo>
                <a:cubicBezTo>
                  <a:pt x="218" y="250"/>
                  <a:pt x="218" y="250"/>
                  <a:pt x="218" y="250"/>
                </a:cubicBezTo>
                <a:cubicBezTo>
                  <a:pt x="217" y="246"/>
                  <a:pt x="217" y="246"/>
                  <a:pt x="217" y="246"/>
                </a:cubicBezTo>
                <a:cubicBezTo>
                  <a:pt x="212" y="246"/>
                  <a:pt x="212" y="246"/>
                  <a:pt x="212" y="246"/>
                </a:cubicBezTo>
                <a:cubicBezTo>
                  <a:pt x="213" y="249"/>
                  <a:pt x="213" y="249"/>
                  <a:pt x="213" y="249"/>
                </a:cubicBezTo>
                <a:cubicBezTo>
                  <a:pt x="213" y="249"/>
                  <a:pt x="215" y="256"/>
                  <a:pt x="216" y="257"/>
                </a:cubicBezTo>
                <a:cubicBezTo>
                  <a:pt x="217" y="258"/>
                  <a:pt x="218" y="258"/>
                  <a:pt x="220" y="259"/>
                </a:cubicBezTo>
                <a:cubicBezTo>
                  <a:pt x="223" y="261"/>
                  <a:pt x="223" y="261"/>
                  <a:pt x="226" y="263"/>
                </a:cubicBezTo>
                <a:cubicBezTo>
                  <a:pt x="229" y="265"/>
                  <a:pt x="228" y="267"/>
                  <a:pt x="228" y="268"/>
                </a:cubicBezTo>
                <a:cubicBezTo>
                  <a:pt x="228" y="270"/>
                  <a:pt x="228" y="270"/>
                  <a:pt x="226" y="272"/>
                </a:cubicBezTo>
                <a:cubicBezTo>
                  <a:pt x="224" y="275"/>
                  <a:pt x="226" y="277"/>
                  <a:pt x="226" y="277"/>
                </a:cubicBezTo>
                <a:cubicBezTo>
                  <a:pt x="226" y="277"/>
                  <a:pt x="227" y="279"/>
                  <a:pt x="229" y="281"/>
                </a:cubicBezTo>
                <a:cubicBezTo>
                  <a:pt x="231" y="283"/>
                  <a:pt x="230" y="284"/>
                  <a:pt x="231" y="287"/>
                </a:cubicBezTo>
                <a:cubicBezTo>
                  <a:pt x="231" y="290"/>
                  <a:pt x="231" y="289"/>
                  <a:pt x="233" y="292"/>
                </a:cubicBezTo>
                <a:cubicBezTo>
                  <a:pt x="235" y="294"/>
                  <a:pt x="234" y="293"/>
                  <a:pt x="236" y="295"/>
                </a:cubicBezTo>
                <a:cubicBezTo>
                  <a:pt x="238" y="297"/>
                  <a:pt x="238" y="298"/>
                  <a:pt x="238" y="298"/>
                </a:cubicBezTo>
                <a:cubicBezTo>
                  <a:pt x="238" y="298"/>
                  <a:pt x="244" y="296"/>
                  <a:pt x="246" y="298"/>
                </a:cubicBezTo>
                <a:cubicBezTo>
                  <a:pt x="248" y="300"/>
                  <a:pt x="247" y="299"/>
                  <a:pt x="251" y="302"/>
                </a:cubicBezTo>
                <a:cubicBezTo>
                  <a:pt x="254" y="306"/>
                  <a:pt x="251" y="304"/>
                  <a:pt x="252" y="307"/>
                </a:cubicBezTo>
                <a:cubicBezTo>
                  <a:pt x="253" y="309"/>
                  <a:pt x="254" y="308"/>
                  <a:pt x="254" y="308"/>
                </a:cubicBezTo>
                <a:cubicBezTo>
                  <a:pt x="254" y="308"/>
                  <a:pt x="255" y="309"/>
                  <a:pt x="257" y="309"/>
                </a:cubicBezTo>
                <a:cubicBezTo>
                  <a:pt x="259" y="309"/>
                  <a:pt x="259" y="311"/>
                  <a:pt x="259" y="313"/>
                </a:cubicBezTo>
                <a:cubicBezTo>
                  <a:pt x="260" y="315"/>
                  <a:pt x="260" y="315"/>
                  <a:pt x="262" y="317"/>
                </a:cubicBezTo>
                <a:cubicBezTo>
                  <a:pt x="263" y="318"/>
                  <a:pt x="264" y="317"/>
                  <a:pt x="267" y="316"/>
                </a:cubicBezTo>
                <a:cubicBezTo>
                  <a:pt x="269" y="316"/>
                  <a:pt x="268" y="318"/>
                  <a:pt x="268" y="319"/>
                </a:cubicBezTo>
                <a:cubicBezTo>
                  <a:pt x="268" y="320"/>
                  <a:pt x="270" y="320"/>
                  <a:pt x="272" y="321"/>
                </a:cubicBezTo>
                <a:cubicBezTo>
                  <a:pt x="274" y="322"/>
                  <a:pt x="273" y="322"/>
                  <a:pt x="275" y="324"/>
                </a:cubicBezTo>
                <a:cubicBezTo>
                  <a:pt x="275" y="324"/>
                  <a:pt x="275" y="324"/>
                  <a:pt x="275" y="325"/>
                </a:cubicBezTo>
                <a:close/>
                <a:moveTo>
                  <a:pt x="55" y="394"/>
                </a:moveTo>
                <a:cubicBezTo>
                  <a:pt x="55" y="394"/>
                  <a:pt x="55" y="394"/>
                  <a:pt x="55" y="394"/>
                </a:cubicBezTo>
                <a:cubicBezTo>
                  <a:pt x="55" y="394"/>
                  <a:pt x="55" y="394"/>
                  <a:pt x="55" y="394"/>
                </a:cubicBezTo>
                <a:cubicBezTo>
                  <a:pt x="55" y="394"/>
                  <a:pt x="55" y="394"/>
                  <a:pt x="55" y="394"/>
                </a:cubicBezTo>
                <a:close/>
                <a:moveTo>
                  <a:pt x="128" y="400"/>
                </a:moveTo>
                <a:cubicBezTo>
                  <a:pt x="128" y="400"/>
                  <a:pt x="128" y="400"/>
                  <a:pt x="128" y="400"/>
                </a:cubicBezTo>
                <a:cubicBezTo>
                  <a:pt x="128" y="400"/>
                  <a:pt x="128" y="400"/>
                  <a:pt x="128" y="400"/>
                </a:cubicBezTo>
                <a:cubicBezTo>
                  <a:pt x="128" y="400"/>
                  <a:pt x="128" y="400"/>
                  <a:pt x="128" y="400"/>
                </a:cubicBezTo>
                <a:cubicBezTo>
                  <a:pt x="128" y="400"/>
                  <a:pt x="128" y="400"/>
                  <a:pt x="128" y="400"/>
                </a:cubicBezTo>
                <a:close/>
                <a:moveTo>
                  <a:pt x="312" y="204"/>
                </a:moveTo>
                <a:cubicBezTo>
                  <a:pt x="312" y="204"/>
                  <a:pt x="312" y="204"/>
                  <a:pt x="312" y="204"/>
                </a:cubicBezTo>
                <a:cubicBezTo>
                  <a:pt x="312" y="204"/>
                  <a:pt x="312" y="204"/>
                  <a:pt x="312" y="204"/>
                </a:cubicBezTo>
                <a:cubicBezTo>
                  <a:pt x="312" y="204"/>
                  <a:pt x="312" y="204"/>
                  <a:pt x="312" y="204"/>
                </a:cubicBezTo>
                <a:close/>
              </a:path>
            </a:pathLst>
          </a:custGeom>
          <a:solidFill>
            <a:srgbClr val="D8D8D8"/>
          </a:solidFill>
          <a:ln w="9525" cap="rnd" cmpd="sng">
            <a:solidFill>
              <a:srgbClr val="F2F2F2"/>
            </a:solidFill>
            <a:prstDash val="solid"/>
            <a:round/>
            <a:headEnd type="none" w="sm" len="sm"/>
            <a:tailEnd type="none" w="sm" len="sm"/>
          </a:ln>
        </p:spPr>
        <p:txBody>
          <a:bodyPr spcFirstLastPara="1" wrap="square" lIns="49325" tIns="24650" rIns="49325" bIns="24650" anchor="t"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dk1"/>
              </a:solidFill>
              <a:latin typeface="Montserrat"/>
              <a:ea typeface="Montserrat"/>
              <a:cs typeface="Montserrat"/>
              <a:sym typeface="Montserrat"/>
            </a:endParaRPr>
          </a:p>
        </p:txBody>
      </p:sp>
      <p:sp>
        <p:nvSpPr>
          <p:cNvPr id="344" name="Google Shape;344;p10"/>
          <p:cNvSpPr/>
          <p:nvPr/>
        </p:nvSpPr>
        <p:spPr>
          <a:xfrm>
            <a:off x="2769533" y="7326780"/>
            <a:ext cx="1423706" cy="1574438"/>
          </a:xfrm>
          <a:custGeom>
            <a:avLst/>
            <a:gdLst/>
            <a:ahLst/>
            <a:cxnLst/>
            <a:rect l="l" t="t" r="r" b="b"/>
            <a:pathLst>
              <a:path w="492" h="561" extrusionOk="0">
                <a:moveTo>
                  <a:pt x="376" y="476"/>
                </a:moveTo>
                <a:cubicBezTo>
                  <a:pt x="377" y="483"/>
                  <a:pt x="377" y="483"/>
                  <a:pt x="377" y="483"/>
                </a:cubicBezTo>
                <a:cubicBezTo>
                  <a:pt x="377" y="483"/>
                  <a:pt x="371" y="493"/>
                  <a:pt x="371" y="494"/>
                </a:cubicBezTo>
                <a:cubicBezTo>
                  <a:pt x="371" y="495"/>
                  <a:pt x="369" y="499"/>
                  <a:pt x="367" y="502"/>
                </a:cubicBezTo>
                <a:cubicBezTo>
                  <a:pt x="366" y="504"/>
                  <a:pt x="360" y="512"/>
                  <a:pt x="360" y="512"/>
                </a:cubicBezTo>
                <a:cubicBezTo>
                  <a:pt x="360" y="512"/>
                  <a:pt x="360" y="515"/>
                  <a:pt x="362" y="517"/>
                </a:cubicBezTo>
                <a:cubicBezTo>
                  <a:pt x="363" y="519"/>
                  <a:pt x="366" y="522"/>
                  <a:pt x="366" y="525"/>
                </a:cubicBezTo>
                <a:cubicBezTo>
                  <a:pt x="366" y="527"/>
                  <a:pt x="371" y="530"/>
                  <a:pt x="371" y="530"/>
                </a:cubicBezTo>
                <a:cubicBezTo>
                  <a:pt x="372" y="536"/>
                  <a:pt x="372" y="536"/>
                  <a:pt x="372" y="536"/>
                </a:cubicBezTo>
                <a:cubicBezTo>
                  <a:pt x="372" y="536"/>
                  <a:pt x="375" y="539"/>
                  <a:pt x="375" y="540"/>
                </a:cubicBezTo>
                <a:cubicBezTo>
                  <a:pt x="374" y="541"/>
                  <a:pt x="369" y="546"/>
                  <a:pt x="369" y="546"/>
                </a:cubicBezTo>
                <a:cubicBezTo>
                  <a:pt x="368" y="552"/>
                  <a:pt x="368" y="552"/>
                  <a:pt x="368" y="552"/>
                </a:cubicBezTo>
                <a:cubicBezTo>
                  <a:pt x="368" y="555"/>
                  <a:pt x="368" y="555"/>
                  <a:pt x="368" y="555"/>
                </a:cubicBezTo>
                <a:cubicBezTo>
                  <a:pt x="368" y="555"/>
                  <a:pt x="369" y="555"/>
                  <a:pt x="368" y="558"/>
                </a:cubicBezTo>
                <a:cubicBezTo>
                  <a:pt x="367" y="560"/>
                  <a:pt x="367" y="560"/>
                  <a:pt x="366" y="560"/>
                </a:cubicBezTo>
                <a:cubicBezTo>
                  <a:pt x="365" y="561"/>
                  <a:pt x="355" y="560"/>
                  <a:pt x="355" y="560"/>
                </a:cubicBezTo>
                <a:cubicBezTo>
                  <a:pt x="345" y="558"/>
                  <a:pt x="345" y="558"/>
                  <a:pt x="345" y="558"/>
                </a:cubicBezTo>
                <a:cubicBezTo>
                  <a:pt x="345" y="558"/>
                  <a:pt x="340" y="557"/>
                  <a:pt x="338" y="556"/>
                </a:cubicBezTo>
                <a:cubicBezTo>
                  <a:pt x="337" y="555"/>
                  <a:pt x="335" y="554"/>
                  <a:pt x="335" y="554"/>
                </a:cubicBezTo>
                <a:cubicBezTo>
                  <a:pt x="332" y="545"/>
                  <a:pt x="332" y="545"/>
                  <a:pt x="332" y="545"/>
                </a:cubicBezTo>
                <a:cubicBezTo>
                  <a:pt x="324" y="544"/>
                  <a:pt x="324" y="544"/>
                  <a:pt x="324" y="544"/>
                </a:cubicBezTo>
                <a:cubicBezTo>
                  <a:pt x="304" y="541"/>
                  <a:pt x="304" y="541"/>
                  <a:pt x="304" y="541"/>
                </a:cubicBezTo>
                <a:cubicBezTo>
                  <a:pt x="304" y="541"/>
                  <a:pt x="297" y="535"/>
                  <a:pt x="296" y="534"/>
                </a:cubicBezTo>
                <a:cubicBezTo>
                  <a:pt x="294" y="533"/>
                  <a:pt x="292" y="530"/>
                  <a:pt x="292" y="530"/>
                </a:cubicBezTo>
                <a:cubicBezTo>
                  <a:pt x="288" y="529"/>
                  <a:pt x="288" y="529"/>
                  <a:pt x="288" y="529"/>
                </a:cubicBezTo>
                <a:cubicBezTo>
                  <a:pt x="280" y="521"/>
                  <a:pt x="280" y="521"/>
                  <a:pt x="280" y="521"/>
                </a:cubicBezTo>
                <a:cubicBezTo>
                  <a:pt x="272" y="521"/>
                  <a:pt x="272" y="521"/>
                  <a:pt x="272" y="521"/>
                </a:cubicBezTo>
                <a:cubicBezTo>
                  <a:pt x="266" y="517"/>
                  <a:pt x="266" y="517"/>
                  <a:pt x="266" y="517"/>
                </a:cubicBezTo>
                <a:cubicBezTo>
                  <a:pt x="259" y="517"/>
                  <a:pt x="259" y="517"/>
                  <a:pt x="259" y="517"/>
                </a:cubicBezTo>
                <a:cubicBezTo>
                  <a:pt x="259" y="517"/>
                  <a:pt x="254" y="516"/>
                  <a:pt x="254" y="515"/>
                </a:cubicBezTo>
                <a:cubicBezTo>
                  <a:pt x="253" y="513"/>
                  <a:pt x="247" y="510"/>
                  <a:pt x="247" y="510"/>
                </a:cubicBezTo>
                <a:cubicBezTo>
                  <a:pt x="247" y="510"/>
                  <a:pt x="247" y="504"/>
                  <a:pt x="247" y="503"/>
                </a:cubicBezTo>
                <a:cubicBezTo>
                  <a:pt x="247" y="502"/>
                  <a:pt x="248" y="492"/>
                  <a:pt x="248" y="492"/>
                </a:cubicBezTo>
                <a:cubicBezTo>
                  <a:pt x="252" y="487"/>
                  <a:pt x="252" y="487"/>
                  <a:pt x="252" y="487"/>
                </a:cubicBezTo>
                <a:cubicBezTo>
                  <a:pt x="258" y="485"/>
                  <a:pt x="258" y="485"/>
                  <a:pt x="258" y="485"/>
                </a:cubicBezTo>
                <a:cubicBezTo>
                  <a:pt x="260" y="489"/>
                  <a:pt x="260" y="489"/>
                  <a:pt x="260" y="489"/>
                </a:cubicBezTo>
                <a:cubicBezTo>
                  <a:pt x="267" y="492"/>
                  <a:pt x="267" y="492"/>
                  <a:pt x="267" y="492"/>
                </a:cubicBezTo>
                <a:cubicBezTo>
                  <a:pt x="271" y="489"/>
                  <a:pt x="271" y="489"/>
                  <a:pt x="271" y="489"/>
                </a:cubicBezTo>
                <a:cubicBezTo>
                  <a:pt x="273" y="483"/>
                  <a:pt x="273" y="483"/>
                  <a:pt x="273" y="483"/>
                </a:cubicBezTo>
                <a:cubicBezTo>
                  <a:pt x="279" y="481"/>
                  <a:pt x="279" y="481"/>
                  <a:pt x="279" y="481"/>
                </a:cubicBezTo>
                <a:cubicBezTo>
                  <a:pt x="286" y="484"/>
                  <a:pt x="286" y="484"/>
                  <a:pt x="286" y="484"/>
                </a:cubicBezTo>
                <a:cubicBezTo>
                  <a:pt x="291" y="489"/>
                  <a:pt x="291" y="489"/>
                  <a:pt x="291" y="489"/>
                </a:cubicBezTo>
                <a:cubicBezTo>
                  <a:pt x="301" y="492"/>
                  <a:pt x="301" y="492"/>
                  <a:pt x="301" y="492"/>
                </a:cubicBezTo>
                <a:cubicBezTo>
                  <a:pt x="310" y="490"/>
                  <a:pt x="310" y="490"/>
                  <a:pt x="310" y="490"/>
                </a:cubicBezTo>
                <a:cubicBezTo>
                  <a:pt x="318" y="489"/>
                  <a:pt x="318" y="489"/>
                  <a:pt x="318" y="489"/>
                </a:cubicBezTo>
                <a:cubicBezTo>
                  <a:pt x="318" y="489"/>
                  <a:pt x="322" y="489"/>
                  <a:pt x="324" y="489"/>
                </a:cubicBezTo>
                <a:cubicBezTo>
                  <a:pt x="325" y="488"/>
                  <a:pt x="331" y="486"/>
                  <a:pt x="331" y="486"/>
                </a:cubicBezTo>
                <a:cubicBezTo>
                  <a:pt x="341" y="483"/>
                  <a:pt x="341" y="483"/>
                  <a:pt x="341" y="483"/>
                </a:cubicBezTo>
                <a:cubicBezTo>
                  <a:pt x="347" y="475"/>
                  <a:pt x="347" y="475"/>
                  <a:pt x="347" y="475"/>
                </a:cubicBezTo>
                <a:cubicBezTo>
                  <a:pt x="355" y="478"/>
                  <a:pt x="355" y="478"/>
                  <a:pt x="355" y="478"/>
                </a:cubicBezTo>
                <a:cubicBezTo>
                  <a:pt x="362" y="479"/>
                  <a:pt x="362" y="479"/>
                  <a:pt x="362" y="479"/>
                </a:cubicBezTo>
                <a:cubicBezTo>
                  <a:pt x="365" y="474"/>
                  <a:pt x="365" y="474"/>
                  <a:pt x="365" y="474"/>
                </a:cubicBezTo>
                <a:cubicBezTo>
                  <a:pt x="372" y="470"/>
                  <a:pt x="372" y="470"/>
                  <a:pt x="372" y="470"/>
                </a:cubicBezTo>
                <a:cubicBezTo>
                  <a:pt x="376" y="476"/>
                  <a:pt x="376" y="476"/>
                  <a:pt x="376" y="476"/>
                </a:cubicBezTo>
                <a:close/>
                <a:moveTo>
                  <a:pt x="388" y="469"/>
                </a:moveTo>
                <a:cubicBezTo>
                  <a:pt x="388" y="469"/>
                  <a:pt x="388" y="469"/>
                  <a:pt x="388" y="469"/>
                </a:cubicBezTo>
                <a:cubicBezTo>
                  <a:pt x="384" y="473"/>
                  <a:pt x="384" y="473"/>
                  <a:pt x="384" y="473"/>
                </a:cubicBezTo>
                <a:cubicBezTo>
                  <a:pt x="380" y="476"/>
                  <a:pt x="380" y="476"/>
                  <a:pt x="380" y="476"/>
                </a:cubicBezTo>
                <a:cubicBezTo>
                  <a:pt x="380" y="476"/>
                  <a:pt x="381" y="480"/>
                  <a:pt x="381" y="482"/>
                </a:cubicBezTo>
                <a:cubicBezTo>
                  <a:pt x="382" y="484"/>
                  <a:pt x="385" y="489"/>
                  <a:pt x="385" y="489"/>
                </a:cubicBezTo>
                <a:cubicBezTo>
                  <a:pt x="395" y="489"/>
                  <a:pt x="395" y="489"/>
                  <a:pt x="395" y="489"/>
                </a:cubicBezTo>
                <a:cubicBezTo>
                  <a:pt x="402" y="485"/>
                  <a:pt x="402" y="485"/>
                  <a:pt x="402" y="485"/>
                </a:cubicBezTo>
                <a:cubicBezTo>
                  <a:pt x="403" y="478"/>
                  <a:pt x="403" y="478"/>
                  <a:pt x="403" y="478"/>
                </a:cubicBezTo>
                <a:cubicBezTo>
                  <a:pt x="406" y="471"/>
                  <a:pt x="406" y="471"/>
                  <a:pt x="406" y="471"/>
                </a:cubicBezTo>
                <a:cubicBezTo>
                  <a:pt x="412" y="467"/>
                  <a:pt x="412" y="467"/>
                  <a:pt x="412" y="467"/>
                </a:cubicBezTo>
                <a:cubicBezTo>
                  <a:pt x="417" y="462"/>
                  <a:pt x="417" y="462"/>
                  <a:pt x="417" y="462"/>
                </a:cubicBezTo>
                <a:cubicBezTo>
                  <a:pt x="420" y="457"/>
                  <a:pt x="420" y="457"/>
                  <a:pt x="420" y="457"/>
                </a:cubicBezTo>
                <a:cubicBezTo>
                  <a:pt x="421" y="444"/>
                  <a:pt x="421" y="444"/>
                  <a:pt x="421" y="444"/>
                </a:cubicBezTo>
                <a:cubicBezTo>
                  <a:pt x="424" y="434"/>
                  <a:pt x="424" y="434"/>
                  <a:pt x="424" y="434"/>
                </a:cubicBezTo>
                <a:cubicBezTo>
                  <a:pt x="440" y="428"/>
                  <a:pt x="440" y="428"/>
                  <a:pt x="440" y="428"/>
                </a:cubicBezTo>
                <a:cubicBezTo>
                  <a:pt x="443" y="426"/>
                  <a:pt x="443" y="426"/>
                  <a:pt x="443" y="426"/>
                </a:cubicBezTo>
                <a:cubicBezTo>
                  <a:pt x="443" y="426"/>
                  <a:pt x="443" y="424"/>
                  <a:pt x="442" y="422"/>
                </a:cubicBezTo>
                <a:cubicBezTo>
                  <a:pt x="442" y="421"/>
                  <a:pt x="439" y="418"/>
                  <a:pt x="439" y="418"/>
                </a:cubicBezTo>
                <a:cubicBezTo>
                  <a:pt x="439" y="418"/>
                  <a:pt x="440" y="415"/>
                  <a:pt x="440" y="414"/>
                </a:cubicBezTo>
                <a:cubicBezTo>
                  <a:pt x="440" y="413"/>
                  <a:pt x="439" y="406"/>
                  <a:pt x="439" y="406"/>
                </a:cubicBezTo>
                <a:cubicBezTo>
                  <a:pt x="437" y="399"/>
                  <a:pt x="437" y="399"/>
                  <a:pt x="437" y="399"/>
                </a:cubicBezTo>
                <a:cubicBezTo>
                  <a:pt x="437" y="399"/>
                  <a:pt x="435" y="399"/>
                  <a:pt x="432" y="397"/>
                </a:cubicBezTo>
                <a:cubicBezTo>
                  <a:pt x="429" y="396"/>
                  <a:pt x="424" y="393"/>
                  <a:pt x="424" y="393"/>
                </a:cubicBezTo>
                <a:cubicBezTo>
                  <a:pt x="419" y="391"/>
                  <a:pt x="419" y="391"/>
                  <a:pt x="419" y="391"/>
                </a:cubicBezTo>
                <a:cubicBezTo>
                  <a:pt x="413" y="390"/>
                  <a:pt x="413" y="390"/>
                  <a:pt x="413" y="390"/>
                </a:cubicBezTo>
                <a:cubicBezTo>
                  <a:pt x="411" y="385"/>
                  <a:pt x="411" y="385"/>
                  <a:pt x="411" y="385"/>
                </a:cubicBezTo>
                <a:cubicBezTo>
                  <a:pt x="415" y="371"/>
                  <a:pt x="415" y="371"/>
                  <a:pt x="415" y="371"/>
                </a:cubicBezTo>
                <a:cubicBezTo>
                  <a:pt x="412" y="364"/>
                  <a:pt x="412" y="364"/>
                  <a:pt x="412" y="364"/>
                </a:cubicBezTo>
                <a:cubicBezTo>
                  <a:pt x="421" y="354"/>
                  <a:pt x="421" y="354"/>
                  <a:pt x="421" y="354"/>
                </a:cubicBezTo>
                <a:cubicBezTo>
                  <a:pt x="425" y="347"/>
                  <a:pt x="425" y="347"/>
                  <a:pt x="425" y="347"/>
                </a:cubicBezTo>
                <a:cubicBezTo>
                  <a:pt x="430" y="343"/>
                  <a:pt x="430" y="343"/>
                  <a:pt x="430" y="343"/>
                </a:cubicBezTo>
                <a:cubicBezTo>
                  <a:pt x="438" y="345"/>
                  <a:pt x="438" y="345"/>
                  <a:pt x="438" y="345"/>
                </a:cubicBezTo>
                <a:cubicBezTo>
                  <a:pt x="441" y="349"/>
                  <a:pt x="441" y="349"/>
                  <a:pt x="441" y="349"/>
                </a:cubicBezTo>
                <a:cubicBezTo>
                  <a:pt x="446" y="350"/>
                  <a:pt x="446" y="350"/>
                  <a:pt x="446" y="350"/>
                </a:cubicBezTo>
                <a:cubicBezTo>
                  <a:pt x="455" y="350"/>
                  <a:pt x="455" y="350"/>
                  <a:pt x="455" y="350"/>
                </a:cubicBezTo>
                <a:cubicBezTo>
                  <a:pt x="465" y="352"/>
                  <a:pt x="465" y="352"/>
                  <a:pt x="465" y="352"/>
                </a:cubicBezTo>
                <a:cubicBezTo>
                  <a:pt x="469" y="358"/>
                  <a:pt x="469" y="358"/>
                  <a:pt x="469" y="358"/>
                </a:cubicBezTo>
                <a:cubicBezTo>
                  <a:pt x="473" y="365"/>
                  <a:pt x="473" y="365"/>
                  <a:pt x="473" y="365"/>
                </a:cubicBezTo>
                <a:cubicBezTo>
                  <a:pt x="473" y="365"/>
                  <a:pt x="475" y="368"/>
                  <a:pt x="476" y="369"/>
                </a:cubicBezTo>
                <a:cubicBezTo>
                  <a:pt x="476" y="369"/>
                  <a:pt x="480" y="372"/>
                  <a:pt x="481" y="372"/>
                </a:cubicBezTo>
                <a:cubicBezTo>
                  <a:pt x="482" y="373"/>
                  <a:pt x="488" y="374"/>
                  <a:pt x="488" y="374"/>
                </a:cubicBezTo>
                <a:cubicBezTo>
                  <a:pt x="488" y="374"/>
                  <a:pt x="488" y="367"/>
                  <a:pt x="489" y="365"/>
                </a:cubicBezTo>
                <a:cubicBezTo>
                  <a:pt x="490" y="364"/>
                  <a:pt x="492" y="360"/>
                  <a:pt x="492" y="359"/>
                </a:cubicBezTo>
                <a:cubicBezTo>
                  <a:pt x="492" y="358"/>
                  <a:pt x="490" y="351"/>
                  <a:pt x="490" y="351"/>
                </a:cubicBezTo>
                <a:cubicBezTo>
                  <a:pt x="483" y="343"/>
                  <a:pt x="483" y="343"/>
                  <a:pt x="483" y="343"/>
                </a:cubicBezTo>
                <a:cubicBezTo>
                  <a:pt x="476" y="338"/>
                  <a:pt x="476" y="338"/>
                  <a:pt x="476" y="338"/>
                </a:cubicBezTo>
                <a:cubicBezTo>
                  <a:pt x="459" y="327"/>
                  <a:pt x="459" y="327"/>
                  <a:pt x="459" y="327"/>
                </a:cubicBezTo>
                <a:cubicBezTo>
                  <a:pt x="435" y="319"/>
                  <a:pt x="435" y="319"/>
                  <a:pt x="435" y="319"/>
                </a:cubicBezTo>
                <a:cubicBezTo>
                  <a:pt x="419" y="309"/>
                  <a:pt x="419" y="309"/>
                  <a:pt x="419" y="309"/>
                </a:cubicBezTo>
                <a:cubicBezTo>
                  <a:pt x="406" y="306"/>
                  <a:pt x="406" y="306"/>
                  <a:pt x="406" y="306"/>
                </a:cubicBezTo>
                <a:cubicBezTo>
                  <a:pt x="406" y="306"/>
                  <a:pt x="392" y="299"/>
                  <a:pt x="391" y="299"/>
                </a:cubicBezTo>
                <a:cubicBezTo>
                  <a:pt x="390" y="299"/>
                  <a:pt x="387" y="298"/>
                  <a:pt x="387" y="298"/>
                </a:cubicBezTo>
                <a:cubicBezTo>
                  <a:pt x="387" y="298"/>
                  <a:pt x="379" y="296"/>
                  <a:pt x="379" y="295"/>
                </a:cubicBezTo>
                <a:cubicBezTo>
                  <a:pt x="378" y="294"/>
                  <a:pt x="377" y="291"/>
                  <a:pt x="376" y="290"/>
                </a:cubicBezTo>
                <a:cubicBezTo>
                  <a:pt x="376" y="289"/>
                  <a:pt x="377" y="286"/>
                  <a:pt x="377" y="286"/>
                </a:cubicBezTo>
                <a:cubicBezTo>
                  <a:pt x="381" y="282"/>
                  <a:pt x="381" y="282"/>
                  <a:pt x="381" y="282"/>
                </a:cubicBezTo>
                <a:cubicBezTo>
                  <a:pt x="381" y="282"/>
                  <a:pt x="385" y="278"/>
                  <a:pt x="385" y="277"/>
                </a:cubicBezTo>
                <a:cubicBezTo>
                  <a:pt x="385" y="276"/>
                  <a:pt x="386" y="270"/>
                  <a:pt x="386" y="270"/>
                </a:cubicBezTo>
                <a:cubicBezTo>
                  <a:pt x="381" y="268"/>
                  <a:pt x="381" y="268"/>
                  <a:pt x="381" y="268"/>
                </a:cubicBezTo>
                <a:cubicBezTo>
                  <a:pt x="369" y="269"/>
                  <a:pt x="369" y="269"/>
                  <a:pt x="369" y="269"/>
                </a:cubicBezTo>
                <a:cubicBezTo>
                  <a:pt x="350" y="271"/>
                  <a:pt x="350" y="271"/>
                  <a:pt x="350" y="271"/>
                </a:cubicBezTo>
                <a:cubicBezTo>
                  <a:pt x="340" y="271"/>
                  <a:pt x="340" y="271"/>
                  <a:pt x="340" y="271"/>
                </a:cubicBezTo>
                <a:cubicBezTo>
                  <a:pt x="327" y="263"/>
                  <a:pt x="327" y="263"/>
                  <a:pt x="327" y="263"/>
                </a:cubicBezTo>
                <a:cubicBezTo>
                  <a:pt x="316" y="254"/>
                  <a:pt x="316" y="254"/>
                  <a:pt x="316" y="254"/>
                </a:cubicBezTo>
                <a:cubicBezTo>
                  <a:pt x="309" y="250"/>
                  <a:pt x="309" y="250"/>
                  <a:pt x="309" y="250"/>
                </a:cubicBezTo>
                <a:cubicBezTo>
                  <a:pt x="299" y="239"/>
                  <a:pt x="299" y="239"/>
                  <a:pt x="299" y="239"/>
                </a:cubicBezTo>
                <a:cubicBezTo>
                  <a:pt x="294" y="232"/>
                  <a:pt x="294" y="232"/>
                  <a:pt x="294" y="232"/>
                </a:cubicBezTo>
                <a:cubicBezTo>
                  <a:pt x="294" y="232"/>
                  <a:pt x="291" y="222"/>
                  <a:pt x="290" y="218"/>
                </a:cubicBezTo>
                <a:cubicBezTo>
                  <a:pt x="289" y="215"/>
                  <a:pt x="281" y="204"/>
                  <a:pt x="281" y="204"/>
                </a:cubicBezTo>
                <a:cubicBezTo>
                  <a:pt x="281" y="204"/>
                  <a:pt x="277" y="195"/>
                  <a:pt x="277" y="194"/>
                </a:cubicBezTo>
                <a:cubicBezTo>
                  <a:pt x="277" y="193"/>
                  <a:pt x="275" y="186"/>
                  <a:pt x="275" y="186"/>
                </a:cubicBezTo>
                <a:cubicBezTo>
                  <a:pt x="262" y="180"/>
                  <a:pt x="262" y="180"/>
                  <a:pt x="262" y="180"/>
                </a:cubicBezTo>
                <a:cubicBezTo>
                  <a:pt x="245" y="170"/>
                  <a:pt x="245" y="170"/>
                  <a:pt x="245" y="170"/>
                </a:cubicBezTo>
                <a:cubicBezTo>
                  <a:pt x="231" y="161"/>
                  <a:pt x="231" y="161"/>
                  <a:pt x="231" y="161"/>
                </a:cubicBezTo>
                <a:cubicBezTo>
                  <a:pt x="224" y="151"/>
                  <a:pt x="224" y="151"/>
                  <a:pt x="224" y="151"/>
                </a:cubicBezTo>
                <a:cubicBezTo>
                  <a:pt x="218" y="135"/>
                  <a:pt x="218" y="135"/>
                  <a:pt x="218" y="135"/>
                </a:cubicBezTo>
                <a:cubicBezTo>
                  <a:pt x="217" y="122"/>
                  <a:pt x="217" y="122"/>
                  <a:pt x="217" y="122"/>
                </a:cubicBezTo>
                <a:cubicBezTo>
                  <a:pt x="224" y="119"/>
                  <a:pt x="224" y="119"/>
                  <a:pt x="224" y="119"/>
                </a:cubicBezTo>
                <a:cubicBezTo>
                  <a:pt x="224" y="113"/>
                  <a:pt x="224" y="113"/>
                  <a:pt x="224" y="113"/>
                </a:cubicBezTo>
                <a:cubicBezTo>
                  <a:pt x="218" y="109"/>
                  <a:pt x="218" y="109"/>
                  <a:pt x="218" y="109"/>
                </a:cubicBezTo>
                <a:cubicBezTo>
                  <a:pt x="218" y="103"/>
                  <a:pt x="218" y="103"/>
                  <a:pt x="218" y="103"/>
                </a:cubicBezTo>
                <a:cubicBezTo>
                  <a:pt x="215" y="101"/>
                  <a:pt x="215" y="101"/>
                  <a:pt x="215" y="101"/>
                </a:cubicBezTo>
                <a:cubicBezTo>
                  <a:pt x="211" y="96"/>
                  <a:pt x="211" y="96"/>
                  <a:pt x="211" y="96"/>
                </a:cubicBezTo>
                <a:cubicBezTo>
                  <a:pt x="219" y="92"/>
                  <a:pt x="219" y="92"/>
                  <a:pt x="219" y="92"/>
                </a:cubicBezTo>
                <a:cubicBezTo>
                  <a:pt x="219" y="92"/>
                  <a:pt x="222" y="88"/>
                  <a:pt x="226" y="88"/>
                </a:cubicBezTo>
                <a:cubicBezTo>
                  <a:pt x="230" y="88"/>
                  <a:pt x="233" y="84"/>
                  <a:pt x="233" y="84"/>
                </a:cubicBezTo>
                <a:cubicBezTo>
                  <a:pt x="233" y="84"/>
                  <a:pt x="236" y="81"/>
                  <a:pt x="237" y="81"/>
                </a:cubicBezTo>
                <a:cubicBezTo>
                  <a:pt x="239" y="81"/>
                  <a:pt x="241" y="80"/>
                  <a:pt x="243" y="79"/>
                </a:cubicBezTo>
                <a:cubicBezTo>
                  <a:pt x="244" y="79"/>
                  <a:pt x="247" y="78"/>
                  <a:pt x="247" y="78"/>
                </a:cubicBezTo>
                <a:cubicBezTo>
                  <a:pt x="247" y="77"/>
                  <a:pt x="248" y="70"/>
                  <a:pt x="249" y="70"/>
                </a:cubicBezTo>
                <a:cubicBezTo>
                  <a:pt x="250" y="70"/>
                  <a:pt x="252" y="74"/>
                  <a:pt x="255" y="74"/>
                </a:cubicBezTo>
                <a:cubicBezTo>
                  <a:pt x="256" y="74"/>
                  <a:pt x="258" y="76"/>
                  <a:pt x="259" y="75"/>
                </a:cubicBezTo>
                <a:cubicBezTo>
                  <a:pt x="261" y="74"/>
                  <a:pt x="262" y="71"/>
                  <a:pt x="262" y="71"/>
                </a:cubicBezTo>
                <a:cubicBezTo>
                  <a:pt x="263" y="70"/>
                  <a:pt x="264" y="69"/>
                  <a:pt x="267" y="68"/>
                </a:cubicBezTo>
                <a:cubicBezTo>
                  <a:pt x="267" y="68"/>
                  <a:pt x="267" y="68"/>
                  <a:pt x="267" y="68"/>
                </a:cubicBezTo>
                <a:cubicBezTo>
                  <a:pt x="267" y="68"/>
                  <a:pt x="265" y="67"/>
                  <a:pt x="265" y="67"/>
                </a:cubicBezTo>
                <a:cubicBezTo>
                  <a:pt x="265" y="66"/>
                  <a:pt x="265" y="66"/>
                  <a:pt x="266" y="65"/>
                </a:cubicBezTo>
                <a:cubicBezTo>
                  <a:pt x="266" y="64"/>
                  <a:pt x="266" y="64"/>
                  <a:pt x="267" y="63"/>
                </a:cubicBezTo>
                <a:cubicBezTo>
                  <a:pt x="267" y="63"/>
                  <a:pt x="267" y="61"/>
                  <a:pt x="267" y="61"/>
                </a:cubicBezTo>
                <a:cubicBezTo>
                  <a:pt x="267" y="61"/>
                  <a:pt x="268" y="60"/>
                  <a:pt x="267" y="60"/>
                </a:cubicBezTo>
                <a:cubicBezTo>
                  <a:pt x="267" y="59"/>
                  <a:pt x="266" y="58"/>
                  <a:pt x="266" y="58"/>
                </a:cubicBezTo>
                <a:cubicBezTo>
                  <a:pt x="266" y="58"/>
                  <a:pt x="266" y="58"/>
                  <a:pt x="265" y="58"/>
                </a:cubicBezTo>
                <a:cubicBezTo>
                  <a:pt x="265" y="59"/>
                  <a:pt x="265" y="59"/>
                  <a:pt x="265" y="59"/>
                </a:cubicBezTo>
                <a:cubicBezTo>
                  <a:pt x="263" y="60"/>
                  <a:pt x="263" y="60"/>
                  <a:pt x="263" y="60"/>
                </a:cubicBezTo>
                <a:cubicBezTo>
                  <a:pt x="263" y="60"/>
                  <a:pt x="262" y="58"/>
                  <a:pt x="262" y="58"/>
                </a:cubicBezTo>
                <a:cubicBezTo>
                  <a:pt x="261" y="58"/>
                  <a:pt x="261" y="58"/>
                  <a:pt x="261" y="57"/>
                </a:cubicBezTo>
                <a:cubicBezTo>
                  <a:pt x="261" y="57"/>
                  <a:pt x="262" y="56"/>
                  <a:pt x="262" y="56"/>
                </a:cubicBezTo>
                <a:cubicBezTo>
                  <a:pt x="262" y="56"/>
                  <a:pt x="261" y="55"/>
                  <a:pt x="261" y="55"/>
                </a:cubicBezTo>
                <a:cubicBezTo>
                  <a:pt x="261" y="55"/>
                  <a:pt x="262" y="53"/>
                  <a:pt x="263" y="53"/>
                </a:cubicBezTo>
                <a:cubicBezTo>
                  <a:pt x="264" y="52"/>
                  <a:pt x="266" y="50"/>
                  <a:pt x="266" y="50"/>
                </a:cubicBezTo>
                <a:cubicBezTo>
                  <a:pt x="267" y="48"/>
                  <a:pt x="267" y="48"/>
                  <a:pt x="267" y="48"/>
                </a:cubicBezTo>
                <a:cubicBezTo>
                  <a:pt x="266" y="47"/>
                  <a:pt x="266" y="47"/>
                  <a:pt x="266" y="47"/>
                </a:cubicBezTo>
                <a:cubicBezTo>
                  <a:pt x="266" y="47"/>
                  <a:pt x="265" y="48"/>
                  <a:pt x="265" y="48"/>
                </a:cubicBezTo>
                <a:cubicBezTo>
                  <a:pt x="263" y="47"/>
                  <a:pt x="263" y="47"/>
                  <a:pt x="263" y="47"/>
                </a:cubicBezTo>
                <a:cubicBezTo>
                  <a:pt x="261" y="46"/>
                  <a:pt x="261" y="46"/>
                  <a:pt x="261" y="46"/>
                </a:cubicBezTo>
                <a:cubicBezTo>
                  <a:pt x="258" y="46"/>
                  <a:pt x="258" y="46"/>
                  <a:pt x="258" y="46"/>
                </a:cubicBezTo>
                <a:cubicBezTo>
                  <a:pt x="256" y="44"/>
                  <a:pt x="256" y="44"/>
                  <a:pt x="256" y="44"/>
                </a:cubicBezTo>
                <a:cubicBezTo>
                  <a:pt x="257" y="42"/>
                  <a:pt x="257" y="42"/>
                  <a:pt x="257" y="42"/>
                </a:cubicBezTo>
                <a:cubicBezTo>
                  <a:pt x="257" y="40"/>
                  <a:pt x="257" y="40"/>
                  <a:pt x="257" y="40"/>
                </a:cubicBezTo>
                <a:cubicBezTo>
                  <a:pt x="257" y="40"/>
                  <a:pt x="259" y="38"/>
                  <a:pt x="259" y="38"/>
                </a:cubicBezTo>
                <a:cubicBezTo>
                  <a:pt x="260" y="37"/>
                  <a:pt x="262" y="36"/>
                  <a:pt x="262" y="36"/>
                </a:cubicBezTo>
                <a:cubicBezTo>
                  <a:pt x="263" y="34"/>
                  <a:pt x="263" y="34"/>
                  <a:pt x="263" y="34"/>
                </a:cubicBezTo>
                <a:cubicBezTo>
                  <a:pt x="263" y="34"/>
                  <a:pt x="264" y="33"/>
                  <a:pt x="265" y="33"/>
                </a:cubicBezTo>
                <a:cubicBezTo>
                  <a:pt x="266" y="33"/>
                  <a:pt x="266" y="34"/>
                  <a:pt x="266" y="33"/>
                </a:cubicBezTo>
                <a:cubicBezTo>
                  <a:pt x="267" y="33"/>
                  <a:pt x="267" y="31"/>
                  <a:pt x="267" y="30"/>
                </a:cubicBezTo>
                <a:cubicBezTo>
                  <a:pt x="267" y="27"/>
                  <a:pt x="267" y="27"/>
                  <a:pt x="267" y="27"/>
                </a:cubicBezTo>
                <a:cubicBezTo>
                  <a:pt x="262" y="28"/>
                  <a:pt x="262" y="28"/>
                  <a:pt x="262" y="28"/>
                </a:cubicBezTo>
                <a:cubicBezTo>
                  <a:pt x="262" y="28"/>
                  <a:pt x="257" y="27"/>
                  <a:pt x="254" y="27"/>
                </a:cubicBezTo>
                <a:cubicBezTo>
                  <a:pt x="250" y="27"/>
                  <a:pt x="242" y="25"/>
                  <a:pt x="242" y="25"/>
                </a:cubicBezTo>
                <a:cubicBezTo>
                  <a:pt x="232" y="22"/>
                  <a:pt x="232" y="22"/>
                  <a:pt x="232" y="22"/>
                </a:cubicBezTo>
                <a:cubicBezTo>
                  <a:pt x="226" y="22"/>
                  <a:pt x="226" y="22"/>
                  <a:pt x="226" y="22"/>
                </a:cubicBezTo>
                <a:cubicBezTo>
                  <a:pt x="217" y="21"/>
                  <a:pt x="217" y="21"/>
                  <a:pt x="217" y="21"/>
                </a:cubicBezTo>
                <a:cubicBezTo>
                  <a:pt x="217" y="21"/>
                  <a:pt x="216" y="19"/>
                  <a:pt x="215" y="18"/>
                </a:cubicBezTo>
                <a:cubicBezTo>
                  <a:pt x="215" y="17"/>
                  <a:pt x="212" y="15"/>
                  <a:pt x="212" y="15"/>
                </a:cubicBezTo>
                <a:cubicBezTo>
                  <a:pt x="212" y="13"/>
                  <a:pt x="212" y="13"/>
                  <a:pt x="212" y="13"/>
                </a:cubicBezTo>
                <a:cubicBezTo>
                  <a:pt x="210" y="8"/>
                  <a:pt x="210" y="8"/>
                  <a:pt x="210" y="8"/>
                </a:cubicBezTo>
                <a:cubicBezTo>
                  <a:pt x="208" y="4"/>
                  <a:pt x="208" y="4"/>
                  <a:pt x="208" y="4"/>
                </a:cubicBezTo>
                <a:cubicBezTo>
                  <a:pt x="210" y="1"/>
                  <a:pt x="210" y="1"/>
                  <a:pt x="210" y="1"/>
                </a:cubicBezTo>
                <a:cubicBezTo>
                  <a:pt x="208" y="0"/>
                  <a:pt x="208" y="0"/>
                  <a:pt x="208" y="0"/>
                </a:cubicBezTo>
                <a:cubicBezTo>
                  <a:pt x="208" y="0"/>
                  <a:pt x="204" y="1"/>
                  <a:pt x="202" y="1"/>
                </a:cubicBezTo>
                <a:cubicBezTo>
                  <a:pt x="201" y="2"/>
                  <a:pt x="195" y="3"/>
                  <a:pt x="195" y="3"/>
                </a:cubicBezTo>
                <a:cubicBezTo>
                  <a:pt x="193" y="4"/>
                  <a:pt x="193" y="4"/>
                  <a:pt x="193" y="4"/>
                </a:cubicBezTo>
                <a:cubicBezTo>
                  <a:pt x="185" y="4"/>
                  <a:pt x="185" y="4"/>
                  <a:pt x="185" y="4"/>
                </a:cubicBezTo>
                <a:cubicBezTo>
                  <a:pt x="177" y="5"/>
                  <a:pt x="177" y="5"/>
                  <a:pt x="177" y="5"/>
                </a:cubicBezTo>
                <a:cubicBezTo>
                  <a:pt x="174" y="7"/>
                  <a:pt x="174" y="7"/>
                  <a:pt x="174" y="7"/>
                </a:cubicBezTo>
                <a:cubicBezTo>
                  <a:pt x="168" y="10"/>
                  <a:pt x="168" y="10"/>
                  <a:pt x="168" y="10"/>
                </a:cubicBezTo>
                <a:cubicBezTo>
                  <a:pt x="168" y="14"/>
                  <a:pt x="168" y="14"/>
                  <a:pt x="168" y="14"/>
                </a:cubicBezTo>
                <a:cubicBezTo>
                  <a:pt x="165" y="18"/>
                  <a:pt x="165" y="18"/>
                  <a:pt x="165" y="18"/>
                </a:cubicBezTo>
                <a:cubicBezTo>
                  <a:pt x="160" y="18"/>
                  <a:pt x="160" y="18"/>
                  <a:pt x="160" y="18"/>
                </a:cubicBezTo>
                <a:cubicBezTo>
                  <a:pt x="155" y="14"/>
                  <a:pt x="155" y="14"/>
                  <a:pt x="155" y="14"/>
                </a:cubicBezTo>
                <a:cubicBezTo>
                  <a:pt x="153" y="16"/>
                  <a:pt x="153" y="16"/>
                  <a:pt x="153" y="16"/>
                </a:cubicBezTo>
                <a:cubicBezTo>
                  <a:pt x="148" y="15"/>
                  <a:pt x="148" y="15"/>
                  <a:pt x="148" y="15"/>
                </a:cubicBezTo>
                <a:cubicBezTo>
                  <a:pt x="147" y="15"/>
                  <a:pt x="147" y="15"/>
                  <a:pt x="147" y="15"/>
                </a:cubicBezTo>
                <a:cubicBezTo>
                  <a:pt x="146" y="15"/>
                  <a:pt x="146" y="15"/>
                  <a:pt x="146" y="15"/>
                </a:cubicBezTo>
                <a:cubicBezTo>
                  <a:pt x="146" y="15"/>
                  <a:pt x="145" y="16"/>
                  <a:pt x="145" y="16"/>
                </a:cubicBezTo>
                <a:cubicBezTo>
                  <a:pt x="146" y="18"/>
                  <a:pt x="146" y="18"/>
                  <a:pt x="146" y="18"/>
                </a:cubicBezTo>
                <a:cubicBezTo>
                  <a:pt x="145" y="19"/>
                  <a:pt x="145" y="19"/>
                  <a:pt x="145" y="19"/>
                </a:cubicBezTo>
                <a:cubicBezTo>
                  <a:pt x="146" y="21"/>
                  <a:pt x="146" y="21"/>
                  <a:pt x="146" y="21"/>
                </a:cubicBezTo>
                <a:cubicBezTo>
                  <a:pt x="146" y="21"/>
                  <a:pt x="145" y="22"/>
                  <a:pt x="144" y="23"/>
                </a:cubicBezTo>
                <a:cubicBezTo>
                  <a:pt x="143" y="23"/>
                  <a:pt x="145" y="25"/>
                  <a:pt x="145" y="25"/>
                </a:cubicBezTo>
                <a:cubicBezTo>
                  <a:pt x="145" y="25"/>
                  <a:pt x="146" y="25"/>
                  <a:pt x="148" y="26"/>
                </a:cubicBezTo>
                <a:cubicBezTo>
                  <a:pt x="149" y="27"/>
                  <a:pt x="148" y="27"/>
                  <a:pt x="148" y="27"/>
                </a:cubicBezTo>
                <a:cubicBezTo>
                  <a:pt x="148" y="28"/>
                  <a:pt x="148" y="29"/>
                  <a:pt x="147" y="29"/>
                </a:cubicBezTo>
                <a:cubicBezTo>
                  <a:pt x="147" y="30"/>
                  <a:pt x="147" y="30"/>
                  <a:pt x="147" y="30"/>
                </a:cubicBezTo>
                <a:cubicBezTo>
                  <a:pt x="146" y="30"/>
                  <a:pt x="146" y="30"/>
                  <a:pt x="146" y="30"/>
                </a:cubicBezTo>
                <a:cubicBezTo>
                  <a:pt x="146" y="30"/>
                  <a:pt x="143" y="31"/>
                  <a:pt x="143" y="30"/>
                </a:cubicBezTo>
                <a:cubicBezTo>
                  <a:pt x="142" y="30"/>
                  <a:pt x="143" y="30"/>
                  <a:pt x="143" y="30"/>
                </a:cubicBezTo>
                <a:cubicBezTo>
                  <a:pt x="142" y="30"/>
                  <a:pt x="142" y="30"/>
                  <a:pt x="142" y="30"/>
                </a:cubicBezTo>
                <a:cubicBezTo>
                  <a:pt x="142" y="30"/>
                  <a:pt x="139" y="28"/>
                  <a:pt x="139" y="28"/>
                </a:cubicBezTo>
                <a:cubicBezTo>
                  <a:pt x="139" y="27"/>
                  <a:pt x="139" y="27"/>
                  <a:pt x="139" y="27"/>
                </a:cubicBezTo>
                <a:cubicBezTo>
                  <a:pt x="139" y="27"/>
                  <a:pt x="138" y="26"/>
                  <a:pt x="138" y="26"/>
                </a:cubicBezTo>
                <a:cubicBezTo>
                  <a:pt x="137" y="26"/>
                  <a:pt x="137" y="27"/>
                  <a:pt x="137" y="27"/>
                </a:cubicBezTo>
                <a:cubicBezTo>
                  <a:pt x="136" y="27"/>
                  <a:pt x="135" y="27"/>
                  <a:pt x="134" y="27"/>
                </a:cubicBezTo>
                <a:cubicBezTo>
                  <a:pt x="134" y="27"/>
                  <a:pt x="134" y="28"/>
                  <a:pt x="133" y="28"/>
                </a:cubicBezTo>
                <a:cubicBezTo>
                  <a:pt x="133" y="29"/>
                  <a:pt x="133" y="29"/>
                  <a:pt x="133" y="30"/>
                </a:cubicBezTo>
                <a:cubicBezTo>
                  <a:pt x="132" y="30"/>
                  <a:pt x="132" y="31"/>
                  <a:pt x="132" y="31"/>
                </a:cubicBezTo>
                <a:cubicBezTo>
                  <a:pt x="132" y="32"/>
                  <a:pt x="132" y="32"/>
                  <a:pt x="132" y="32"/>
                </a:cubicBezTo>
                <a:cubicBezTo>
                  <a:pt x="131" y="34"/>
                  <a:pt x="131" y="34"/>
                  <a:pt x="131" y="34"/>
                </a:cubicBezTo>
                <a:cubicBezTo>
                  <a:pt x="132" y="34"/>
                  <a:pt x="132" y="34"/>
                  <a:pt x="132" y="34"/>
                </a:cubicBezTo>
                <a:cubicBezTo>
                  <a:pt x="132" y="34"/>
                  <a:pt x="132" y="36"/>
                  <a:pt x="132" y="36"/>
                </a:cubicBezTo>
                <a:cubicBezTo>
                  <a:pt x="132" y="37"/>
                  <a:pt x="132" y="37"/>
                  <a:pt x="132" y="37"/>
                </a:cubicBezTo>
                <a:cubicBezTo>
                  <a:pt x="133" y="38"/>
                  <a:pt x="134" y="37"/>
                  <a:pt x="134" y="37"/>
                </a:cubicBezTo>
                <a:cubicBezTo>
                  <a:pt x="134" y="37"/>
                  <a:pt x="135" y="38"/>
                  <a:pt x="135" y="39"/>
                </a:cubicBezTo>
                <a:cubicBezTo>
                  <a:pt x="136" y="39"/>
                  <a:pt x="135" y="40"/>
                  <a:pt x="135" y="40"/>
                </a:cubicBezTo>
                <a:cubicBezTo>
                  <a:pt x="135" y="40"/>
                  <a:pt x="134" y="41"/>
                  <a:pt x="134" y="41"/>
                </a:cubicBezTo>
                <a:cubicBezTo>
                  <a:pt x="133" y="41"/>
                  <a:pt x="133" y="41"/>
                  <a:pt x="134" y="42"/>
                </a:cubicBezTo>
                <a:cubicBezTo>
                  <a:pt x="134" y="43"/>
                  <a:pt x="135" y="43"/>
                  <a:pt x="135" y="43"/>
                </a:cubicBezTo>
                <a:cubicBezTo>
                  <a:pt x="136" y="43"/>
                  <a:pt x="136" y="46"/>
                  <a:pt x="136" y="46"/>
                </a:cubicBezTo>
                <a:cubicBezTo>
                  <a:pt x="136" y="47"/>
                  <a:pt x="135" y="48"/>
                  <a:pt x="135" y="48"/>
                </a:cubicBezTo>
                <a:cubicBezTo>
                  <a:pt x="135" y="48"/>
                  <a:pt x="135" y="48"/>
                  <a:pt x="135" y="48"/>
                </a:cubicBezTo>
                <a:cubicBezTo>
                  <a:pt x="134" y="48"/>
                  <a:pt x="134" y="48"/>
                  <a:pt x="134" y="49"/>
                </a:cubicBezTo>
                <a:cubicBezTo>
                  <a:pt x="134" y="49"/>
                  <a:pt x="132" y="49"/>
                  <a:pt x="132" y="49"/>
                </a:cubicBezTo>
                <a:cubicBezTo>
                  <a:pt x="132" y="49"/>
                  <a:pt x="133" y="47"/>
                  <a:pt x="132" y="47"/>
                </a:cubicBezTo>
                <a:cubicBezTo>
                  <a:pt x="132" y="46"/>
                  <a:pt x="131" y="46"/>
                  <a:pt x="130" y="45"/>
                </a:cubicBezTo>
                <a:cubicBezTo>
                  <a:pt x="129" y="43"/>
                  <a:pt x="130" y="43"/>
                  <a:pt x="130" y="43"/>
                </a:cubicBezTo>
                <a:cubicBezTo>
                  <a:pt x="130" y="43"/>
                  <a:pt x="130" y="43"/>
                  <a:pt x="129" y="42"/>
                </a:cubicBezTo>
                <a:cubicBezTo>
                  <a:pt x="129" y="41"/>
                  <a:pt x="129" y="40"/>
                  <a:pt x="129" y="40"/>
                </a:cubicBezTo>
                <a:cubicBezTo>
                  <a:pt x="129" y="40"/>
                  <a:pt x="127" y="40"/>
                  <a:pt x="126" y="40"/>
                </a:cubicBezTo>
                <a:cubicBezTo>
                  <a:pt x="124" y="40"/>
                  <a:pt x="125" y="41"/>
                  <a:pt x="125" y="41"/>
                </a:cubicBezTo>
                <a:cubicBezTo>
                  <a:pt x="123" y="41"/>
                  <a:pt x="123" y="41"/>
                  <a:pt x="123" y="41"/>
                </a:cubicBezTo>
                <a:cubicBezTo>
                  <a:pt x="123" y="41"/>
                  <a:pt x="122" y="42"/>
                  <a:pt x="122" y="42"/>
                </a:cubicBezTo>
                <a:cubicBezTo>
                  <a:pt x="121" y="43"/>
                  <a:pt x="121" y="42"/>
                  <a:pt x="120" y="42"/>
                </a:cubicBezTo>
                <a:cubicBezTo>
                  <a:pt x="120" y="42"/>
                  <a:pt x="119" y="42"/>
                  <a:pt x="119" y="42"/>
                </a:cubicBezTo>
                <a:cubicBezTo>
                  <a:pt x="119" y="42"/>
                  <a:pt x="118" y="43"/>
                  <a:pt x="119" y="44"/>
                </a:cubicBezTo>
                <a:cubicBezTo>
                  <a:pt x="119" y="45"/>
                  <a:pt x="119" y="45"/>
                  <a:pt x="118" y="45"/>
                </a:cubicBezTo>
                <a:cubicBezTo>
                  <a:pt x="118" y="46"/>
                  <a:pt x="116" y="45"/>
                  <a:pt x="114" y="45"/>
                </a:cubicBezTo>
                <a:cubicBezTo>
                  <a:pt x="111" y="45"/>
                  <a:pt x="113" y="44"/>
                  <a:pt x="112" y="44"/>
                </a:cubicBezTo>
                <a:cubicBezTo>
                  <a:pt x="112" y="43"/>
                  <a:pt x="110" y="43"/>
                  <a:pt x="110" y="42"/>
                </a:cubicBezTo>
                <a:cubicBezTo>
                  <a:pt x="110" y="40"/>
                  <a:pt x="110" y="40"/>
                  <a:pt x="110" y="39"/>
                </a:cubicBezTo>
                <a:cubicBezTo>
                  <a:pt x="110" y="38"/>
                  <a:pt x="109" y="37"/>
                  <a:pt x="109" y="37"/>
                </a:cubicBezTo>
                <a:cubicBezTo>
                  <a:pt x="108" y="36"/>
                  <a:pt x="109" y="35"/>
                  <a:pt x="110" y="35"/>
                </a:cubicBezTo>
                <a:cubicBezTo>
                  <a:pt x="110" y="34"/>
                  <a:pt x="109" y="34"/>
                  <a:pt x="109" y="34"/>
                </a:cubicBezTo>
                <a:cubicBezTo>
                  <a:pt x="107" y="35"/>
                  <a:pt x="107" y="35"/>
                  <a:pt x="107" y="35"/>
                </a:cubicBezTo>
                <a:cubicBezTo>
                  <a:pt x="106" y="35"/>
                  <a:pt x="106" y="35"/>
                  <a:pt x="106" y="35"/>
                </a:cubicBezTo>
                <a:cubicBezTo>
                  <a:pt x="106" y="35"/>
                  <a:pt x="105" y="34"/>
                  <a:pt x="104" y="34"/>
                </a:cubicBezTo>
                <a:cubicBezTo>
                  <a:pt x="104" y="33"/>
                  <a:pt x="103" y="34"/>
                  <a:pt x="103" y="34"/>
                </a:cubicBezTo>
                <a:cubicBezTo>
                  <a:pt x="101" y="36"/>
                  <a:pt x="101" y="36"/>
                  <a:pt x="101" y="36"/>
                </a:cubicBezTo>
                <a:cubicBezTo>
                  <a:pt x="101" y="37"/>
                  <a:pt x="101" y="37"/>
                  <a:pt x="101" y="37"/>
                </a:cubicBezTo>
                <a:cubicBezTo>
                  <a:pt x="102" y="39"/>
                  <a:pt x="102" y="39"/>
                  <a:pt x="102" y="39"/>
                </a:cubicBezTo>
                <a:cubicBezTo>
                  <a:pt x="102" y="41"/>
                  <a:pt x="102" y="41"/>
                  <a:pt x="102" y="41"/>
                </a:cubicBezTo>
                <a:cubicBezTo>
                  <a:pt x="102" y="41"/>
                  <a:pt x="102" y="42"/>
                  <a:pt x="102" y="43"/>
                </a:cubicBezTo>
                <a:cubicBezTo>
                  <a:pt x="102" y="43"/>
                  <a:pt x="102" y="44"/>
                  <a:pt x="102" y="44"/>
                </a:cubicBezTo>
                <a:cubicBezTo>
                  <a:pt x="102" y="45"/>
                  <a:pt x="102" y="45"/>
                  <a:pt x="102" y="45"/>
                </a:cubicBezTo>
                <a:cubicBezTo>
                  <a:pt x="102" y="45"/>
                  <a:pt x="101" y="46"/>
                  <a:pt x="101" y="47"/>
                </a:cubicBezTo>
                <a:cubicBezTo>
                  <a:pt x="101" y="47"/>
                  <a:pt x="101" y="48"/>
                  <a:pt x="101" y="49"/>
                </a:cubicBezTo>
                <a:cubicBezTo>
                  <a:pt x="100" y="50"/>
                  <a:pt x="100" y="50"/>
                  <a:pt x="100" y="50"/>
                </a:cubicBezTo>
                <a:cubicBezTo>
                  <a:pt x="100" y="50"/>
                  <a:pt x="99" y="51"/>
                  <a:pt x="99" y="52"/>
                </a:cubicBezTo>
                <a:cubicBezTo>
                  <a:pt x="99" y="52"/>
                  <a:pt x="97" y="52"/>
                  <a:pt x="97" y="52"/>
                </a:cubicBezTo>
                <a:cubicBezTo>
                  <a:pt x="97" y="52"/>
                  <a:pt x="96" y="54"/>
                  <a:pt x="95" y="54"/>
                </a:cubicBezTo>
                <a:cubicBezTo>
                  <a:pt x="95" y="54"/>
                  <a:pt x="95" y="56"/>
                  <a:pt x="95" y="57"/>
                </a:cubicBezTo>
                <a:cubicBezTo>
                  <a:pt x="95" y="57"/>
                  <a:pt x="95" y="58"/>
                  <a:pt x="95" y="58"/>
                </a:cubicBezTo>
                <a:cubicBezTo>
                  <a:pt x="93" y="59"/>
                  <a:pt x="93" y="59"/>
                  <a:pt x="93" y="59"/>
                </a:cubicBezTo>
                <a:cubicBezTo>
                  <a:pt x="93" y="59"/>
                  <a:pt x="94" y="61"/>
                  <a:pt x="94" y="61"/>
                </a:cubicBezTo>
                <a:cubicBezTo>
                  <a:pt x="94" y="62"/>
                  <a:pt x="93" y="62"/>
                  <a:pt x="93" y="62"/>
                </a:cubicBezTo>
                <a:cubicBezTo>
                  <a:pt x="92" y="63"/>
                  <a:pt x="93" y="63"/>
                  <a:pt x="93" y="64"/>
                </a:cubicBezTo>
                <a:cubicBezTo>
                  <a:pt x="92" y="65"/>
                  <a:pt x="93" y="65"/>
                  <a:pt x="93" y="65"/>
                </a:cubicBezTo>
                <a:cubicBezTo>
                  <a:pt x="93" y="66"/>
                  <a:pt x="96" y="67"/>
                  <a:pt x="96" y="67"/>
                </a:cubicBezTo>
                <a:cubicBezTo>
                  <a:pt x="96" y="67"/>
                  <a:pt x="96" y="67"/>
                  <a:pt x="95" y="68"/>
                </a:cubicBezTo>
                <a:cubicBezTo>
                  <a:pt x="93" y="69"/>
                  <a:pt x="94" y="71"/>
                  <a:pt x="94" y="71"/>
                </a:cubicBezTo>
                <a:cubicBezTo>
                  <a:pt x="93" y="72"/>
                  <a:pt x="93" y="72"/>
                  <a:pt x="93" y="72"/>
                </a:cubicBezTo>
                <a:cubicBezTo>
                  <a:pt x="93" y="72"/>
                  <a:pt x="92" y="71"/>
                  <a:pt x="91" y="71"/>
                </a:cubicBezTo>
                <a:cubicBezTo>
                  <a:pt x="91" y="71"/>
                  <a:pt x="91" y="71"/>
                  <a:pt x="89" y="71"/>
                </a:cubicBezTo>
                <a:cubicBezTo>
                  <a:pt x="87" y="71"/>
                  <a:pt x="89" y="70"/>
                  <a:pt x="89" y="70"/>
                </a:cubicBezTo>
                <a:cubicBezTo>
                  <a:pt x="89" y="70"/>
                  <a:pt x="89" y="68"/>
                  <a:pt x="89" y="67"/>
                </a:cubicBezTo>
                <a:cubicBezTo>
                  <a:pt x="89" y="67"/>
                  <a:pt x="89" y="67"/>
                  <a:pt x="89" y="67"/>
                </a:cubicBezTo>
                <a:cubicBezTo>
                  <a:pt x="89" y="67"/>
                  <a:pt x="89" y="66"/>
                  <a:pt x="88" y="65"/>
                </a:cubicBezTo>
                <a:cubicBezTo>
                  <a:pt x="88" y="64"/>
                  <a:pt x="87" y="64"/>
                  <a:pt x="87" y="64"/>
                </a:cubicBezTo>
                <a:cubicBezTo>
                  <a:pt x="84" y="62"/>
                  <a:pt x="84" y="62"/>
                  <a:pt x="84" y="62"/>
                </a:cubicBezTo>
                <a:cubicBezTo>
                  <a:pt x="84" y="62"/>
                  <a:pt x="85" y="60"/>
                  <a:pt x="86" y="59"/>
                </a:cubicBezTo>
                <a:cubicBezTo>
                  <a:pt x="86" y="59"/>
                  <a:pt x="86" y="59"/>
                  <a:pt x="86" y="59"/>
                </a:cubicBezTo>
                <a:cubicBezTo>
                  <a:pt x="86" y="59"/>
                  <a:pt x="86" y="59"/>
                  <a:pt x="87" y="58"/>
                </a:cubicBezTo>
                <a:cubicBezTo>
                  <a:pt x="87" y="57"/>
                  <a:pt x="86" y="57"/>
                  <a:pt x="86" y="57"/>
                </a:cubicBezTo>
                <a:cubicBezTo>
                  <a:pt x="85" y="57"/>
                  <a:pt x="85" y="57"/>
                  <a:pt x="85" y="57"/>
                </a:cubicBezTo>
                <a:cubicBezTo>
                  <a:pt x="84" y="56"/>
                  <a:pt x="84" y="56"/>
                  <a:pt x="84" y="56"/>
                </a:cubicBezTo>
                <a:cubicBezTo>
                  <a:pt x="84" y="56"/>
                  <a:pt x="82" y="57"/>
                  <a:pt x="82" y="56"/>
                </a:cubicBezTo>
                <a:cubicBezTo>
                  <a:pt x="81" y="56"/>
                  <a:pt x="79" y="56"/>
                  <a:pt x="79" y="55"/>
                </a:cubicBezTo>
                <a:cubicBezTo>
                  <a:pt x="79" y="55"/>
                  <a:pt x="78" y="55"/>
                  <a:pt x="77" y="55"/>
                </a:cubicBezTo>
                <a:cubicBezTo>
                  <a:pt x="77" y="55"/>
                  <a:pt x="76" y="55"/>
                  <a:pt x="76" y="55"/>
                </a:cubicBezTo>
                <a:cubicBezTo>
                  <a:pt x="75" y="54"/>
                  <a:pt x="74" y="53"/>
                  <a:pt x="74" y="53"/>
                </a:cubicBezTo>
                <a:cubicBezTo>
                  <a:pt x="74" y="52"/>
                  <a:pt x="73" y="51"/>
                  <a:pt x="73" y="51"/>
                </a:cubicBezTo>
                <a:cubicBezTo>
                  <a:pt x="72" y="51"/>
                  <a:pt x="72" y="51"/>
                  <a:pt x="72" y="51"/>
                </a:cubicBezTo>
                <a:cubicBezTo>
                  <a:pt x="72" y="51"/>
                  <a:pt x="71" y="49"/>
                  <a:pt x="70" y="49"/>
                </a:cubicBezTo>
                <a:cubicBezTo>
                  <a:pt x="70" y="49"/>
                  <a:pt x="70" y="48"/>
                  <a:pt x="70" y="48"/>
                </a:cubicBezTo>
                <a:cubicBezTo>
                  <a:pt x="69" y="47"/>
                  <a:pt x="69" y="47"/>
                  <a:pt x="69" y="47"/>
                </a:cubicBezTo>
                <a:cubicBezTo>
                  <a:pt x="69" y="47"/>
                  <a:pt x="69" y="46"/>
                  <a:pt x="69" y="45"/>
                </a:cubicBezTo>
                <a:cubicBezTo>
                  <a:pt x="69" y="45"/>
                  <a:pt x="70" y="43"/>
                  <a:pt x="70" y="43"/>
                </a:cubicBezTo>
                <a:cubicBezTo>
                  <a:pt x="70" y="43"/>
                  <a:pt x="69" y="41"/>
                  <a:pt x="69" y="40"/>
                </a:cubicBezTo>
                <a:cubicBezTo>
                  <a:pt x="69" y="39"/>
                  <a:pt x="70" y="37"/>
                  <a:pt x="70" y="37"/>
                </a:cubicBezTo>
                <a:cubicBezTo>
                  <a:pt x="70" y="37"/>
                  <a:pt x="66" y="38"/>
                  <a:pt x="65" y="39"/>
                </a:cubicBezTo>
                <a:cubicBezTo>
                  <a:pt x="64" y="39"/>
                  <a:pt x="64" y="40"/>
                  <a:pt x="64" y="40"/>
                </a:cubicBezTo>
                <a:cubicBezTo>
                  <a:pt x="64" y="40"/>
                  <a:pt x="64" y="41"/>
                  <a:pt x="64" y="42"/>
                </a:cubicBezTo>
                <a:cubicBezTo>
                  <a:pt x="63" y="42"/>
                  <a:pt x="63" y="42"/>
                  <a:pt x="63" y="42"/>
                </a:cubicBezTo>
                <a:cubicBezTo>
                  <a:pt x="63" y="42"/>
                  <a:pt x="61" y="44"/>
                  <a:pt x="60" y="44"/>
                </a:cubicBezTo>
                <a:cubicBezTo>
                  <a:pt x="60" y="45"/>
                  <a:pt x="60" y="45"/>
                  <a:pt x="59" y="45"/>
                </a:cubicBezTo>
                <a:cubicBezTo>
                  <a:pt x="58" y="45"/>
                  <a:pt x="57" y="46"/>
                  <a:pt x="57" y="46"/>
                </a:cubicBezTo>
                <a:cubicBezTo>
                  <a:pt x="56" y="47"/>
                  <a:pt x="56" y="47"/>
                  <a:pt x="56" y="47"/>
                </a:cubicBezTo>
                <a:cubicBezTo>
                  <a:pt x="57" y="48"/>
                  <a:pt x="57" y="48"/>
                  <a:pt x="57" y="48"/>
                </a:cubicBezTo>
                <a:cubicBezTo>
                  <a:pt x="58" y="51"/>
                  <a:pt x="58" y="51"/>
                  <a:pt x="58" y="51"/>
                </a:cubicBezTo>
                <a:cubicBezTo>
                  <a:pt x="57" y="53"/>
                  <a:pt x="57" y="53"/>
                  <a:pt x="57" y="53"/>
                </a:cubicBezTo>
                <a:cubicBezTo>
                  <a:pt x="57" y="53"/>
                  <a:pt x="57" y="53"/>
                  <a:pt x="57" y="54"/>
                </a:cubicBezTo>
                <a:cubicBezTo>
                  <a:pt x="56" y="56"/>
                  <a:pt x="56" y="56"/>
                  <a:pt x="56" y="56"/>
                </a:cubicBezTo>
                <a:cubicBezTo>
                  <a:pt x="55" y="57"/>
                  <a:pt x="55" y="57"/>
                  <a:pt x="55" y="57"/>
                </a:cubicBezTo>
                <a:cubicBezTo>
                  <a:pt x="54" y="58"/>
                  <a:pt x="54" y="58"/>
                  <a:pt x="54" y="58"/>
                </a:cubicBezTo>
                <a:cubicBezTo>
                  <a:pt x="54" y="58"/>
                  <a:pt x="54" y="59"/>
                  <a:pt x="54" y="60"/>
                </a:cubicBezTo>
                <a:cubicBezTo>
                  <a:pt x="54" y="60"/>
                  <a:pt x="54" y="61"/>
                  <a:pt x="53" y="62"/>
                </a:cubicBezTo>
                <a:cubicBezTo>
                  <a:pt x="52" y="63"/>
                  <a:pt x="52" y="63"/>
                  <a:pt x="52" y="63"/>
                </a:cubicBezTo>
                <a:cubicBezTo>
                  <a:pt x="52" y="63"/>
                  <a:pt x="51" y="63"/>
                  <a:pt x="50" y="63"/>
                </a:cubicBezTo>
                <a:cubicBezTo>
                  <a:pt x="49" y="63"/>
                  <a:pt x="49" y="64"/>
                  <a:pt x="48" y="64"/>
                </a:cubicBezTo>
                <a:cubicBezTo>
                  <a:pt x="46" y="64"/>
                  <a:pt x="47" y="65"/>
                  <a:pt x="47" y="66"/>
                </a:cubicBezTo>
                <a:cubicBezTo>
                  <a:pt x="47" y="66"/>
                  <a:pt x="47" y="66"/>
                  <a:pt x="47" y="67"/>
                </a:cubicBezTo>
                <a:cubicBezTo>
                  <a:pt x="46" y="67"/>
                  <a:pt x="44" y="67"/>
                  <a:pt x="44" y="66"/>
                </a:cubicBezTo>
                <a:cubicBezTo>
                  <a:pt x="43" y="66"/>
                  <a:pt x="43" y="66"/>
                  <a:pt x="42" y="66"/>
                </a:cubicBezTo>
                <a:cubicBezTo>
                  <a:pt x="42" y="67"/>
                  <a:pt x="41" y="65"/>
                  <a:pt x="41" y="65"/>
                </a:cubicBezTo>
                <a:cubicBezTo>
                  <a:pt x="41" y="65"/>
                  <a:pt x="40" y="64"/>
                  <a:pt x="40" y="64"/>
                </a:cubicBezTo>
                <a:cubicBezTo>
                  <a:pt x="40" y="63"/>
                  <a:pt x="38" y="64"/>
                  <a:pt x="38" y="64"/>
                </a:cubicBezTo>
                <a:cubicBezTo>
                  <a:pt x="37" y="63"/>
                  <a:pt x="35" y="63"/>
                  <a:pt x="35" y="63"/>
                </a:cubicBezTo>
                <a:cubicBezTo>
                  <a:pt x="34" y="63"/>
                  <a:pt x="35" y="64"/>
                  <a:pt x="35" y="64"/>
                </a:cubicBezTo>
                <a:cubicBezTo>
                  <a:pt x="35" y="64"/>
                  <a:pt x="34" y="64"/>
                  <a:pt x="33" y="64"/>
                </a:cubicBezTo>
                <a:cubicBezTo>
                  <a:pt x="32" y="64"/>
                  <a:pt x="32" y="65"/>
                  <a:pt x="32" y="65"/>
                </a:cubicBezTo>
                <a:cubicBezTo>
                  <a:pt x="32" y="67"/>
                  <a:pt x="32" y="67"/>
                  <a:pt x="32" y="67"/>
                </a:cubicBezTo>
                <a:cubicBezTo>
                  <a:pt x="32" y="67"/>
                  <a:pt x="29" y="67"/>
                  <a:pt x="28" y="67"/>
                </a:cubicBezTo>
                <a:cubicBezTo>
                  <a:pt x="27" y="67"/>
                  <a:pt x="26" y="66"/>
                  <a:pt x="25" y="66"/>
                </a:cubicBezTo>
                <a:cubicBezTo>
                  <a:pt x="24" y="66"/>
                  <a:pt x="23" y="67"/>
                  <a:pt x="23" y="67"/>
                </a:cubicBezTo>
                <a:cubicBezTo>
                  <a:pt x="23" y="67"/>
                  <a:pt x="21" y="68"/>
                  <a:pt x="21" y="68"/>
                </a:cubicBezTo>
                <a:cubicBezTo>
                  <a:pt x="21" y="68"/>
                  <a:pt x="20" y="69"/>
                  <a:pt x="19" y="69"/>
                </a:cubicBezTo>
                <a:cubicBezTo>
                  <a:pt x="18" y="69"/>
                  <a:pt x="18" y="68"/>
                  <a:pt x="18" y="68"/>
                </a:cubicBezTo>
                <a:cubicBezTo>
                  <a:pt x="18" y="68"/>
                  <a:pt x="16" y="66"/>
                  <a:pt x="16" y="66"/>
                </a:cubicBezTo>
                <a:cubicBezTo>
                  <a:pt x="16" y="66"/>
                  <a:pt x="16" y="66"/>
                  <a:pt x="16" y="66"/>
                </a:cubicBezTo>
                <a:cubicBezTo>
                  <a:pt x="12" y="68"/>
                  <a:pt x="12" y="68"/>
                  <a:pt x="12" y="68"/>
                </a:cubicBezTo>
                <a:cubicBezTo>
                  <a:pt x="7" y="72"/>
                  <a:pt x="7" y="72"/>
                  <a:pt x="7" y="72"/>
                </a:cubicBezTo>
                <a:cubicBezTo>
                  <a:pt x="7" y="77"/>
                  <a:pt x="7" y="77"/>
                  <a:pt x="7" y="77"/>
                </a:cubicBezTo>
                <a:cubicBezTo>
                  <a:pt x="11" y="79"/>
                  <a:pt x="9" y="81"/>
                  <a:pt x="18" y="85"/>
                </a:cubicBezTo>
                <a:cubicBezTo>
                  <a:pt x="19" y="85"/>
                  <a:pt x="21" y="90"/>
                  <a:pt x="21" y="90"/>
                </a:cubicBezTo>
                <a:cubicBezTo>
                  <a:pt x="21" y="91"/>
                  <a:pt x="19" y="99"/>
                  <a:pt x="18" y="100"/>
                </a:cubicBezTo>
                <a:cubicBezTo>
                  <a:pt x="16" y="101"/>
                  <a:pt x="14" y="105"/>
                  <a:pt x="14" y="105"/>
                </a:cubicBezTo>
                <a:cubicBezTo>
                  <a:pt x="14" y="105"/>
                  <a:pt x="10" y="109"/>
                  <a:pt x="9" y="109"/>
                </a:cubicBezTo>
                <a:cubicBezTo>
                  <a:pt x="8" y="109"/>
                  <a:pt x="5" y="110"/>
                  <a:pt x="4" y="110"/>
                </a:cubicBezTo>
                <a:cubicBezTo>
                  <a:pt x="4" y="110"/>
                  <a:pt x="0" y="110"/>
                  <a:pt x="1" y="111"/>
                </a:cubicBezTo>
                <a:cubicBezTo>
                  <a:pt x="1" y="111"/>
                  <a:pt x="1" y="113"/>
                  <a:pt x="1" y="113"/>
                </a:cubicBezTo>
                <a:cubicBezTo>
                  <a:pt x="2" y="114"/>
                  <a:pt x="5" y="118"/>
                  <a:pt x="5" y="118"/>
                </a:cubicBezTo>
                <a:cubicBezTo>
                  <a:pt x="10" y="121"/>
                  <a:pt x="10" y="121"/>
                  <a:pt x="10" y="121"/>
                </a:cubicBezTo>
                <a:cubicBezTo>
                  <a:pt x="13" y="124"/>
                  <a:pt x="13" y="124"/>
                  <a:pt x="13" y="124"/>
                </a:cubicBezTo>
                <a:cubicBezTo>
                  <a:pt x="14" y="134"/>
                  <a:pt x="14" y="134"/>
                  <a:pt x="14" y="134"/>
                </a:cubicBezTo>
                <a:cubicBezTo>
                  <a:pt x="10" y="140"/>
                  <a:pt x="10" y="140"/>
                  <a:pt x="10" y="140"/>
                </a:cubicBezTo>
                <a:cubicBezTo>
                  <a:pt x="6" y="145"/>
                  <a:pt x="8" y="142"/>
                  <a:pt x="9" y="149"/>
                </a:cubicBezTo>
                <a:cubicBezTo>
                  <a:pt x="12" y="149"/>
                  <a:pt x="12" y="149"/>
                  <a:pt x="12" y="149"/>
                </a:cubicBezTo>
                <a:cubicBezTo>
                  <a:pt x="17" y="157"/>
                  <a:pt x="17" y="157"/>
                  <a:pt x="17" y="157"/>
                </a:cubicBezTo>
                <a:cubicBezTo>
                  <a:pt x="27" y="161"/>
                  <a:pt x="27" y="161"/>
                  <a:pt x="27" y="161"/>
                </a:cubicBezTo>
                <a:cubicBezTo>
                  <a:pt x="36" y="161"/>
                  <a:pt x="36" y="161"/>
                  <a:pt x="36" y="161"/>
                </a:cubicBezTo>
                <a:cubicBezTo>
                  <a:pt x="40" y="164"/>
                  <a:pt x="40" y="164"/>
                  <a:pt x="40" y="164"/>
                </a:cubicBezTo>
                <a:cubicBezTo>
                  <a:pt x="37" y="175"/>
                  <a:pt x="37" y="175"/>
                  <a:pt x="37" y="175"/>
                </a:cubicBezTo>
                <a:cubicBezTo>
                  <a:pt x="31" y="180"/>
                  <a:pt x="31" y="180"/>
                  <a:pt x="31" y="180"/>
                </a:cubicBezTo>
                <a:cubicBezTo>
                  <a:pt x="31" y="180"/>
                  <a:pt x="31" y="180"/>
                  <a:pt x="30" y="180"/>
                </a:cubicBezTo>
                <a:cubicBezTo>
                  <a:pt x="30" y="180"/>
                  <a:pt x="31" y="181"/>
                  <a:pt x="34" y="182"/>
                </a:cubicBezTo>
                <a:cubicBezTo>
                  <a:pt x="36" y="182"/>
                  <a:pt x="36" y="184"/>
                  <a:pt x="39" y="183"/>
                </a:cubicBezTo>
                <a:cubicBezTo>
                  <a:pt x="42" y="182"/>
                  <a:pt x="46" y="181"/>
                  <a:pt x="47" y="180"/>
                </a:cubicBezTo>
                <a:cubicBezTo>
                  <a:pt x="48" y="178"/>
                  <a:pt x="50" y="177"/>
                  <a:pt x="51" y="176"/>
                </a:cubicBezTo>
                <a:cubicBezTo>
                  <a:pt x="52" y="174"/>
                  <a:pt x="58" y="167"/>
                  <a:pt x="59" y="167"/>
                </a:cubicBezTo>
                <a:cubicBezTo>
                  <a:pt x="59" y="167"/>
                  <a:pt x="65" y="159"/>
                  <a:pt x="66" y="158"/>
                </a:cubicBezTo>
                <a:cubicBezTo>
                  <a:pt x="67" y="157"/>
                  <a:pt x="75" y="151"/>
                  <a:pt x="75" y="151"/>
                </a:cubicBezTo>
                <a:cubicBezTo>
                  <a:pt x="86" y="147"/>
                  <a:pt x="86" y="147"/>
                  <a:pt x="86" y="147"/>
                </a:cubicBezTo>
                <a:cubicBezTo>
                  <a:pt x="86" y="147"/>
                  <a:pt x="91" y="152"/>
                  <a:pt x="92" y="153"/>
                </a:cubicBezTo>
                <a:cubicBezTo>
                  <a:pt x="93" y="153"/>
                  <a:pt x="104" y="158"/>
                  <a:pt x="104" y="158"/>
                </a:cubicBezTo>
                <a:cubicBezTo>
                  <a:pt x="104" y="158"/>
                  <a:pt x="111" y="161"/>
                  <a:pt x="112" y="162"/>
                </a:cubicBezTo>
                <a:cubicBezTo>
                  <a:pt x="112" y="163"/>
                  <a:pt x="118" y="168"/>
                  <a:pt x="118" y="168"/>
                </a:cubicBezTo>
                <a:cubicBezTo>
                  <a:pt x="122" y="170"/>
                  <a:pt x="122" y="170"/>
                  <a:pt x="122" y="170"/>
                </a:cubicBezTo>
                <a:cubicBezTo>
                  <a:pt x="125" y="167"/>
                  <a:pt x="125" y="167"/>
                  <a:pt x="125" y="167"/>
                </a:cubicBezTo>
                <a:cubicBezTo>
                  <a:pt x="129" y="169"/>
                  <a:pt x="129" y="169"/>
                  <a:pt x="129" y="169"/>
                </a:cubicBezTo>
                <a:cubicBezTo>
                  <a:pt x="136" y="173"/>
                  <a:pt x="136" y="173"/>
                  <a:pt x="136" y="173"/>
                </a:cubicBezTo>
                <a:cubicBezTo>
                  <a:pt x="139" y="179"/>
                  <a:pt x="139" y="179"/>
                  <a:pt x="139" y="179"/>
                </a:cubicBezTo>
                <a:cubicBezTo>
                  <a:pt x="139" y="179"/>
                  <a:pt x="141" y="187"/>
                  <a:pt x="141" y="190"/>
                </a:cubicBezTo>
                <a:cubicBezTo>
                  <a:pt x="141" y="193"/>
                  <a:pt x="142" y="198"/>
                  <a:pt x="142" y="198"/>
                </a:cubicBezTo>
                <a:cubicBezTo>
                  <a:pt x="151" y="202"/>
                  <a:pt x="151" y="202"/>
                  <a:pt x="151" y="202"/>
                </a:cubicBezTo>
                <a:cubicBezTo>
                  <a:pt x="151" y="202"/>
                  <a:pt x="151" y="211"/>
                  <a:pt x="151" y="212"/>
                </a:cubicBezTo>
                <a:cubicBezTo>
                  <a:pt x="151" y="214"/>
                  <a:pt x="152" y="217"/>
                  <a:pt x="152" y="220"/>
                </a:cubicBezTo>
                <a:cubicBezTo>
                  <a:pt x="152" y="223"/>
                  <a:pt x="152" y="226"/>
                  <a:pt x="152" y="226"/>
                </a:cubicBezTo>
                <a:cubicBezTo>
                  <a:pt x="156" y="229"/>
                  <a:pt x="156" y="229"/>
                  <a:pt x="156" y="229"/>
                </a:cubicBezTo>
                <a:cubicBezTo>
                  <a:pt x="161" y="232"/>
                  <a:pt x="161" y="232"/>
                  <a:pt x="161" y="232"/>
                </a:cubicBezTo>
                <a:cubicBezTo>
                  <a:pt x="162" y="237"/>
                  <a:pt x="162" y="237"/>
                  <a:pt x="162" y="237"/>
                </a:cubicBezTo>
                <a:cubicBezTo>
                  <a:pt x="170" y="240"/>
                  <a:pt x="170" y="240"/>
                  <a:pt x="170" y="240"/>
                </a:cubicBezTo>
                <a:cubicBezTo>
                  <a:pt x="172" y="246"/>
                  <a:pt x="172" y="246"/>
                  <a:pt x="172" y="246"/>
                </a:cubicBezTo>
                <a:cubicBezTo>
                  <a:pt x="177" y="251"/>
                  <a:pt x="177" y="251"/>
                  <a:pt x="177" y="251"/>
                </a:cubicBezTo>
                <a:cubicBezTo>
                  <a:pt x="177" y="255"/>
                  <a:pt x="177" y="255"/>
                  <a:pt x="177" y="255"/>
                </a:cubicBezTo>
                <a:cubicBezTo>
                  <a:pt x="177" y="255"/>
                  <a:pt x="177" y="257"/>
                  <a:pt x="179" y="257"/>
                </a:cubicBezTo>
                <a:cubicBezTo>
                  <a:pt x="181" y="257"/>
                  <a:pt x="188" y="256"/>
                  <a:pt x="188" y="256"/>
                </a:cubicBezTo>
                <a:cubicBezTo>
                  <a:pt x="195" y="262"/>
                  <a:pt x="195" y="262"/>
                  <a:pt x="195" y="262"/>
                </a:cubicBezTo>
                <a:cubicBezTo>
                  <a:pt x="203" y="269"/>
                  <a:pt x="203" y="269"/>
                  <a:pt x="203" y="269"/>
                </a:cubicBezTo>
                <a:cubicBezTo>
                  <a:pt x="207" y="276"/>
                  <a:pt x="207" y="276"/>
                  <a:pt x="207" y="276"/>
                </a:cubicBezTo>
                <a:cubicBezTo>
                  <a:pt x="213" y="278"/>
                  <a:pt x="213" y="278"/>
                  <a:pt x="213" y="278"/>
                </a:cubicBezTo>
                <a:cubicBezTo>
                  <a:pt x="221" y="283"/>
                  <a:pt x="221" y="283"/>
                  <a:pt x="221" y="283"/>
                </a:cubicBezTo>
                <a:cubicBezTo>
                  <a:pt x="224" y="290"/>
                  <a:pt x="224" y="290"/>
                  <a:pt x="224" y="290"/>
                </a:cubicBezTo>
                <a:cubicBezTo>
                  <a:pt x="231" y="297"/>
                  <a:pt x="231" y="297"/>
                  <a:pt x="231" y="297"/>
                </a:cubicBezTo>
                <a:cubicBezTo>
                  <a:pt x="235" y="299"/>
                  <a:pt x="235" y="299"/>
                  <a:pt x="235" y="299"/>
                </a:cubicBezTo>
                <a:cubicBezTo>
                  <a:pt x="237" y="303"/>
                  <a:pt x="237" y="303"/>
                  <a:pt x="237" y="303"/>
                </a:cubicBezTo>
                <a:cubicBezTo>
                  <a:pt x="241" y="305"/>
                  <a:pt x="241" y="305"/>
                  <a:pt x="241" y="305"/>
                </a:cubicBezTo>
                <a:cubicBezTo>
                  <a:pt x="245" y="306"/>
                  <a:pt x="245" y="306"/>
                  <a:pt x="245" y="306"/>
                </a:cubicBezTo>
                <a:cubicBezTo>
                  <a:pt x="251" y="307"/>
                  <a:pt x="251" y="307"/>
                  <a:pt x="251" y="307"/>
                </a:cubicBezTo>
                <a:cubicBezTo>
                  <a:pt x="255" y="311"/>
                  <a:pt x="255" y="311"/>
                  <a:pt x="255" y="311"/>
                </a:cubicBezTo>
                <a:cubicBezTo>
                  <a:pt x="255" y="311"/>
                  <a:pt x="257" y="313"/>
                  <a:pt x="257" y="314"/>
                </a:cubicBezTo>
                <a:cubicBezTo>
                  <a:pt x="257" y="316"/>
                  <a:pt x="255" y="317"/>
                  <a:pt x="258" y="317"/>
                </a:cubicBezTo>
                <a:cubicBezTo>
                  <a:pt x="261" y="317"/>
                  <a:pt x="264" y="316"/>
                  <a:pt x="264" y="316"/>
                </a:cubicBezTo>
                <a:cubicBezTo>
                  <a:pt x="270" y="315"/>
                  <a:pt x="270" y="315"/>
                  <a:pt x="270" y="315"/>
                </a:cubicBezTo>
                <a:cubicBezTo>
                  <a:pt x="274" y="315"/>
                  <a:pt x="274" y="315"/>
                  <a:pt x="274" y="315"/>
                </a:cubicBezTo>
                <a:cubicBezTo>
                  <a:pt x="278" y="315"/>
                  <a:pt x="278" y="315"/>
                  <a:pt x="278" y="315"/>
                </a:cubicBezTo>
                <a:cubicBezTo>
                  <a:pt x="285" y="314"/>
                  <a:pt x="285" y="314"/>
                  <a:pt x="285" y="314"/>
                </a:cubicBezTo>
                <a:cubicBezTo>
                  <a:pt x="289" y="317"/>
                  <a:pt x="289" y="317"/>
                  <a:pt x="289" y="317"/>
                </a:cubicBezTo>
                <a:cubicBezTo>
                  <a:pt x="300" y="330"/>
                  <a:pt x="300" y="330"/>
                  <a:pt x="300" y="330"/>
                </a:cubicBezTo>
                <a:cubicBezTo>
                  <a:pt x="300" y="330"/>
                  <a:pt x="303" y="335"/>
                  <a:pt x="303" y="337"/>
                </a:cubicBezTo>
                <a:cubicBezTo>
                  <a:pt x="303" y="338"/>
                  <a:pt x="307" y="337"/>
                  <a:pt x="308" y="337"/>
                </a:cubicBezTo>
                <a:cubicBezTo>
                  <a:pt x="309" y="337"/>
                  <a:pt x="317" y="337"/>
                  <a:pt x="317" y="337"/>
                </a:cubicBezTo>
                <a:cubicBezTo>
                  <a:pt x="323" y="341"/>
                  <a:pt x="323" y="341"/>
                  <a:pt x="323" y="341"/>
                </a:cubicBezTo>
                <a:cubicBezTo>
                  <a:pt x="319" y="346"/>
                  <a:pt x="319" y="346"/>
                  <a:pt x="319" y="346"/>
                </a:cubicBezTo>
                <a:cubicBezTo>
                  <a:pt x="325" y="349"/>
                  <a:pt x="325" y="349"/>
                  <a:pt x="325" y="349"/>
                </a:cubicBezTo>
                <a:cubicBezTo>
                  <a:pt x="328" y="345"/>
                  <a:pt x="328" y="345"/>
                  <a:pt x="328" y="345"/>
                </a:cubicBezTo>
                <a:cubicBezTo>
                  <a:pt x="334" y="346"/>
                  <a:pt x="334" y="346"/>
                  <a:pt x="334" y="346"/>
                </a:cubicBezTo>
                <a:cubicBezTo>
                  <a:pt x="339" y="350"/>
                  <a:pt x="339" y="350"/>
                  <a:pt x="339" y="350"/>
                </a:cubicBezTo>
                <a:cubicBezTo>
                  <a:pt x="340" y="353"/>
                  <a:pt x="340" y="353"/>
                  <a:pt x="340" y="353"/>
                </a:cubicBezTo>
                <a:cubicBezTo>
                  <a:pt x="343" y="355"/>
                  <a:pt x="343" y="355"/>
                  <a:pt x="343" y="355"/>
                </a:cubicBezTo>
                <a:cubicBezTo>
                  <a:pt x="342" y="360"/>
                  <a:pt x="342" y="360"/>
                  <a:pt x="342" y="360"/>
                </a:cubicBezTo>
                <a:cubicBezTo>
                  <a:pt x="342" y="363"/>
                  <a:pt x="342" y="363"/>
                  <a:pt x="342" y="363"/>
                </a:cubicBezTo>
                <a:cubicBezTo>
                  <a:pt x="344" y="367"/>
                  <a:pt x="344" y="367"/>
                  <a:pt x="344" y="367"/>
                </a:cubicBezTo>
                <a:cubicBezTo>
                  <a:pt x="349" y="369"/>
                  <a:pt x="349" y="369"/>
                  <a:pt x="349" y="369"/>
                </a:cubicBezTo>
                <a:cubicBezTo>
                  <a:pt x="354" y="372"/>
                  <a:pt x="354" y="372"/>
                  <a:pt x="354" y="372"/>
                </a:cubicBezTo>
                <a:cubicBezTo>
                  <a:pt x="357" y="374"/>
                  <a:pt x="357" y="374"/>
                  <a:pt x="357" y="374"/>
                </a:cubicBezTo>
                <a:cubicBezTo>
                  <a:pt x="361" y="374"/>
                  <a:pt x="361" y="374"/>
                  <a:pt x="361" y="374"/>
                </a:cubicBezTo>
                <a:cubicBezTo>
                  <a:pt x="367" y="373"/>
                  <a:pt x="367" y="373"/>
                  <a:pt x="367" y="373"/>
                </a:cubicBezTo>
                <a:cubicBezTo>
                  <a:pt x="374" y="374"/>
                  <a:pt x="374" y="374"/>
                  <a:pt x="374" y="374"/>
                </a:cubicBezTo>
                <a:cubicBezTo>
                  <a:pt x="380" y="384"/>
                  <a:pt x="380" y="384"/>
                  <a:pt x="380" y="384"/>
                </a:cubicBezTo>
                <a:cubicBezTo>
                  <a:pt x="383" y="393"/>
                  <a:pt x="383" y="393"/>
                  <a:pt x="383" y="393"/>
                </a:cubicBezTo>
                <a:cubicBezTo>
                  <a:pt x="387" y="401"/>
                  <a:pt x="387" y="401"/>
                  <a:pt x="387" y="401"/>
                </a:cubicBezTo>
                <a:cubicBezTo>
                  <a:pt x="390" y="406"/>
                  <a:pt x="390" y="406"/>
                  <a:pt x="390" y="406"/>
                </a:cubicBezTo>
                <a:cubicBezTo>
                  <a:pt x="392" y="414"/>
                  <a:pt x="392" y="414"/>
                  <a:pt x="392" y="414"/>
                </a:cubicBezTo>
                <a:cubicBezTo>
                  <a:pt x="395" y="418"/>
                  <a:pt x="395" y="418"/>
                  <a:pt x="395" y="418"/>
                </a:cubicBezTo>
                <a:cubicBezTo>
                  <a:pt x="400" y="428"/>
                  <a:pt x="400" y="428"/>
                  <a:pt x="400" y="428"/>
                </a:cubicBezTo>
                <a:cubicBezTo>
                  <a:pt x="402" y="432"/>
                  <a:pt x="402" y="432"/>
                  <a:pt x="402" y="432"/>
                </a:cubicBezTo>
                <a:cubicBezTo>
                  <a:pt x="400" y="437"/>
                  <a:pt x="400" y="437"/>
                  <a:pt x="400" y="437"/>
                </a:cubicBezTo>
                <a:cubicBezTo>
                  <a:pt x="400" y="437"/>
                  <a:pt x="398" y="442"/>
                  <a:pt x="397" y="442"/>
                </a:cubicBezTo>
                <a:cubicBezTo>
                  <a:pt x="397" y="443"/>
                  <a:pt x="394" y="444"/>
                  <a:pt x="393" y="444"/>
                </a:cubicBezTo>
                <a:cubicBezTo>
                  <a:pt x="392" y="445"/>
                  <a:pt x="391" y="445"/>
                  <a:pt x="390" y="446"/>
                </a:cubicBezTo>
                <a:cubicBezTo>
                  <a:pt x="389" y="447"/>
                  <a:pt x="388" y="450"/>
                  <a:pt x="388" y="450"/>
                </a:cubicBezTo>
                <a:cubicBezTo>
                  <a:pt x="391" y="456"/>
                  <a:pt x="391" y="456"/>
                  <a:pt x="391" y="456"/>
                </a:cubicBezTo>
                <a:cubicBezTo>
                  <a:pt x="390" y="463"/>
                  <a:pt x="390" y="463"/>
                  <a:pt x="390" y="463"/>
                </a:cubicBezTo>
                <a:cubicBezTo>
                  <a:pt x="388" y="469"/>
                  <a:pt x="388" y="469"/>
                  <a:pt x="388" y="469"/>
                </a:cubicBezTo>
                <a:close/>
                <a:moveTo>
                  <a:pt x="57" y="345"/>
                </a:moveTo>
                <a:cubicBezTo>
                  <a:pt x="57" y="345"/>
                  <a:pt x="57" y="345"/>
                  <a:pt x="57" y="345"/>
                </a:cubicBezTo>
                <a:cubicBezTo>
                  <a:pt x="60" y="335"/>
                  <a:pt x="60" y="335"/>
                  <a:pt x="60" y="335"/>
                </a:cubicBezTo>
                <a:cubicBezTo>
                  <a:pt x="64" y="331"/>
                  <a:pt x="64" y="331"/>
                  <a:pt x="64" y="331"/>
                </a:cubicBezTo>
                <a:cubicBezTo>
                  <a:pt x="63" y="336"/>
                  <a:pt x="63" y="336"/>
                  <a:pt x="63" y="336"/>
                </a:cubicBezTo>
                <a:cubicBezTo>
                  <a:pt x="62" y="342"/>
                  <a:pt x="62" y="342"/>
                  <a:pt x="62" y="342"/>
                </a:cubicBezTo>
                <a:cubicBezTo>
                  <a:pt x="62" y="342"/>
                  <a:pt x="70" y="345"/>
                  <a:pt x="71" y="345"/>
                </a:cubicBezTo>
                <a:cubicBezTo>
                  <a:pt x="72" y="345"/>
                  <a:pt x="73" y="343"/>
                  <a:pt x="75" y="342"/>
                </a:cubicBezTo>
                <a:cubicBezTo>
                  <a:pt x="76" y="341"/>
                  <a:pt x="83" y="341"/>
                  <a:pt x="83" y="341"/>
                </a:cubicBezTo>
                <a:cubicBezTo>
                  <a:pt x="83" y="341"/>
                  <a:pt x="84" y="338"/>
                  <a:pt x="85" y="336"/>
                </a:cubicBezTo>
                <a:cubicBezTo>
                  <a:pt x="86" y="334"/>
                  <a:pt x="91" y="329"/>
                  <a:pt x="92" y="328"/>
                </a:cubicBezTo>
                <a:cubicBezTo>
                  <a:pt x="93" y="328"/>
                  <a:pt x="95" y="326"/>
                  <a:pt x="96" y="326"/>
                </a:cubicBezTo>
                <a:cubicBezTo>
                  <a:pt x="97" y="325"/>
                  <a:pt x="102" y="323"/>
                  <a:pt x="102" y="323"/>
                </a:cubicBezTo>
                <a:cubicBezTo>
                  <a:pt x="115" y="328"/>
                  <a:pt x="115" y="328"/>
                  <a:pt x="115" y="328"/>
                </a:cubicBezTo>
                <a:cubicBezTo>
                  <a:pt x="117" y="336"/>
                  <a:pt x="117" y="336"/>
                  <a:pt x="117" y="336"/>
                </a:cubicBezTo>
                <a:cubicBezTo>
                  <a:pt x="124" y="349"/>
                  <a:pt x="124" y="349"/>
                  <a:pt x="124" y="349"/>
                </a:cubicBezTo>
                <a:cubicBezTo>
                  <a:pt x="126" y="355"/>
                  <a:pt x="126" y="355"/>
                  <a:pt x="126" y="355"/>
                </a:cubicBezTo>
                <a:cubicBezTo>
                  <a:pt x="126" y="355"/>
                  <a:pt x="129" y="358"/>
                  <a:pt x="128" y="361"/>
                </a:cubicBezTo>
                <a:cubicBezTo>
                  <a:pt x="127" y="365"/>
                  <a:pt x="121" y="375"/>
                  <a:pt x="121" y="375"/>
                </a:cubicBezTo>
                <a:cubicBezTo>
                  <a:pt x="121" y="381"/>
                  <a:pt x="121" y="381"/>
                  <a:pt x="121" y="381"/>
                </a:cubicBezTo>
                <a:cubicBezTo>
                  <a:pt x="125" y="389"/>
                  <a:pt x="125" y="389"/>
                  <a:pt x="125" y="389"/>
                </a:cubicBezTo>
                <a:cubicBezTo>
                  <a:pt x="119" y="404"/>
                  <a:pt x="119" y="404"/>
                  <a:pt x="119" y="404"/>
                </a:cubicBezTo>
                <a:cubicBezTo>
                  <a:pt x="122" y="415"/>
                  <a:pt x="122" y="415"/>
                  <a:pt x="122" y="415"/>
                </a:cubicBezTo>
                <a:cubicBezTo>
                  <a:pt x="120" y="430"/>
                  <a:pt x="120" y="430"/>
                  <a:pt x="120" y="430"/>
                </a:cubicBezTo>
                <a:cubicBezTo>
                  <a:pt x="119" y="438"/>
                  <a:pt x="119" y="438"/>
                  <a:pt x="119" y="438"/>
                </a:cubicBezTo>
                <a:cubicBezTo>
                  <a:pt x="119" y="438"/>
                  <a:pt x="115" y="442"/>
                  <a:pt x="113" y="441"/>
                </a:cubicBezTo>
                <a:cubicBezTo>
                  <a:pt x="111" y="440"/>
                  <a:pt x="101" y="433"/>
                  <a:pt x="101" y="433"/>
                </a:cubicBezTo>
                <a:cubicBezTo>
                  <a:pt x="97" y="432"/>
                  <a:pt x="97" y="432"/>
                  <a:pt x="97" y="432"/>
                </a:cubicBezTo>
                <a:cubicBezTo>
                  <a:pt x="94" y="439"/>
                  <a:pt x="94" y="439"/>
                  <a:pt x="94" y="439"/>
                </a:cubicBezTo>
                <a:cubicBezTo>
                  <a:pt x="95" y="444"/>
                  <a:pt x="95" y="444"/>
                  <a:pt x="95" y="444"/>
                </a:cubicBezTo>
                <a:cubicBezTo>
                  <a:pt x="90" y="453"/>
                  <a:pt x="90" y="453"/>
                  <a:pt x="90" y="453"/>
                </a:cubicBezTo>
                <a:cubicBezTo>
                  <a:pt x="85" y="453"/>
                  <a:pt x="85" y="453"/>
                  <a:pt x="85" y="453"/>
                </a:cubicBezTo>
                <a:cubicBezTo>
                  <a:pt x="79" y="451"/>
                  <a:pt x="79" y="451"/>
                  <a:pt x="79" y="451"/>
                </a:cubicBezTo>
                <a:cubicBezTo>
                  <a:pt x="73" y="443"/>
                  <a:pt x="73" y="443"/>
                  <a:pt x="73" y="443"/>
                </a:cubicBezTo>
                <a:cubicBezTo>
                  <a:pt x="73" y="443"/>
                  <a:pt x="73" y="445"/>
                  <a:pt x="71" y="446"/>
                </a:cubicBezTo>
                <a:cubicBezTo>
                  <a:pt x="69" y="446"/>
                  <a:pt x="66" y="445"/>
                  <a:pt x="66" y="445"/>
                </a:cubicBezTo>
                <a:cubicBezTo>
                  <a:pt x="68" y="439"/>
                  <a:pt x="68" y="439"/>
                  <a:pt x="68" y="439"/>
                </a:cubicBezTo>
                <a:cubicBezTo>
                  <a:pt x="66" y="432"/>
                  <a:pt x="66" y="432"/>
                  <a:pt x="66" y="432"/>
                </a:cubicBezTo>
                <a:cubicBezTo>
                  <a:pt x="68" y="425"/>
                  <a:pt x="68" y="425"/>
                  <a:pt x="68" y="425"/>
                </a:cubicBezTo>
                <a:cubicBezTo>
                  <a:pt x="68" y="415"/>
                  <a:pt x="68" y="415"/>
                  <a:pt x="68" y="415"/>
                </a:cubicBezTo>
                <a:cubicBezTo>
                  <a:pt x="70" y="411"/>
                  <a:pt x="70" y="411"/>
                  <a:pt x="70" y="411"/>
                </a:cubicBezTo>
                <a:cubicBezTo>
                  <a:pt x="71" y="406"/>
                  <a:pt x="71" y="406"/>
                  <a:pt x="71" y="406"/>
                </a:cubicBezTo>
                <a:cubicBezTo>
                  <a:pt x="74" y="400"/>
                  <a:pt x="74" y="400"/>
                  <a:pt x="74" y="400"/>
                </a:cubicBezTo>
                <a:cubicBezTo>
                  <a:pt x="73" y="395"/>
                  <a:pt x="73" y="395"/>
                  <a:pt x="73" y="395"/>
                </a:cubicBezTo>
                <a:cubicBezTo>
                  <a:pt x="71" y="396"/>
                  <a:pt x="71" y="396"/>
                  <a:pt x="71" y="396"/>
                </a:cubicBezTo>
                <a:cubicBezTo>
                  <a:pt x="65" y="390"/>
                  <a:pt x="65" y="390"/>
                  <a:pt x="65" y="390"/>
                </a:cubicBezTo>
                <a:cubicBezTo>
                  <a:pt x="65" y="390"/>
                  <a:pt x="67" y="388"/>
                  <a:pt x="69" y="386"/>
                </a:cubicBezTo>
                <a:cubicBezTo>
                  <a:pt x="71" y="384"/>
                  <a:pt x="71" y="383"/>
                  <a:pt x="71" y="381"/>
                </a:cubicBezTo>
                <a:cubicBezTo>
                  <a:pt x="71" y="379"/>
                  <a:pt x="70" y="374"/>
                  <a:pt x="69" y="374"/>
                </a:cubicBezTo>
                <a:cubicBezTo>
                  <a:pt x="68" y="373"/>
                  <a:pt x="66" y="371"/>
                  <a:pt x="66" y="371"/>
                </a:cubicBezTo>
                <a:cubicBezTo>
                  <a:pt x="66" y="365"/>
                  <a:pt x="66" y="365"/>
                  <a:pt x="66" y="365"/>
                </a:cubicBezTo>
                <a:cubicBezTo>
                  <a:pt x="66" y="365"/>
                  <a:pt x="65" y="362"/>
                  <a:pt x="64" y="362"/>
                </a:cubicBezTo>
                <a:cubicBezTo>
                  <a:pt x="62" y="361"/>
                  <a:pt x="57" y="358"/>
                  <a:pt x="57" y="358"/>
                </a:cubicBezTo>
                <a:cubicBezTo>
                  <a:pt x="58" y="351"/>
                  <a:pt x="58" y="351"/>
                  <a:pt x="58" y="351"/>
                </a:cubicBezTo>
                <a:cubicBezTo>
                  <a:pt x="56" y="349"/>
                  <a:pt x="56" y="349"/>
                  <a:pt x="56" y="349"/>
                </a:cubicBezTo>
                <a:lnTo>
                  <a:pt x="57" y="345"/>
                </a:lnTo>
                <a:close/>
              </a:path>
            </a:pathLst>
          </a:custGeom>
          <a:solidFill>
            <a:srgbClr val="E43794"/>
          </a:solidFill>
          <a:ln w="9525" cap="rnd" cmpd="sng">
            <a:solidFill>
              <a:srgbClr val="F2F2F2"/>
            </a:solidFill>
            <a:prstDash val="solid"/>
            <a:round/>
            <a:headEnd type="none" w="sm" len="sm"/>
            <a:tailEnd type="none" w="sm" len="sm"/>
          </a:ln>
        </p:spPr>
        <p:txBody>
          <a:bodyPr spcFirstLastPara="1" wrap="square" lIns="49325" tIns="24650" rIns="49325" bIns="24650" anchor="t"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dk1"/>
              </a:solidFill>
              <a:latin typeface="Montserrat"/>
              <a:ea typeface="Montserrat"/>
              <a:cs typeface="Montserrat"/>
              <a:sym typeface="Montserrat"/>
            </a:endParaRPr>
          </a:p>
        </p:txBody>
      </p:sp>
      <p:sp>
        <p:nvSpPr>
          <p:cNvPr id="345" name="Google Shape;345;p10"/>
          <p:cNvSpPr/>
          <p:nvPr/>
        </p:nvSpPr>
        <p:spPr>
          <a:xfrm>
            <a:off x="4251863" y="6942639"/>
            <a:ext cx="1067780" cy="746641"/>
          </a:xfrm>
          <a:custGeom>
            <a:avLst/>
            <a:gdLst/>
            <a:ahLst/>
            <a:cxnLst/>
            <a:rect l="l" t="t" r="r" b="b"/>
            <a:pathLst>
              <a:path w="369" h="266" extrusionOk="0">
                <a:moveTo>
                  <a:pt x="69" y="61"/>
                </a:moveTo>
                <a:cubicBezTo>
                  <a:pt x="69" y="61"/>
                  <a:pt x="69" y="61"/>
                  <a:pt x="69" y="61"/>
                </a:cubicBezTo>
                <a:cubicBezTo>
                  <a:pt x="66" y="62"/>
                  <a:pt x="66" y="62"/>
                  <a:pt x="66" y="62"/>
                </a:cubicBezTo>
                <a:cubicBezTo>
                  <a:pt x="64" y="64"/>
                  <a:pt x="64" y="64"/>
                  <a:pt x="64" y="64"/>
                </a:cubicBezTo>
                <a:cubicBezTo>
                  <a:pt x="62" y="70"/>
                  <a:pt x="62" y="70"/>
                  <a:pt x="62" y="70"/>
                </a:cubicBezTo>
                <a:cubicBezTo>
                  <a:pt x="62" y="70"/>
                  <a:pt x="62" y="70"/>
                  <a:pt x="62" y="70"/>
                </a:cubicBezTo>
                <a:cubicBezTo>
                  <a:pt x="59" y="73"/>
                  <a:pt x="59" y="73"/>
                  <a:pt x="59" y="73"/>
                </a:cubicBezTo>
                <a:cubicBezTo>
                  <a:pt x="59" y="73"/>
                  <a:pt x="59" y="73"/>
                  <a:pt x="59" y="73"/>
                </a:cubicBezTo>
                <a:cubicBezTo>
                  <a:pt x="58" y="78"/>
                  <a:pt x="58" y="78"/>
                  <a:pt x="58" y="78"/>
                </a:cubicBezTo>
                <a:cubicBezTo>
                  <a:pt x="58" y="78"/>
                  <a:pt x="59" y="82"/>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7" y="84"/>
                  <a:pt x="56" y="84"/>
                  <a:pt x="56" y="84"/>
                </a:cubicBezTo>
                <a:cubicBezTo>
                  <a:pt x="56" y="84"/>
                  <a:pt x="56" y="84"/>
                  <a:pt x="56" y="84"/>
                </a:cubicBezTo>
                <a:cubicBezTo>
                  <a:pt x="56" y="84"/>
                  <a:pt x="56" y="84"/>
                  <a:pt x="56" y="84"/>
                </a:cubicBezTo>
                <a:cubicBezTo>
                  <a:pt x="56" y="84"/>
                  <a:pt x="56" y="84"/>
                  <a:pt x="56" y="84"/>
                </a:cubicBezTo>
                <a:cubicBezTo>
                  <a:pt x="56" y="84"/>
                  <a:pt x="56" y="84"/>
                  <a:pt x="56" y="84"/>
                </a:cubicBezTo>
                <a:cubicBezTo>
                  <a:pt x="56" y="84"/>
                  <a:pt x="56" y="84"/>
                  <a:pt x="56" y="84"/>
                </a:cubicBezTo>
                <a:cubicBezTo>
                  <a:pt x="56" y="84"/>
                  <a:pt x="56" y="84"/>
                  <a:pt x="56" y="84"/>
                </a:cubicBezTo>
                <a:cubicBezTo>
                  <a:pt x="56" y="84"/>
                  <a:pt x="56" y="84"/>
                  <a:pt x="56" y="84"/>
                </a:cubicBezTo>
                <a:cubicBezTo>
                  <a:pt x="56" y="84"/>
                  <a:pt x="56" y="84"/>
                  <a:pt x="56" y="84"/>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5" y="93"/>
                  <a:pt x="55" y="93"/>
                  <a:pt x="55" y="93"/>
                </a:cubicBezTo>
                <a:cubicBezTo>
                  <a:pt x="51" y="97"/>
                  <a:pt x="51" y="97"/>
                  <a:pt x="51" y="97"/>
                </a:cubicBezTo>
                <a:cubicBezTo>
                  <a:pt x="50" y="102"/>
                  <a:pt x="50" y="102"/>
                  <a:pt x="50" y="102"/>
                </a:cubicBezTo>
                <a:cubicBezTo>
                  <a:pt x="50" y="105"/>
                  <a:pt x="50" y="105"/>
                  <a:pt x="50" y="105"/>
                </a:cubicBezTo>
                <a:cubicBezTo>
                  <a:pt x="50" y="105"/>
                  <a:pt x="50" y="105"/>
                  <a:pt x="50" y="105"/>
                </a:cubicBezTo>
                <a:cubicBezTo>
                  <a:pt x="50" y="105"/>
                  <a:pt x="50" y="105"/>
                  <a:pt x="50" y="105"/>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9"/>
                  <a:pt x="50" y="109"/>
                  <a:pt x="49" y="109"/>
                </a:cubicBezTo>
                <a:cubicBezTo>
                  <a:pt x="47" y="110"/>
                  <a:pt x="46" y="112"/>
                  <a:pt x="46" y="112"/>
                </a:cubicBezTo>
                <a:cubicBezTo>
                  <a:pt x="46" y="119"/>
                  <a:pt x="46" y="119"/>
                  <a:pt x="46" y="119"/>
                </a:cubicBezTo>
                <a:cubicBezTo>
                  <a:pt x="45" y="121"/>
                  <a:pt x="45" y="121"/>
                  <a:pt x="45" y="121"/>
                </a:cubicBezTo>
                <a:cubicBezTo>
                  <a:pt x="43" y="124"/>
                  <a:pt x="43" y="124"/>
                  <a:pt x="43" y="124"/>
                </a:cubicBezTo>
                <a:cubicBezTo>
                  <a:pt x="44" y="128"/>
                  <a:pt x="44" y="128"/>
                  <a:pt x="44" y="128"/>
                </a:cubicBezTo>
                <a:cubicBezTo>
                  <a:pt x="44" y="128"/>
                  <a:pt x="44" y="128"/>
                  <a:pt x="44" y="128"/>
                </a:cubicBezTo>
                <a:cubicBezTo>
                  <a:pt x="42" y="131"/>
                  <a:pt x="42" y="131"/>
                  <a:pt x="42" y="131"/>
                </a:cubicBezTo>
                <a:cubicBezTo>
                  <a:pt x="43" y="136"/>
                  <a:pt x="43" y="136"/>
                  <a:pt x="43" y="136"/>
                </a:cubicBezTo>
                <a:cubicBezTo>
                  <a:pt x="41" y="139"/>
                  <a:pt x="41" y="139"/>
                  <a:pt x="41" y="139"/>
                </a:cubicBezTo>
                <a:cubicBezTo>
                  <a:pt x="40" y="140"/>
                  <a:pt x="40" y="140"/>
                  <a:pt x="40" y="140"/>
                </a:cubicBezTo>
                <a:cubicBezTo>
                  <a:pt x="39" y="143"/>
                  <a:pt x="39" y="143"/>
                  <a:pt x="39" y="143"/>
                </a:cubicBezTo>
                <a:cubicBezTo>
                  <a:pt x="37" y="148"/>
                  <a:pt x="37" y="148"/>
                  <a:pt x="37" y="148"/>
                </a:cubicBezTo>
                <a:cubicBezTo>
                  <a:pt x="29" y="155"/>
                  <a:pt x="29" y="155"/>
                  <a:pt x="29" y="155"/>
                </a:cubicBezTo>
                <a:cubicBezTo>
                  <a:pt x="26" y="154"/>
                  <a:pt x="26" y="154"/>
                  <a:pt x="26" y="154"/>
                </a:cubicBezTo>
                <a:cubicBezTo>
                  <a:pt x="24" y="155"/>
                  <a:pt x="24" y="155"/>
                  <a:pt x="24" y="155"/>
                </a:cubicBezTo>
                <a:cubicBezTo>
                  <a:pt x="22" y="157"/>
                  <a:pt x="22" y="157"/>
                  <a:pt x="22" y="157"/>
                </a:cubicBezTo>
                <a:cubicBezTo>
                  <a:pt x="22" y="157"/>
                  <a:pt x="23" y="157"/>
                  <a:pt x="21" y="159"/>
                </a:cubicBezTo>
                <a:cubicBezTo>
                  <a:pt x="19" y="160"/>
                  <a:pt x="15" y="161"/>
                  <a:pt x="15" y="161"/>
                </a:cubicBezTo>
                <a:cubicBezTo>
                  <a:pt x="13" y="161"/>
                  <a:pt x="13" y="161"/>
                  <a:pt x="13" y="161"/>
                </a:cubicBezTo>
                <a:cubicBezTo>
                  <a:pt x="6" y="161"/>
                  <a:pt x="6" y="161"/>
                  <a:pt x="6" y="161"/>
                </a:cubicBezTo>
                <a:cubicBezTo>
                  <a:pt x="6" y="161"/>
                  <a:pt x="6" y="161"/>
                  <a:pt x="6" y="161"/>
                </a:cubicBezTo>
                <a:cubicBezTo>
                  <a:pt x="6" y="161"/>
                  <a:pt x="6" y="161"/>
                  <a:pt x="6" y="161"/>
                </a:cubicBezTo>
                <a:cubicBezTo>
                  <a:pt x="6" y="161"/>
                  <a:pt x="5" y="160"/>
                  <a:pt x="4" y="161"/>
                </a:cubicBezTo>
                <a:cubicBezTo>
                  <a:pt x="4" y="161"/>
                  <a:pt x="3" y="161"/>
                  <a:pt x="3" y="161"/>
                </a:cubicBezTo>
                <a:cubicBezTo>
                  <a:pt x="3" y="161"/>
                  <a:pt x="3" y="161"/>
                  <a:pt x="3" y="161"/>
                </a:cubicBezTo>
                <a:cubicBezTo>
                  <a:pt x="2" y="161"/>
                  <a:pt x="2" y="161"/>
                  <a:pt x="2" y="161"/>
                </a:cubicBezTo>
                <a:cubicBezTo>
                  <a:pt x="2" y="161"/>
                  <a:pt x="2" y="161"/>
                  <a:pt x="2" y="161"/>
                </a:cubicBezTo>
                <a:cubicBezTo>
                  <a:pt x="2" y="161"/>
                  <a:pt x="2" y="161"/>
                  <a:pt x="2" y="161"/>
                </a:cubicBezTo>
                <a:cubicBezTo>
                  <a:pt x="2" y="161"/>
                  <a:pt x="2" y="161"/>
                  <a:pt x="2" y="161"/>
                </a:cubicBezTo>
                <a:cubicBezTo>
                  <a:pt x="2" y="161"/>
                  <a:pt x="2" y="161"/>
                  <a:pt x="2" y="161"/>
                </a:cubicBezTo>
                <a:cubicBezTo>
                  <a:pt x="2" y="161"/>
                  <a:pt x="2" y="161"/>
                  <a:pt x="2" y="161"/>
                </a:cubicBezTo>
                <a:cubicBezTo>
                  <a:pt x="2" y="161"/>
                  <a:pt x="2" y="161"/>
                  <a:pt x="2" y="161"/>
                </a:cubicBezTo>
                <a:cubicBezTo>
                  <a:pt x="2" y="161"/>
                  <a:pt x="2" y="161"/>
                  <a:pt x="2" y="161"/>
                </a:cubicBezTo>
                <a:cubicBezTo>
                  <a:pt x="2" y="161"/>
                  <a:pt x="2" y="161"/>
                  <a:pt x="2" y="161"/>
                </a:cubicBezTo>
                <a:cubicBezTo>
                  <a:pt x="1" y="161"/>
                  <a:pt x="1" y="161"/>
                  <a:pt x="1" y="161"/>
                </a:cubicBezTo>
                <a:cubicBezTo>
                  <a:pt x="1" y="161"/>
                  <a:pt x="1" y="161"/>
                  <a:pt x="1" y="161"/>
                </a:cubicBezTo>
                <a:cubicBezTo>
                  <a:pt x="1" y="161"/>
                  <a:pt x="1" y="161"/>
                  <a:pt x="1" y="161"/>
                </a:cubicBezTo>
                <a:cubicBezTo>
                  <a:pt x="1" y="161"/>
                  <a:pt x="1" y="161"/>
                  <a:pt x="1" y="161"/>
                </a:cubicBezTo>
                <a:cubicBezTo>
                  <a:pt x="1" y="161"/>
                  <a:pt x="1" y="161"/>
                  <a:pt x="1" y="161"/>
                </a:cubicBezTo>
                <a:cubicBezTo>
                  <a:pt x="1" y="161"/>
                  <a:pt x="1" y="161"/>
                  <a:pt x="1"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1" y="162"/>
                  <a:pt x="2" y="162"/>
                </a:cubicBezTo>
                <a:cubicBezTo>
                  <a:pt x="4" y="163"/>
                  <a:pt x="5" y="166"/>
                  <a:pt x="6" y="166"/>
                </a:cubicBezTo>
                <a:cubicBezTo>
                  <a:pt x="8" y="167"/>
                  <a:pt x="10" y="167"/>
                  <a:pt x="11" y="167"/>
                </a:cubicBezTo>
                <a:cubicBezTo>
                  <a:pt x="12" y="168"/>
                  <a:pt x="14" y="169"/>
                  <a:pt x="14" y="169"/>
                </a:cubicBezTo>
                <a:cubicBezTo>
                  <a:pt x="14" y="169"/>
                  <a:pt x="19" y="174"/>
                  <a:pt x="20" y="174"/>
                </a:cubicBezTo>
                <a:cubicBezTo>
                  <a:pt x="21" y="174"/>
                  <a:pt x="21" y="174"/>
                  <a:pt x="22" y="176"/>
                </a:cubicBezTo>
                <a:cubicBezTo>
                  <a:pt x="23" y="177"/>
                  <a:pt x="26" y="176"/>
                  <a:pt x="26" y="176"/>
                </a:cubicBezTo>
                <a:cubicBezTo>
                  <a:pt x="26" y="176"/>
                  <a:pt x="27" y="179"/>
                  <a:pt x="26" y="180"/>
                </a:cubicBezTo>
                <a:cubicBezTo>
                  <a:pt x="26" y="181"/>
                  <a:pt x="26" y="184"/>
                  <a:pt x="26" y="184"/>
                </a:cubicBezTo>
                <a:cubicBezTo>
                  <a:pt x="26" y="184"/>
                  <a:pt x="26" y="185"/>
                  <a:pt x="26" y="186"/>
                </a:cubicBezTo>
                <a:cubicBezTo>
                  <a:pt x="27" y="188"/>
                  <a:pt x="28" y="188"/>
                  <a:pt x="28" y="190"/>
                </a:cubicBezTo>
                <a:cubicBezTo>
                  <a:pt x="29" y="191"/>
                  <a:pt x="28" y="191"/>
                  <a:pt x="29" y="192"/>
                </a:cubicBezTo>
                <a:cubicBezTo>
                  <a:pt x="30" y="193"/>
                  <a:pt x="31" y="195"/>
                  <a:pt x="32" y="195"/>
                </a:cubicBezTo>
                <a:cubicBezTo>
                  <a:pt x="33" y="195"/>
                  <a:pt x="34" y="195"/>
                  <a:pt x="37" y="196"/>
                </a:cubicBezTo>
                <a:cubicBezTo>
                  <a:pt x="40" y="198"/>
                  <a:pt x="41" y="198"/>
                  <a:pt x="42" y="199"/>
                </a:cubicBezTo>
                <a:cubicBezTo>
                  <a:pt x="44" y="200"/>
                  <a:pt x="43" y="199"/>
                  <a:pt x="46" y="200"/>
                </a:cubicBezTo>
                <a:cubicBezTo>
                  <a:pt x="50" y="201"/>
                  <a:pt x="49" y="200"/>
                  <a:pt x="50" y="201"/>
                </a:cubicBezTo>
                <a:cubicBezTo>
                  <a:pt x="51" y="201"/>
                  <a:pt x="50" y="200"/>
                  <a:pt x="52" y="201"/>
                </a:cubicBezTo>
                <a:cubicBezTo>
                  <a:pt x="55" y="201"/>
                  <a:pt x="57" y="202"/>
                  <a:pt x="57" y="202"/>
                </a:cubicBezTo>
                <a:cubicBezTo>
                  <a:pt x="57" y="204"/>
                  <a:pt x="57" y="204"/>
                  <a:pt x="57" y="204"/>
                </a:cubicBezTo>
                <a:cubicBezTo>
                  <a:pt x="55" y="208"/>
                  <a:pt x="55" y="208"/>
                  <a:pt x="55" y="208"/>
                </a:cubicBezTo>
                <a:cubicBezTo>
                  <a:pt x="55" y="211"/>
                  <a:pt x="55" y="211"/>
                  <a:pt x="55" y="211"/>
                </a:cubicBezTo>
                <a:cubicBezTo>
                  <a:pt x="55" y="211"/>
                  <a:pt x="53" y="211"/>
                  <a:pt x="55" y="212"/>
                </a:cubicBezTo>
                <a:cubicBezTo>
                  <a:pt x="57" y="213"/>
                  <a:pt x="61" y="214"/>
                  <a:pt x="61" y="214"/>
                </a:cubicBezTo>
                <a:cubicBezTo>
                  <a:pt x="64" y="216"/>
                  <a:pt x="64" y="216"/>
                  <a:pt x="64" y="216"/>
                </a:cubicBezTo>
                <a:cubicBezTo>
                  <a:pt x="64" y="216"/>
                  <a:pt x="62" y="219"/>
                  <a:pt x="61" y="220"/>
                </a:cubicBezTo>
                <a:cubicBezTo>
                  <a:pt x="60" y="220"/>
                  <a:pt x="57" y="220"/>
                  <a:pt x="57" y="220"/>
                </a:cubicBezTo>
                <a:cubicBezTo>
                  <a:pt x="57" y="220"/>
                  <a:pt x="56" y="223"/>
                  <a:pt x="58" y="223"/>
                </a:cubicBezTo>
                <a:cubicBezTo>
                  <a:pt x="59" y="224"/>
                  <a:pt x="61" y="224"/>
                  <a:pt x="62" y="224"/>
                </a:cubicBezTo>
                <a:cubicBezTo>
                  <a:pt x="63" y="224"/>
                  <a:pt x="65" y="225"/>
                  <a:pt x="65" y="225"/>
                </a:cubicBezTo>
                <a:cubicBezTo>
                  <a:pt x="65" y="225"/>
                  <a:pt x="66" y="225"/>
                  <a:pt x="67" y="226"/>
                </a:cubicBezTo>
                <a:cubicBezTo>
                  <a:pt x="67" y="228"/>
                  <a:pt x="68" y="229"/>
                  <a:pt x="69" y="229"/>
                </a:cubicBezTo>
                <a:cubicBezTo>
                  <a:pt x="70" y="229"/>
                  <a:pt x="72" y="229"/>
                  <a:pt x="73" y="229"/>
                </a:cubicBezTo>
                <a:cubicBezTo>
                  <a:pt x="74" y="229"/>
                  <a:pt x="74" y="228"/>
                  <a:pt x="75" y="228"/>
                </a:cubicBezTo>
                <a:cubicBezTo>
                  <a:pt x="76" y="229"/>
                  <a:pt x="82" y="228"/>
                  <a:pt x="82" y="228"/>
                </a:cubicBezTo>
                <a:cubicBezTo>
                  <a:pt x="82" y="228"/>
                  <a:pt x="82" y="228"/>
                  <a:pt x="83" y="230"/>
                </a:cubicBezTo>
                <a:cubicBezTo>
                  <a:pt x="85" y="233"/>
                  <a:pt x="88" y="234"/>
                  <a:pt x="88" y="234"/>
                </a:cubicBezTo>
                <a:cubicBezTo>
                  <a:pt x="88" y="234"/>
                  <a:pt x="89" y="235"/>
                  <a:pt x="89" y="234"/>
                </a:cubicBezTo>
                <a:cubicBezTo>
                  <a:pt x="89" y="233"/>
                  <a:pt x="90" y="232"/>
                  <a:pt x="90" y="232"/>
                </a:cubicBezTo>
                <a:cubicBezTo>
                  <a:pt x="90" y="232"/>
                  <a:pt x="92" y="229"/>
                  <a:pt x="92" y="228"/>
                </a:cubicBezTo>
                <a:cubicBezTo>
                  <a:pt x="93" y="227"/>
                  <a:pt x="94" y="224"/>
                  <a:pt x="95" y="224"/>
                </a:cubicBezTo>
                <a:cubicBezTo>
                  <a:pt x="96" y="223"/>
                  <a:pt x="99" y="221"/>
                  <a:pt x="99" y="221"/>
                </a:cubicBezTo>
                <a:cubicBezTo>
                  <a:pt x="99" y="221"/>
                  <a:pt x="99" y="220"/>
                  <a:pt x="101" y="221"/>
                </a:cubicBezTo>
                <a:cubicBezTo>
                  <a:pt x="102" y="223"/>
                  <a:pt x="105" y="225"/>
                  <a:pt x="105" y="225"/>
                </a:cubicBezTo>
                <a:cubicBezTo>
                  <a:pt x="110" y="225"/>
                  <a:pt x="110" y="225"/>
                  <a:pt x="110" y="225"/>
                </a:cubicBezTo>
                <a:cubicBezTo>
                  <a:pt x="110" y="225"/>
                  <a:pt x="113" y="226"/>
                  <a:pt x="113" y="227"/>
                </a:cubicBezTo>
                <a:cubicBezTo>
                  <a:pt x="113" y="228"/>
                  <a:pt x="112" y="228"/>
                  <a:pt x="110" y="229"/>
                </a:cubicBezTo>
                <a:cubicBezTo>
                  <a:pt x="109" y="229"/>
                  <a:pt x="106" y="226"/>
                  <a:pt x="106" y="227"/>
                </a:cubicBezTo>
                <a:cubicBezTo>
                  <a:pt x="105" y="228"/>
                  <a:pt x="105" y="230"/>
                  <a:pt x="105" y="230"/>
                </a:cubicBezTo>
                <a:cubicBezTo>
                  <a:pt x="101" y="232"/>
                  <a:pt x="101" y="232"/>
                  <a:pt x="101" y="232"/>
                </a:cubicBezTo>
                <a:cubicBezTo>
                  <a:pt x="102" y="234"/>
                  <a:pt x="102" y="234"/>
                  <a:pt x="102" y="234"/>
                </a:cubicBezTo>
                <a:cubicBezTo>
                  <a:pt x="102" y="234"/>
                  <a:pt x="107" y="236"/>
                  <a:pt x="107" y="237"/>
                </a:cubicBezTo>
                <a:cubicBezTo>
                  <a:pt x="107" y="238"/>
                  <a:pt x="107" y="240"/>
                  <a:pt x="107" y="240"/>
                </a:cubicBezTo>
                <a:cubicBezTo>
                  <a:pt x="110" y="241"/>
                  <a:pt x="110" y="241"/>
                  <a:pt x="110" y="241"/>
                </a:cubicBezTo>
                <a:cubicBezTo>
                  <a:pt x="112" y="240"/>
                  <a:pt x="112" y="240"/>
                  <a:pt x="112" y="240"/>
                </a:cubicBezTo>
                <a:cubicBezTo>
                  <a:pt x="112" y="244"/>
                  <a:pt x="112" y="244"/>
                  <a:pt x="112" y="244"/>
                </a:cubicBezTo>
                <a:cubicBezTo>
                  <a:pt x="112" y="248"/>
                  <a:pt x="112" y="248"/>
                  <a:pt x="112" y="248"/>
                </a:cubicBezTo>
                <a:cubicBezTo>
                  <a:pt x="112" y="248"/>
                  <a:pt x="112" y="248"/>
                  <a:pt x="112" y="248"/>
                </a:cubicBezTo>
                <a:cubicBezTo>
                  <a:pt x="112" y="248"/>
                  <a:pt x="112" y="248"/>
                  <a:pt x="112" y="248"/>
                </a:cubicBezTo>
                <a:cubicBezTo>
                  <a:pt x="119" y="246"/>
                  <a:pt x="125" y="250"/>
                  <a:pt x="128" y="250"/>
                </a:cubicBezTo>
                <a:cubicBezTo>
                  <a:pt x="134" y="251"/>
                  <a:pt x="121" y="258"/>
                  <a:pt x="123" y="258"/>
                </a:cubicBezTo>
                <a:cubicBezTo>
                  <a:pt x="125" y="257"/>
                  <a:pt x="123" y="263"/>
                  <a:pt x="126" y="264"/>
                </a:cubicBezTo>
                <a:cubicBezTo>
                  <a:pt x="131" y="265"/>
                  <a:pt x="135" y="261"/>
                  <a:pt x="141" y="261"/>
                </a:cubicBezTo>
                <a:cubicBezTo>
                  <a:pt x="146" y="260"/>
                  <a:pt x="152" y="263"/>
                  <a:pt x="154" y="261"/>
                </a:cubicBezTo>
                <a:cubicBezTo>
                  <a:pt x="158" y="256"/>
                  <a:pt x="174" y="266"/>
                  <a:pt x="182" y="261"/>
                </a:cubicBezTo>
                <a:cubicBezTo>
                  <a:pt x="187" y="257"/>
                  <a:pt x="207" y="255"/>
                  <a:pt x="214" y="255"/>
                </a:cubicBezTo>
                <a:cubicBezTo>
                  <a:pt x="232" y="254"/>
                  <a:pt x="233" y="254"/>
                  <a:pt x="241" y="249"/>
                </a:cubicBezTo>
                <a:cubicBezTo>
                  <a:pt x="241" y="249"/>
                  <a:pt x="246" y="238"/>
                  <a:pt x="249" y="233"/>
                </a:cubicBezTo>
                <a:cubicBezTo>
                  <a:pt x="251" y="229"/>
                  <a:pt x="257" y="227"/>
                  <a:pt x="263" y="223"/>
                </a:cubicBezTo>
                <a:cubicBezTo>
                  <a:pt x="268" y="219"/>
                  <a:pt x="281" y="215"/>
                  <a:pt x="284" y="214"/>
                </a:cubicBezTo>
                <a:cubicBezTo>
                  <a:pt x="287" y="214"/>
                  <a:pt x="308" y="215"/>
                  <a:pt x="308" y="215"/>
                </a:cubicBezTo>
                <a:cubicBezTo>
                  <a:pt x="319" y="212"/>
                  <a:pt x="319" y="212"/>
                  <a:pt x="319" y="212"/>
                </a:cubicBezTo>
                <a:cubicBezTo>
                  <a:pt x="319" y="212"/>
                  <a:pt x="321" y="220"/>
                  <a:pt x="324" y="221"/>
                </a:cubicBezTo>
                <a:cubicBezTo>
                  <a:pt x="337" y="223"/>
                  <a:pt x="345" y="222"/>
                  <a:pt x="346" y="215"/>
                </a:cubicBezTo>
                <a:cubicBezTo>
                  <a:pt x="347" y="210"/>
                  <a:pt x="342" y="201"/>
                  <a:pt x="341" y="194"/>
                </a:cubicBezTo>
                <a:cubicBezTo>
                  <a:pt x="340" y="186"/>
                  <a:pt x="344" y="178"/>
                  <a:pt x="344" y="171"/>
                </a:cubicBezTo>
                <a:cubicBezTo>
                  <a:pt x="344" y="170"/>
                  <a:pt x="342" y="168"/>
                  <a:pt x="348" y="160"/>
                </a:cubicBezTo>
                <a:cubicBezTo>
                  <a:pt x="353" y="152"/>
                  <a:pt x="367" y="156"/>
                  <a:pt x="369" y="151"/>
                </a:cubicBezTo>
                <a:cubicBezTo>
                  <a:pt x="363" y="123"/>
                  <a:pt x="363" y="123"/>
                  <a:pt x="363" y="123"/>
                </a:cubicBezTo>
                <a:cubicBezTo>
                  <a:pt x="362" y="123"/>
                  <a:pt x="362" y="123"/>
                  <a:pt x="362" y="123"/>
                </a:cubicBezTo>
                <a:cubicBezTo>
                  <a:pt x="361" y="123"/>
                  <a:pt x="361" y="123"/>
                  <a:pt x="361" y="123"/>
                </a:cubicBezTo>
                <a:cubicBezTo>
                  <a:pt x="359" y="122"/>
                  <a:pt x="359" y="122"/>
                  <a:pt x="359" y="122"/>
                </a:cubicBezTo>
                <a:cubicBezTo>
                  <a:pt x="357" y="122"/>
                  <a:pt x="357" y="122"/>
                  <a:pt x="357" y="122"/>
                </a:cubicBezTo>
                <a:cubicBezTo>
                  <a:pt x="355" y="121"/>
                  <a:pt x="355" y="121"/>
                  <a:pt x="355" y="121"/>
                </a:cubicBezTo>
                <a:cubicBezTo>
                  <a:pt x="353" y="120"/>
                  <a:pt x="353" y="120"/>
                  <a:pt x="353" y="120"/>
                </a:cubicBezTo>
                <a:cubicBezTo>
                  <a:pt x="351" y="120"/>
                  <a:pt x="351" y="120"/>
                  <a:pt x="351" y="120"/>
                </a:cubicBezTo>
                <a:cubicBezTo>
                  <a:pt x="351" y="120"/>
                  <a:pt x="351" y="120"/>
                  <a:pt x="351" y="120"/>
                </a:cubicBezTo>
                <a:cubicBezTo>
                  <a:pt x="350" y="120"/>
                  <a:pt x="350" y="120"/>
                  <a:pt x="350" y="120"/>
                </a:cubicBezTo>
                <a:cubicBezTo>
                  <a:pt x="343" y="119"/>
                  <a:pt x="334" y="135"/>
                  <a:pt x="334" y="135"/>
                </a:cubicBezTo>
                <a:cubicBezTo>
                  <a:pt x="330" y="142"/>
                  <a:pt x="330" y="142"/>
                  <a:pt x="330" y="142"/>
                </a:cubicBezTo>
                <a:cubicBezTo>
                  <a:pt x="320" y="140"/>
                  <a:pt x="310" y="139"/>
                  <a:pt x="303" y="131"/>
                </a:cubicBezTo>
                <a:cubicBezTo>
                  <a:pt x="303" y="128"/>
                  <a:pt x="303" y="128"/>
                  <a:pt x="303" y="128"/>
                </a:cubicBezTo>
                <a:cubicBezTo>
                  <a:pt x="303" y="128"/>
                  <a:pt x="303" y="128"/>
                  <a:pt x="303" y="128"/>
                </a:cubicBezTo>
                <a:cubicBezTo>
                  <a:pt x="303" y="128"/>
                  <a:pt x="303" y="128"/>
                  <a:pt x="303" y="128"/>
                </a:cubicBezTo>
                <a:cubicBezTo>
                  <a:pt x="302" y="127"/>
                  <a:pt x="302" y="127"/>
                  <a:pt x="302" y="127"/>
                </a:cubicBezTo>
                <a:cubicBezTo>
                  <a:pt x="302" y="127"/>
                  <a:pt x="301" y="127"/>
                  <a:pt x="301" y="127"/>
                </a:cubicBezTo>
                <a:cubicBezTo>
                  <a:pt x="300" y="127"/>
                  <a:pt x="299" y="126"/>
                  <a:pt x="299" y="126"/>
                </a:cubicBezTo>
                <a:cubicBezTo>
                  <a:pt x="300" y="124"/>
                  <a:pt x="300" y="124"/>
                  <a:pt x="300" y="124"/>
                </a:cubicBezTo>
                <a:cubicBezTo>
                  <a:pt x="300" y="124"/>
                  <a:pt x="301" y="123"/>
                  <a:pt x="301" y="123"/>
                </a:cubicBezTo>
                <a:cubicBezTo>
                  <a:pt x="302" y="123"/>
                  <a:pt x="301" y="123"/>
                  <a:pt x="301" y="122"/>
                </a:cubicBezTo>
                <a:cubicBezTo>
                  <a:pt x="301" y="122"/>
                  <a:pt x="301" y="120"/>
                  <a:pt x="301" y="119"/>
                </a:cubicBezTo>
                <a:cubicBezTo>
                  <a:pt x="300" y="118"/>
                  <a:pt x="300" y="118"/>
                  <a:pt x="300" y="118"/>
                </a:cubicBezTo>
                <a:cubicBezTo>
                  <a:pt x="300" y="118"/>
                  <a:pt x="299" y="116"/>
                  <a:pt x="298" y="115"/>
                </a:cubicBezTo>
                <a:cubicBezTo>
                  <a:pt x="297" y="115"/>
                  <a:pt x="298" y="114"/>
                  <a:pt x="298" y="114"/>
                </a:cubicBezTo>
                <a:cubicBezTo>
                  <a:pt x="297" y="113"/>
                  <a:pt x="298" y="113"/>
                  <a:pt x="298" y="112"/>
                </a:cubicBezTo>
                <a:cubicBezTo>
                  <a:pt x="298" y="112"/>
                  <a:pt x="297" y="110"/>
                  <a:pt x="297" y="110"/>
                </a:cubicBezTo>
                <a:cubicBezTo>
                  <a:pt x="297" y="110"/>
                  <a:pt x="295" y="107"/>
                  <a:pt x="294" y="105"/>
                </a:cubicBezTo>
                <a:cubicBezTo>
                  <a:pt x="294" y="104"/>
                  <a:pt x="294" y="103"/>
                  <a:pt x="294" y="103"/>
                </a:cubicBezTo>
                <a:cubicBezTo>
                  <a:pt x="295" y="102"/>
                  <a:pt x="293" y="101"/>
                  <a:pt x="293" y="101"/>
                </a:cubicBezTo>
                <a:cubicBezTo>
                  <a:pt x="293" y="101"/>
                  <a:pt x="293" y="99"/>
                  <a:pt x="293" y="99"/>
                </a:cubicBezTo>
                <a:cubicBezTo>
                  <a:pt x="293" y="99"/>
                  <a:pt x="293" y="97"/>
                  <a:pt x="293" y="97"/>
                </a:cubicBezTo>
                <a:cubicBezTo>
                  <a:pt x="294" y="96"/>
                  <a:pt x="293" y="95"/>
                  <a:pt x="293" y="94"/>
                </a:cubicBezTo>
                <a:cubicBezTo>
                  <a:pt x="293" y="94"/>
                  <a:pt x="291" y="93"/>
                  <a:pt x="291" y="93"/>
                </a:cubicBezTo>
                <a:cubicBezTo>
                  <a:pt x="292" y="91"/>
                  <a:pt x="292" y="91"/>
                  <a:pt x="292" y="91"/>
                </a:cubicBezTo>
                <a:cubicBezTo>
                  <a:pt x="292" y="90"/>
                  <a:pt x="292" y="90"/>
                  <a:pt x="292" y="90"/>
                </a:cubicBezTo>
                <a:cubicBezTo>
                  <a:pt x="292" y="90"/>
                  <a:pt x="293" y="88"/>
                  <a:pt x="293" y="88"/>
                </a:cubicBezTo>
                <a:cubicBezTo>
                  <a:pt x="294" y="87"/>
                  <a:pt x="293" y="86"/>
                  <a:pt x="292" y="86"/>
                </a:cubicBezTo>
                <a:cubicBezTo>
                  <a:pt x="291" y="86"/>
                  <a:pt x="292" y="85"/>
                  <a:pt x="292" y="85"/>
                </a:cubicBezTo>
                <a:cubicBezTo>
                  <a:pt x="293" y="83"/>
                  <a:pt x="293" y="83"/>
                  <a:pt x="293" y="83"/>
                </a:cubicBezTo>
                <a:cubicBezTo>
                  <a:pt x="292" y="80"/>
                  <a:pt x="292" y="80"/>
                  <a:pt x="292" y="80"/>
                </a:cubicBezTo>
                <a:cubicBezTo>
                  <a:pt x="292" y="79"/>
                  <a:pt x="292" y="79"/>
                  <a:pt x="292" y="79"/>
                </a:cubicBezTo>
                <a:cubicBezTo>
                  <a:pt x="292" y="79"/>
                  <a:pt x="291" y="77"/>
                  <a:pt x="291" y="77"/>
                </a:cubicBezTo>
                <a:cubicBezTo>
                  <a:pt x="291" y="76"/>
                  <a:pt x="290" y="74"/>
                  <a:pt x="290" y="74"/>
                </a:cubicBezTo>
                <a:cubicBezTo>
                  <a:pt x="290" y="74"/>
                  <a:pt x="290" y="73"/>
                  <a:pt x="290" y="73"/>
                </a:cubicBezTo>
                <a:cubicBezTo>
                  <a:pt x="290" y="72"/>
                  <a:pt x="290" y="72"/>
                  <a:pt x="290" y="72"/>
                </a:cubicBezTo>
                <a:cubicBezTo>
                  <a:pt x="290" y="71"/>
                  <a:pt x="289" y="70"/>
                  <a:pt x="288" y="69"/>
                </a:cubicBezTo>
                <a:cubicBezTo>
                  <a:pt x="287" y="67"/>
                  <a:pt x="287" y="67"/>
                  <a:pt x="287" y="67"/>
                </a:cubicBezTo>
                <a:cubicBezTo>
                  <a:pt x="287" y="67"/>
                  <a:pt x="285" y="65"/>
                  <a:pt x="284" y="64"/>
                </a:cubicBezTo>
                <a:cubicBezTo>
                  <a:pt x="284" y="62"/>
                  <a:pt x="284" y="62"/>
                  <a:pt x="283" y="61"/>
                </a:cubicBezTo>
                <a:cubicBezTo>
                  <a:pt x="283" y="59"/>
                  <a:pt x="281" y="57"/>
                  <a:pt x="280" y="57"/>
                </a:cubicBezTo>
                <a:cubicBezTo>
                  <a:pt x="280" y="57"/>
                  <a:pt x="279" y="54"/>
                  <a:pt x="279" y="53"/>
                </a:cubicBezTo>
                <a:cubicBezTo>
                  <a:pt x="278" y="53"/>
                  <a:pt x="276" y="52"/>
                  <a:pt x="276" y="52"/>
                </a:cubicBezTo>
                <a:cubicBezTo>
                  <a:pt x="275" y="52"/>
                  <a:pt x="273" y="51"/>
                  <a:pt x="273" y="51"/>
                </a:cubicBezTo>
                <a:cubicBezTo>
                  <a:pt x="270" y="50"/>
                  <a:pt x="270" y="50"/>
                  <a:pt x="270" y="50"/>
                </a:cubicBezTo>
                <a:cubicBezTo>
                  <a:pt x="267" y="47"/>
                  <a:pt x="267" y="47"/>
                  <a:pt x="267" y="47"/>
                </a:cubicBezTo>
                <a:cubicBezTo>
                  <a:pt x="267" y="47"/>
                  <a:pt x="266" y="47"/>
                  <a:pt x="265" y="46"/>
                </a:cubicBezTo>
                <a:cubicBezTo>
                  <a:pt x="265" y="46"/>
                  <a:pt x="264" y="44"/>
                  <a:pt x="264" y="44"/>
                </a:cubicBezTo>
                <a:cubicBezTo>
                  <a:pt x="263" y="42"/>
                  <a:pt x="263" y="42"/>
                  <a:pt x="263" y="42"/>
                </a:cubicBezTo>
                <a:cubicBezTo>
                  <a:pt x="257" y="40"/>
                  <a:pt x="257" y="40"/>
                  <a:pt x="257" y="40"/>
                </a:cubicBezTo>
                <a:cubicBezTo>
                  <a:pt x="257" y="40"/>
                  <a:pt x="256" y="38"/>
                  <a:pt x="256" y="38"/>
                </a:cubicBezTo>
                <a:cubicBezTo>
                  <a:pt x="256" y="37"/>
                  <a:pt x="255" y="37"/>
                  <a:pt x="255" y="36"/>
                </a:cubicBezTo>
                <a:cubicBezTo>
                  <a:pt x="255" y="35"/>
                  <a:pt x="254" y="35"/>
                  <a:pt x="254" y="34"/>
                </a:cubicBezTo>
                <a:cubicBezTo>
                  <a:pt x="254" y="33"/>
                  <a:pt x="253" y="33"/>
                  <a:pt x="253" y="33"/>
                </a:cubicBezTo>
                <a:cubicBezTo>
                  <a:pt x="252" y="33"/>
                  <a:pt x="251" y="33"/>
                  <a:pt x="251" y="33"/>
                </a:cubicBezTo>
                <a:cubicBezTo>
                  <a:pt x="251" y="33"/>
                  <a:pt x="250" y="32"/>
                  <a:pt x="250" y="32"/>
                </a:cubicBezTo>
                <a:cubicBezTo>
                  <a:pt x="250" y="32"/>
                  <a:pt x="248" y="30"/>
                  <a:pt x="247" y="30"/>
                </a:cubicBezTo>
                <a:cubicBezTo>
                  <a:pt x="247" y="29"/>
                  <a:pt x="247" y="29"/>
                  <a:pt x="247" y="29"/>
                </a:cubicBezTo>
                <a:cubicBezTo>
                  <a:pt x="247" y="29"/>
                  <a:pt x="247" y="29"/>
                  <a:pt x="246" y="29"/>
                </a:cubicBezTo>
                <a:cubicBezTo>
                  <a:pt x="245" y="29"/>
                  <a:pt x="245" y="29"/>
                  <a:pt x="245" y="28"/>
                </a:cubicBezTo>
                <a:cubicBezTo>
                  <a:pt x="244" y="28"/>
                  <a:pt x="244" y="26"/>
                  <a:pt x="243" y="26"/>
                </a:cubicBezTo>
                <a:cubicBezTo>
                  <a:pt x="243" y="26"/>
                  <a:pt x="243" y="26"/>
                  <a:pt x="242" y="26"/>
                </a:cubicBezTo>
                <a:cubicBezTo>
                  <a:pt x="241" y="26"/>
                  <a:pt x="240" y="24"/>
                  <a:pt x="240" y="24"/>
                </a:cubicBezTo>
                <a:cubicBezTo>
                  <a:pt x="239" y="24"/>
                  <a:pt x="240" y="23"/>
                  <a:pt x="240" y="22"/>
                </a:cubicBezTo>
                <a:cubicBezTo>
                  <a:pt x="240" y="21"/>
                  <a:pt x="239" y="21"/>
                  <a:pt x="239" y="21"/>
                </a:cubicBezTo>
                <a:cubicBezTo>
                  <a:pt x="239" y="21"/>
                  <a:pt x="239" y="21"/>
                  <a:pt x="239" y="21"/>
                </a:cubicBezTo>
                <a:cubicBezTo>
                  <a:pt x="239" y="21"/>
                  <a:pt x="238" y="21"/>
                  <a:pt x="238" y="20"/>
                </a:cubicBezTo>
                <a:cubicBezTo>
                  <a:pt x="238" y="20"/>
                  <a:pt x="237" y="19"/>
                  <a:pt x="237" y="18"/>
                </a:cubicBezTo>
                <a:cubicBezTo>
                  <a:pt x="237" y="17"/>
                  <a:pt x="237" y="17"/>
                  <a:pt x="237" y="17"/>
                </a:cubicBezTo>
                <a:cubicBezTo>
                  <a:pt x="237" y="17"/>
                  <a:pt x="236" y="16"/>
                  <a:pt x="236" y="16"/>
                </a:cubicBezTo>
                <a:cubicBezTo>
                  <a:pt x="235" y="15"/>
                  <a:pt x="235" y="15"/>
                  <a:pt x="235" y="15"/>
                </a:cubicBezTo>
                <a:cubicBezTo>
                  <a:pt x="235" y="14"/>
                  <a:pt x="235" y="14"/>
                  <a:pt x="235" y="14"/>
                </a:cubicBezTo>
                <a:cubicBezTo>
                  <a:pt x="234" y="14"/>
                  <a:pt x="234" y="14"/>
                  <a:pt x="234" y="14"/>
                </a:cubicBezTo>
                <a:cubicBezTo>
                  <a:pt x="233" y="14"/>
                  <a:pt x="233" y="13"/>
                  <a:pt x="233" y="12"/>
                </a:cubicBezTo>
                <a:cubicBezTo>
                  <a:pt x="233" y="12"/>
                  <a:pt x="233" y="12"/>
                  <a:pt x="233" y="12"/>
                </a:cubicBezTo>
                <a:cubicBezTo>
                  <a:pt x="232" y="11"/>
                  <a:pt x="232" y="11"/>
                  <a:pt x="232" y="11"/>
                </a:cubicBezTo>
                <a:cubicBezTo>
                  <a:pt x="231" y="10"/>
                  <a:pt x="231" y="10"/>
                  <a:pt x="231" y="10"/>
                </a:cubicBezTo>
                <a:cubicBezTo>
                  <a:pt x="230" y="9"/>
                  <a:pt x="230" y="9"/>
                  <a:pt x="230" y="9"/>
                </a:cubicBezTo>
                <a:cubicBezTo>
                  <a:pt x="230" y="9"/>
                  <a:pt x="229" y="8"/>
                  <a:pt x="229" y="8"/>
                </a:cubicBezTo>
                <a:cubicBezTo>
                  <a:pt x="228" y="7"/>
                  <a:pt x="227" y="6"/>
                  <a:pt x="227" y="6"/>
                </a:cubicBezTo>
                <a:cubicBezTo>
                  <a:pt x="227" y="6"/>
                  <a:pt x="227" y="5"/>
                  <a:pt x="227" y="5"/>
                </a:cubicBezTo>
                <a:cubicBezTo>
                  <a:pt x="227" y="5"/>
                  <a:pt x="226" y="5"/>
                  <a:pt x="226" y="5"/>
                </a:cubicBezTo>
                <a:cubicBezTo>
                  <a:pt x="224" y="5"/>
                  <a:pt x="224" y="5"/>
                  <a:pt x="224" y="5"/>
                </a:cubicBezTo>
                <a:cubicBezTo>
                  <a:pt x="224" y="3"/>
                  <a:pt x="224" y="3"/>
                  <a:pt x="224" y="3"/>
                </a:cubicBezTo>
                <a:cubicBezTo>
                  <a:pt x="224" y="3"/>
                  <a:pt x="224" y="3"/>
                  <a:pt x="223" y="3"/>
                </a:cubicBezTo>
                <a:cubicBezTo>
                  <a:pt x="222" y="3"/>
                  <a:pt x="222" y="2"/>
                  <a:pt x="222" y="2"/>
                </a:cubicBezTo>
                <a:cubicBezTo>
                  <a:pt x="222" y="1"/>
                  <a:pt x="222" y="1"/>
                  <a:pt x="222" y="1"/>
                </a:cubicBezTo>
                <a:cubicBezTo>
                  <a:pt x="219" y="2"/>
                  <a:pt x="219" y="2"/>
                  <a:pt x="219" y="2"/>
                </a:cubicBezTo>
                <a:cubicBezTo>
                  <a:pt x="219" y="2"/>
                  <a:pt x="219" y="2"/>
                  <a:pt x="219" y="2"/>
                </a:cubicBezTo>
                <a:cubicBezTo>
                  <a:pt x="219" y="2"/>
                  <a:pt x="217" y="1"/>
                  <a:pt x="217" y="1"/>
                </a:cubicBezTo>
                <a:cubicBezTo>
                  <a:pt x="217" y="0"/>
                  <a:pt x="216" y="0"/>
                  <a:pt x="216" y="0"/>
                </a:cubicBezTo>
                <a:cubicBezTo>
                  <a:pt x="215" y="1"/>
                  <a:pt x="215" y="1"/>
                  <a:pt x="215" y="1"/>
                </a:cubicBezTo>
                <a:cubicBezTo>
                  <a:pt x="213" y="1"/>
                  <a:pt x="213" y="1"/>
                  <a:pt x="213" y="1"/>
                </a:cubicBezTo>
                <a:cubicBezTo>
                  <a:pt x="212" y="1"/>
                  <a:pt x="212" y="1"/>
                  <a:pt x="212" y="1"/>
                </a:cubicBezTo>
                <a:cubicBezTo>
                  <a:pt x="211" y="0"/>
                  <a:pt x="211" y="0"/>
                  <a:pt x="211" y="0"/>
                </a:cubicBezTo>
                <a:cubicBezTo>
                  <a:pt x="208" y="1"/>
                  <a:pt x="207" y="1"/>
                  <a:pt x="207" y="1"/>
                </a:cubicBezTo>
                <a:cubicBezTo>
                  <a:pt x="204" y="2"/>
                  <a:pt x="199" y="5"/>
                  <a:pt x="199" y="7"/>
                </a:cubicBezTo>
                <a:cubicBezTo>
                  <a:pt x="198" y="9"/>
                  <a:pt x="199" y="14"/>
                  <a:pt x="197" y="15"/>
                </a:cubicBezTo>
                <a:cubicBezTo>
                  <a:pt x="194" y="15"/>
                  <a:pt x="191" y="20"/>
                  <a:pt x="190" y="20"/>
                </a:cubicBezTo>
                <a:cubicBezTo>
                  <a:pt x="181" y="25"/>
                  <a:pt x="181" y="25"/>
                  <a:pt x="181" y="25"/>
                </a:cubicBezTo>
                <a:cubicBezTo>
                  <a:pt x="181" y="25"/>
                  <a:pt x="174" y="28"/>
                  <a:pt x="170" y="28"/>
                </a:cubicBezTo>
                <a:cubicBezTo>
                  <a:pt x="166" y="29"/>
                  <a:pt x="163" y="32"/>
                  <a:pt x="163" y="32"/>
                </a:cubicBezTo>
                <a:cubicBezTo>
                  <a:pt x="158" y="39"/>
                  <a:pt x="158" y="39"/>
                  <a:pt x="158" y="39"/>
                </a:cubicBezTo>
                <a:cubicBezTo>
                  <a:pt x="150" y="40"/>
                  <a:pt x="150" y="40"/>
                  <a:pt x="150" y="40"/>
                </a:cubicBezTo>
                <a:cubicBezTo>
                  <a:pt x="146" y="36"/>
                  <a:pt x="146" y="36"/>
                  <a:pt x="146" y="36"/>
                </a:cubicBezTo>
                <a:cubicBezTo>
                  <a:pt x="142" y="37"/>
                  <a:pt x="142" y="37"/>
                  <a:pt x="142" y="37"/>
                </a:cubicBezTo>
                <a:cubicBezTo>
                  <a:pt x="141" y="36"/>
                  <a:pt x="141" y="36"/>
                  <a:pt x="141" y="36"/>
                </a:cubicBezTo>
                <a:cubicBezTo>
                  <a:pt x="139" y="37"/>
                  <a:pt x="139" y="37"/>
                  <a:pt x="139" y="37"/>
                </a:cubicBezTo>
                <a:cubicBezTo>
                  <a:pt x="127" y="36"/>
                  <a:pt x="127" y="36"/>
                  <a:pt x="127" y="36"/>
                </a:cubicBezTo>
                <a:cubicBezTo>
                  <a:pt x="121" y="39"/>
                  <a:pt x="121" y="39"/>
                  <a:pt x="121" y="39"/>
                </a:cubicBezTo>
                <a:cubicBezTo>
                  <a:pt x="110" y="38"/>
                  <a:pt x="110" y="38"/>
                  <a:pt x="110" y="38"/>
                </a:cubicBezTo>
                <a:cubicBezTo>
                  <a:pt x="110" y="38"/>
                  <a:pt x="102" y="39"/>
                  <a:pt x="100" y="39"/>
                </a:cubicBezTo>
                <a:cubicBezTo>
                  <a:pt x="97" y="39"/>
                  <a:pt x="97" y="39"/>
                  <a:pt x="97" y="39"/>
                </a:cubicBezTo>
                <a:cubicBezTo>
                  <a:pt x="95" y="38"/>
                  <a:pt x="93" y="36"/>
                  <a:pt x="93" y="36"/>
                </a:cubicBezTo>
                <a:cubicBezTo>
                  <a:pt x="93" y="36"/>
                  <a:pt x="89" y="37"/>
                  <a:pt x="88" y="38"/>
                </a:cubicBezTo>
                <a:cubicBezTo>
                  <a:pt x="87" y="39"/>
                  <a:pt x="83" y="44"/>
                  <a:pt x="83" y="44"/>
                </a:cubicBezTo>
                <a:cubicBezTo>
                  <a:pt x="83" y="45"/>
                  <a:pt x="83" y="45"/>
                  <a:pt x="83" y="45"/>
                </a:cubicBezTo>
                <a:cubicBezTo>
                  <a:pt x="85" y="50"/>
                  <a:pt x="85" y="50"/>
                  <a:pt x="85" y="50"/>
                </a:cubicBezTo>
                <a:cubicBezTo>
                  <a:pt x="81" y="53"/>
                  <a:pt x="81" y="53"/>
                  <a:pt x="81" y="53"/>
                </a:cubicBezTo>
                <a:cubicBezTo>
                  <a:pt x="81" y="53"/>
                  <a:pt x="81" y="53"/>
                  <a:pt x="81" y="53"/>
                </a:cubicBezTo>
                <a:cubicBezTo>
                  <a:pt x="81" y="53"/>
                  <a:pt x="81" y="53"/>
                  <a:pt x="81" y="53"/>
                </a:cubicBezTo>
                <a:cubicBezTo>
                  <a:pt x="81" y="53"/>
                  <a:pt x="81" y="53"/>
                  <a:pt x="81" y="53"/>
                </a:cubicBezTo>
                <a:cubicBezTo>
                  <a:pt x="81" y="53"/>
                  <a:pt x="81" y="53"/>
                  <a:pt x="81" y="53"/>
                </a:cubicBezTo>
                <a:cubicBezTo>
                  <a:pt x="81" y="54"/>
                  <a:pt x="81" y="54"/>
                  <a:pt x="81" y="54"/>
                </a:cubicBezTo>
                <a:cubicBezTo>
                  <a:pt x="81" y="54"/>
                  <a:pt x="81" y="54"/>
                  <a:pt x="81" y="54"/>
                </a:cubicBezTo>
                <a:cubicBezTo>
                  <a:pt x="81" y="54"/>
                  <a:pt x="81" y="54"/>
                  <a:pt x="81" y="54"/>
                </a:cubicBezTo>
                <a:cubicBezTo>
                  <a:pt x="81" y="54"/>
                  <a:pt x="81" y="54"/>
                  <a:pt x="81" y="54"/>
                </a:cubicBezTo>
                <a:cubicBezTo>
                  <a:pt x="81" y="54"/>
                  <a:pt x="81" y="54"/>
                  <a:pt x="81" y="54"/>
                </a:cubicBezTo>
                <a:cubicBezTo>
                  <a:pt x="81" y="54"/>
                  <a:pt x="81" y="54"/>
                  <a:pt x="81" y="54"/>
                </a:cubicBezTo>
                <a:cubicBezTo>
                  <a:pt x="81" y="54"/>
                  <a:pt x="81" y="54"/>
                  <a:pt x="81" y="54"/>
                </a:cubicBezTo>
                <a:cubicBezTo>
                  <a:pt x="81" y="54"/>
                  <a:pt x="81" y="54"/>
                  <a:pt x="81" y="54"/>
                </a:cubicBezTo>
                <a:cubicBezTo>
                  <a:pt x="81" y="54"/>
                  <a:pt x="81" y="54"/>
                  <a:pt x="81" y="54"/>
                </a:cubicBezTo>
                <a:cubicBezTo>
                  <a:pt x="81" y="54"/>
                  <a:pt x="81" y="54"/>
                  <a:pt x="81" y="54"/>
                </a:cubicBezTo>
                <a:cubicBezTo>
                  <a:pt x="81" y="55"/>
                  <a:pt x="80" y="55"/>
                  <a:pt x="79" y="55"/>
                </a:cubicBezTo>
                <a:cubicBezTo>
                  <a:pt x="79" y="56"/>
                  <a:pt x="78"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6" y="57"/>
                  <a:pt x="76" y="57"/>
                  <a:pt x="76" y="57"/>
                </a:cubicBezTo>
                <a:cubicBezTo>
                  <a:pt x="73" y="60"/>
                  <a:pt x="73" y="60"/>
                  <a:pt x="73" y="60"/>
                </a:cubicBezTo>
                <a:cubicBezTo>
                  <a:pt x="69" y="61"/>
                  <a:pt x="69" y="61"/>
                  <a:pt x="69" y="61"/>
                </a:cubicBezTo>
                <a:close/>
              </a:path>
            </a:pathLst>
          </a:custGeom>
          <a:solidFill>
            <a:srgbClr val="D8D8D8"/>
          </a:solidFill>
          <a:ln w="9525" cap="rnd" cmpd="sng">
            <a:solidFill>
              <a:srgbClr val="F2F2F2"/>
            </a:solidFill>
            <a:prstDash val="solid"/>
            <a:round/>
            <a:headEnd type="none" w="sm" len="sm"/>
            <a:tailEnd type="none" w="sm" len="sm"/>
          </a:ln>
        </p:spPr>
        <p:txBody>
          <a:bodyPr spcFirstLastPara="1" wrap="square" lIns="49325" tIns="24650" rIns="49325" bIns="24650" anchor="t"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dk1"/>
              </a:solidFill>
              <a:latin typeface="Montserrat"/>
              <a:ea typeface="Montserrat"/>
              <a:cs typeface="Montserrat"/>
              <a:sym typeface="Montserrat"/>
            </a:endParaRPr>
          </a:p>
        </p:txBody>
      </p:sp>
      <p:sp>
        <p:nvSpPr>
          <p:cNvPr id="346" name="Google Shape;346;p10"/>
          <p:cNvSpPr/>
          <p:nvPr/>
        </p:nvSpPr>
        <p:spPr>
          <a:xfrm>
            <a:off x="4392838" y="6141893"/>
            <a:ext cx="1778237" cy="1198413"/>
          </a:xfrm>
          <a:custGeom>
            <a:avLst/>
            <a:gdLst/>
            <a:ahLst/>
            <a:cxnLst/>
            <a:rect l="l" t="t" r="r" b="b"/>
            <a:pathLst>
              <a:path w="614" h="427" extrusionOk="0">
                <a:moveTo>
                  <a:pt x="141" y="305"/>
                </a:moveTo>
                <a:cubicBezTo>
                  <a:pt x="142" y="305"/>
                  <a:pt x="145" y="300"/>
                  <a:pt x="148" y="300"/>
                </a:cubicBezTo>
                <a:cubicBezTo>
                  <a:pt x="150" y="299"/>
                  <a:pt x="149" y="294"/>
                  <a:pt x="150" y="292"/>
                </a:cubicBezTo>
                <a:cubicBezTo>
                  <a:pt x="151" y="290"/>
                  <a:pt x="156" y="286"/>
                  <a:pt x="159" y="285"/>
                </a:cubicBezTo>
                <a:cubicBezTo>
                  <a:pt x="160" y="285"/>
                  <a:pt x="160" y="285"/>
                  <a:pt x="160" y="285"/>
                </a:cubicBezTo>
                <a:cubicBezTo>
                  <a:pt x="160" y="283"/>
                  <a:pt x="160" y="283"/>
                  <a:pt x="160" y="283"/>
                </a:cubicBezTo>
                <a:cubicBezTo>
                  <a:pt x="160" y="283"/>
                  <a:pt x="163" y="282"/>
                  <a:pt x="163" y="281"/>
                </a:cubicBezTo>
                <a:cubicBezTo>
                  <a:pt x="164" y="281"/>
                  <a:pt x="164" y="282"/>
                  <a:pt x="164" y="282"/>
                </a:cubicBezTo>
                <a:cubicBezTo>
                  <a:pt x="164" y="282"/>
                  <a:pt x="165" y="283"/>
                  <a:pt x="166" y="283"/>
                </a:cubicBezTo>
                <a:cubicBezTo>
                  <a:pt x="166" y="283"/>
                  <a:pt x="167" y="282"/>
                  <a:pt x="167" y="282"/>
                </a:cubicBezTo>
                <a:cubicBezTo>
                  <a:pt x="167" y="281"/>
                  <a:pt x="167" y="280"/>
                  <a:pt x="167" y="280"/>
                </a:cubicBezTo>
                <a:cubicBezTo>
                  <a:pt x="166" y="279"/>
                  <a:pt x="166" y="278"/>
                  <a:pt x="166" y="278"/>
                </a:cubicBezTo>
                <a:cubicBezTo>
                  <a:pt x="166" y="278"/>
                  <a:pt x="166" y="278"/>
                  <a:pt x="166" y="278"/>
                </a:cubicBezTo>
                <a:cubicBezTo>
                  <a:pt x="166" y="278"/>
                  <a:pt x="167" y="278"/>
                  <a:pt x="167" y="278"/>
                </a:cubicBezTo>
                <a:cubicBezTo>
                  <a:pt x="167" y="278"/>
                  <a:pt x="168" y="277"/>
                  <a:pt x="168" y="277"/>
                </a:cubicBezTo>
                <a:cubicBezTo>
                  <a:pt x="170" y="278"/>
                  <a:pt x="170" y="278"/>
                  <a:pt x="170" y="278"/>
                </a:cubicBezTo>
                <a:cubicBezTo>
                  <a:pt x="170" y="278"/>
                  <a:pt x="171" y="278"/>
                  <a:pt x="171" y="278"/>
                </a:cubicBezTo>
                <a:cubicBezTo>
                  <a:pt x="172" y="279"/>
                  <a:pt x="173" y="277"/>
                  <a:pt x="173" y="277"/>
                </a:cubicBezTo>
                <a:cubicBezTo>
                  <a:pt x="174" y="276"/>
                  <a:pt x="174" y="276"/>
                  <a:pt x="174" y="276"/>
                </a:cubicBezTo>
                <a:cubicBezTo>
                  <a:pt x="174" y="276"/>
                  <a:pt x="174" y="276"/>
                  <a:pt x="174" y="275"/>
                </a:cubicBezTo>
                <a:cubicBezTo>
                  <a:pt x="174" y="275"/>
                  <a:pt x="175" y="275"/>
                  <a:pt x="176" y="275"/>
                </a:cubicBezTo>
                <a:cubicBezTo>
                  <a:pt x="176" y="275"/>
                  <a:pt x="178" y="275"/>
                  <a:pt x="179" y="275"/>
                </a:cubicBezTo>
                <a:cubicBezTo>
                  <a:pt x="180" y="275"/>
                  <a:pt x="180" y="275"/>
                  <a:pt x="180" y="275"/>
                </a:cubicBezTo>
                <a:cubicBezTo>
                  <a:pt x="182" y="274"/>
                  <a:pt x="182" y="274"/>
                  <a:pt x="182" y="274"/>
                </a:cubicBezTo>
                <a:cubicBezTo>
                  <a:pt x="182" y="274"/>
                  <a:pt x="183" y="273"/>
                  <a:pt x="183" y="273"/>
                </a:cubicBezTo>
                <a:cubicBezTo>
                  <a:pt x="183" y="272"/>
                  <a:pt x="183" y="271"/>
                  <a:pt x="183" y="271"/>
                </a:cubicBezTo>
                <a:cubicBezTo>
                  <a:pt x="183" y="270"/>
                  <a:pt x="185" y="270"/>
                  <a:pt x="185" y="270"/>
                </a:cubicBezTo>
                <a:cubicBezTo>
                  <a:pt x="185" y="270"/>
                  <a:pt x="185" y="270"/>
                  <a:pt x="185" y="270"/>
                </a:cubicBezTo>
                <a:cubicBezTo>
                  <a:pt x="186" y="270"/>
                  <a:pt x="186" y="271"/>
                  <a:pt x="186" y="271"/>
                </a:cubicBezTo>
                <a:cubicBezTo>
                  <a:pt x="186" y="271"/>
                  <a:pt x="187" y="270"/>
                  <a:pt x="187" y="270"/>
                </a:cubicBezTo>
                <a:cubicBezTo>
                  <a:pt x="187" y="269"/>
                  <a:pt x="188" y="269"/>
                  <a:pt x="188" y="269"/>
                </a:cubicBezTo>
                <a:cubicBezTo>
                  <a:pt x="188" y="269"/>
                  <a:pt x="190" y="268"/>
                  <a:pt x="190" y="267"/>
                </a:cubicBezTo>
                <a:cubicBezTo>
                  <a:pt x="191" y="266"/>
                  <a:pt x="191" y="267"/>
                  <a:pt x="191" y="265"/>
                </a:cubicBezTo>
                <a:cubicBezTo>
                  <a:pt x="191" y="264"/>
                  <a:pt x="192" y="265"/>
                  <a:pt x="192" y="266"/>
                </a:cubicBezTo>
                <a:cubicBezTo>
                  <a:pt x="192" y="266"/>
                  <a:pt x="192" y="266"/>
                  <a:pt x="193" y="267"/>
                </a:cubicBezTo>
                <a:cubicBezTo>
                  <a:pt x="193" y="267"/>
                  <a:pt x="193" y="267"/>
                  <a:pt x="195" y="267"/>
                </a:cubicBezTo>
                <a:cubicBezTo>
                  <a:pt x="196" y="268"/>
                  <a:pt x="196" y="266"/>
                  <a:pt x="198" y="266"/>
                </a:cubicBezTo>
                <a:cubicBezTo>
                  <a:pt x="200" y="266"/>
                  <a:pt x="199" y="266"/>
                  <a:pt x="200" y="267"/>
                </a:cubicBezTo>
                <a:cubicBezTo>
                  <a:pt x="201" y="267"/>
                  <a:pt x="201" y="267"/>
                  <a:pt x="202" y="267"/>
                </a:cubicBezTo>
                <a:cubicBezTo>
                  <a:pt x="203" y="268"/>
                  <a:pt x="203" y="268"/>
                  <a:pt x="203" y="268"/>
                </a:cubicBezTo>
                <a:cubicBezTo>
                  <a:pt x="203" y="268"/>
                  <a:pt x="204" y="268"/>
                  <a:pt x="205" y="269"/>
                </a:cubicBezTo>
                <a:cubicBezTo>
                  <a:pt x="205" y="270"/>
                  <a:pt x="207" y="270"/>
                  <a:pt x="207" y="270"/>
                </a:cubicBezTo>
                <a:cubicBezTo>
                  <a:pt x="207" y="270"/>
                  <a:pt x="207" y="270"/>
                  <a:pt x="207" y="270"/>
                </a:cubicBezTo>
                <a:cubicBezTo>
                  <a:pt x="207" y="270"/>
                  <a:pt x="207" y="270"/>
                  <a:pt x="207" y="270"/>
                </a:cubicBezTo>
                <a:cubicBezTo>
                  <a:pt x="207" y="270"/>
                  <a:pt x="207" y="270"/>
                  <a:pt x="207" y="270"/>
                </a:cubicBezTo>
                <a:cubicBezTo>
                  <a:pt x="207" y="270"/>
                  <a:pt x="207" y="270"/>
                  <a:pt x="207" y="270"/>
                </a:cubicBezTo>
                <a:cubicBezTo>
                  <a:pt x="207" y="270"/>
                  <a:pt x="207" y="270"/>
                  <a:pt x="207" y="270"/>
                </a:cubicBezTo>
                <a:cubicBezTo>
                  <a:pt x="207" y="270"/>
                  <a:pt x="207" y="270"/>
                  <a:pt x="207" y="270"/>
                </a:cubicBezTo>
                <a:cubicBezTo>
                  <a:pt x="207" y="270"/>
                  <a:pt x="207" y="270"/>
                  <a:pt x="207" y="270"/>
                </a:cubicBezTo>
                <a:cubicBezTo>
                  <a:pt x="207" y="270"/>
                  <a:pt x="207" y="270"/>
                  <a:pt x="207" y="270"/>
                </a:cubicBezTo>
                <a:cubicBezTo>
                  <a:pt x="207" y="270"/>
                  <a:pt x="207" y="270"/>
                  <a:pt x="207"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1" y="270"/>
                  <a:pt x="211" y="270"/>
                  <a:pt x="211" y="270"/>
                </a:cubicBezTo>
                <a:cubicBezTo>
                  <a:pt x="211" y="270"/>
                  <a:pt x="211" y="270"/>
                  <a:pt x="211" y="270"/>
                </a:cubicBezTo>
                <a:cubicBezTo>
                  <a:pt x="211" y="270"/>
                  <a:pt x="211" y="270"/>
                  <a:pt x="211" y="270"/>
                </a:cubicBezTo>
                <a:cubicBezTo>
                  <a:pt x="211" y="270"/>
                  <a:pt x="211" y="270"/>
                  <a:pt x="211" y="270"/>
                </a:cubicBezTo>
                <a:cubicBezTo>
                  <a:pt x="211" y="270"/>
                  <a:pt x="211" y="270"/>
                  <a:pt x="211" y="270"/>
                </a:cubicBezTo>
                <a:cubicBezTo>
                  <a:pt x="211" y="270"/>
                  <a:pt x="211" y="270"/>
                  <a:pt x="211" y="270"/>
                </a:cubicBezTo>
                <a:cubicBezTo>
                  <a:pt x="211" y="270"/>
                  <a:pt x="211" y="270"/>
                  <a:pt x="211" y="270"/>
                </a:cubicBezTo>
                <a:cubicBezTo>
                  <a:pt x="211" y="270"/>
                  <a:pt x="211" y="270"/>
                  <a:pt x="211" y="270"/>
                </a:cubicBezTo>
                <a:cubicBezTo>
                  <a:pt x="211" y="270"/>
                  <a:pt x="211" y="270"/>
                  <a:pt x="211" y="270"/>
                </a:cubicBezTo>
                <a:cubicBezTo>
                  <a:pt x="212" y="271"/>
                  <a:pt x="212" y="271"/>
                  <a:pt x="212" y="271"/>
                </a:cubicBezTo>
                <a:cubicBezTo>
                  <a:pt x="212" y="271"/>
                  <a:pt x="212" y="273"/>
                  <a:pt x="213" y="273"/>
                </a:cubicBezTo>
                <a:cubicBezTo>
                  <a:pt x="213" y="274"/>
                  <a:pt x="213" y="274"/>
                  <a:pt x="214" y="274"/>
                </a:cubicBezTo>
                <a:cubicBezTo>
                  <a:pt x="214" y="274"/>
                  <a:pt x="215" y="272"/>
                  <a:pt x="215" y="271"/>
                </a:cubicBezTo>
                <a:cubicBezTo>
                  <a:pt x="215" y="271"/>
                  <a:pt x="216" y="272"/>
                  <a:pt x="216" y="272"/>
                </a:cubicBezTo>
                <a:cubicBezTo>
                  <a:pt x="216" y="272"/>
                  <a:pt x="216" y="274"/>
                  <a:pt x="217" y="274"/>
                </a:cubicBezTo>
                <a:cubicBezTo>
                  <a:pt x="217" y="273"/>
                  <a:pt x="218" y="273"/>
                  <a:pt x="218" y="273"/>
                </a:cubicBezTo>
                <a:cubicBezTo>
                  <a:pt x="219" y="273"/>
                  <a:pt x="218" y="272"/>
                  <a:pt x="218" y="272"/>
                </a:cubicBezTo>
                <a:cubicBezTo>
                  <a:pt x="218" y="272"/>
                  <a:pt x="219" y="271"/>
                  <a:pt x="219" y="271"/>
                </a:cubicBezTo>
                <a:cubicBezTo>
                  <a:pt x="220" y="271"/>
                  <a:pt x="222" y="271"/>
                  <a:pt x="222" y="271"/>
                </a:cubicBezTo>
                <a:cubicBezTo>
                  <a:pt x="223" y="271"/>
                  <a:pt x="223" y="273"/>
                  <a:pt x="223" y="273"/>
                </a:cubicBezTo>
                <a:cubicBezTo>
                  <a:pt x="223" y="273"/>
                  <a:pt x="222" y="275"/>
                  <a:pt x="222" y="275"/>
                </a:cubicBezTo>
                <a:cubicBezTo>
                  <a:pt x="222" y="275"/>
                  <a:pt x="221" y="276"/>
                  <a:pt x="221" y="277"/>
                </a:cubicBezTo>
                <a:cubicBezTo>
                  <a:pt x="221" y="277"/>
                  <a:pt x="221" y="277"/>
                  <a:pt x="222" y="276"/>
                </a:cubicBezTo>
                <a:cubicBezTo>
                  <a:pt x="224" y="276"/>
                  <a:pt x="223" y="275"/>
                  <a:pt x="223" y="275"/>
                </a:cubicBezTo>
                <a:cubicBezTo>
                  <a:pt x="224" y="273"/>
                  <a:pt x="224" y="273"/>
                  <a:pt x="224" y="273"/>
                </a:cubicBezTo>
                <a:cubicBezTo>
                  <a:pt x="224" y="273"/>
                  <a:pt x="226" y="274"/>
                  <a:pt x="226" y="275"/>
                </a:cubicBezTo>
                <a:cubicBezTo>
                  <a:pt x="226" y="275"/>
                  <a:pt x="226" y="276"/>
                  <a:pt x="226" y="276"/>
                </a:cubicBezTo>
                <a:cubicBezTo>
                  <a:pt x="226" y="277"/>
                  <a:pt x="227" y="277"/>
                  <a:pt x="227" y="278"/>
                </a:cubicBezTo>
                <a:cubicBezTo>
                  <a:pt x="228" y="279"/>
                  <a:pt x="227" y="278"/>
                  <a:pt x="227" y="278"/>
                </a:cubicBezTo>
                <a:cubicBezTo>
                  <a:pt x="227" y="277"/>
                  <a:pt x="228" y="275"/>
                  <a:pt x="228" y="275"/>
                </a:cubicBezTo>
                <a:cubicBezTo>
                  <a:pt x="229" y="273"/>
                  <a:pt x="229" y="273"/>
                  <a:pt x="229" y="273"/>
                </a:cubicBezTo>
                <a:cubicBezTo>
                  <a:pt x="229" y="273"/>
                  <a:pt x="233" y="273"/>
                  <a:pt x="237" y="273"/>
                </a:cubicBezTo>
                <a:cubicBezTo>
                  <a:pt x="241" y="273"/>
                  <a:pt x="238" y="272"/>
                  <a:pt x="238" y="272"/>
                </a:cubicBezTo>
                <a:cubicBezTo>
                  <a:pt x="240" y="272"/>
                  <a:pt x="240" y="272"/>
                  <a:pt x="240" y="272"/>
                </a:cubicBezTo>
                <a:cubicBezTo>
                  <a:pt x="241" y="276"/>
                  <a:pt x="241" y="276"/>
                  <a:pt x="241" y="276"/>
                </a:cubicBezTo>
                <a:cubicBezTo>
                  <a:pt x="241" y="276"/>
                  <a:pt x="243" y="278"/>
                  <a:pt x="244" y="278"/>
                </a:cubicBezTo>
                <a:cubicBezTo>
                  <a:pt x="245" y="279"/>
                  <a:pt x="245" y="279"/>
                  <a:pt x="247" y="280"/>
                </a:cubicBezTo>
                <a:cubicBezTo>
                  <a:pt x="250" y="280"/>
                  <a:pt x="249" y="280"/>
                  <a:pt x="249" y="280"/>
                </a:cubicBezTo>
                <a:cubicBezTo>
                  <a:pt x="250" y="280"/>
                  <a:pt x="250" y="278"/>
                  <a:pt x="251" y="277"/>
                </a:cubicBezTo>
                <a:cubicBezTo>
                  <a:pt x="251" y="276"/>
                  <a:pt x="252" y="276"/>
                  <a:pt x="252" y="276"/>
                </a:cubicBezTo>
                <a:cubicBezTo>
                  <a:pt x="252" y="276"/>
                  <a:pt x="254" y="278"/>
                  <a:pt x="254" y="278"/>
                </a:cubicBezTo>
                <a:cubicBezTo>
                  <a:pt x="255" y="279"/>
                  <a:pt x="255" y="280"/>
                  <a:pt x="255" y="280"/>
                </a:cubicBezTo>
                <a:cubicBezTo>
                  <a:pt x="258" y="281"/>
                  <a:pt x="258" y="281"/>
                  <a:pt x="258" y="281"/>
                </a:cubicBezTo>
                <a:cubicBezTo>
                  <a:pt x="258" y="282"/>
                  <a:pt x="258" y="282"/>
                  <a:pt x="258" y="282"/>
                </a:cubicBezTo>
                <a:cubicBezTo>
                  <a:pt x="258" y="285"/>
                  <a:pt x="258" y="285"/>
                  <a:pt x="258" y="285"/>
                </a:cubicBezTo>
                <a:cubicBezTo>
                  <a:pt x="260" y="286"/>
                  <a:pt x="260" y="286"/>
                  <a:pt x="260" y="286"/>
                </a:cubicBezTo>
                <a:cubicBezTo>
                  <a:pt x="259" y="288"/>
                  <a:pt x="259" y="288"/>
                  <a:pt x="259" y="288"/>
                </a:cubicBezTo>
                <a:cubicBezTo>
                  <a:pt x="259" y="288"/>
                  <a:pt x="260" y="290"/>
                  <a:pt x="260" y="291"/>
                </a:cubicBezTo>
                <a:cubicBezTo>
                  <a:pt x="260" y="291"/>
                  <a:pt x="261" y="293"/>
                  <a:pt x="261" y="293"/>
                </a:cubicBezTo>
                <a:cubicBezTo>
                  <a:pt x="261" y="296"/>
                  <a:pt x="261" y="296"/>
                  <a:pt x="261" y="296"/>
                </a:cubicBezTo>
                <a:cubicBezTo>
                  <a:pt x="260" y="298"/>
                  <a:pt x="260" y="298"/>
                  <a:pt x="260" y="298"/>
                </a:cubicBezTo>
                <a:cubicBezTo>
                  <a:pt x="261" y="299"/>
                  <a:pt x="261" y="299"/>
                  <a:pt x="261" y="299"/>
                </a:cubicBezTo>
                <a:cubicBezTo>
                  <a:pt x="261" y="299"/>
                  <a:pt x="261" y="302"/>
                  <a:pt x="262" y="303"/>
                </a:cubicBezTo>
                <a:cubicBezTo>
                  <a:pt x="263" y="305"/>
                  <a:pt x="264" y="302"/>
                  <a:pt x="264" y="302"/>
                </a:cubicBezTo>
                <a:cubicBezTo>
                  <a:pt x="266" y="302"/>
                  <a:pt x="266" y="302"/>
                  <a:pt x="266" y="302"/>
                </a:cubicBezTo>
                <a:cubicBezTo>
                  <a:pt x="268" y="305"/>
                  <a:pt x="268" y="305"/>
                  <a:pt x="268" y="305"/>
                </a:cubicBezTo>
                <a:cubicBezTo>
                  <a:pt x="269" y="305"/>
                  <a:pt x="269" y="305"/>
                  <a:pt x="269" y="305"/>
                </a:cubicBezTo>
                <a:cubicBezTo>
                  <a:pt x="271" y="306"/>
                  <a:pt x="271" y="306"/>
                  <a:pt x="271" y="306"/>
                </a:cubicBezTo>
                <a:cubicBezTo>
                  <a:pt x="272" y="309"/>
                  <a:pt x="272" y="309"/>
                  <a:pt x="272" y="309"/>
                </a:cubicBezTo>
                <a:cubicBezTo>
                  <a:pt x="274" y="308"/>
                  <a:pt x="274" y="308"/>
                  <a:pt x="274" y="308"/>
                </a:cubicBezTo>
                <a:cubicBezTo>
                  <a:pt x="275" y="305"/>
                  <a:pt x="275" y="305"/>
                  <a:pt x="275" y="305"/>
                </a:cubicBezTo>
                <a:cubicBezTo>
                  <a:pt x="277" y="306"/>
                  <a:pt x="277" y="306"/>
                  <a:pt x="277" y="306"/>
                </a:cubicBezTo>
                <a:cubicBezTo>
                  <a:pt x="279" y="306"/>
                  <a:pt x="279" y="306"/>
                  <a:pt x="279" y="306"/>
                </a:cubicBezTo>
                <a:cubicBezTo>
                  <a:pt x="279" y="310"/>
                  <a:pt x="279" y="310"/>
                  <a:pt x="279" y="310"/>
                </a:cubicBezTo>
                <a:cubicBezTo>
                  <a:pt x="279" y="310"/>
                  <a:pt x="280" y="311"/>
                  <a:pt x="280" y="312"/>
                </a:cubicBezTo>
                <a:cubicBezTo>
                  <a:pt x="280" y="312"/>
                  <a:pt x="280" y="314"/>
                  <a:pt x="280" y="314"/>
                </a:cubicBezTo>
                <a:cubicBezTo>
                  <a:pt x="281" y="316"/>
                  <a:pt x="281" y="316"/>
                  <a:pt x="281" y="316"/>
                </a:cubicBezTo>
                <a:cubicBezTo>
                  <a:pt x="278" y="317"/>
                  <a:pt x="278" y="317"/>
                  <a:pt x="278" y="317"/>
                </a:cubicBezTo>
                <a:cubicBezTo>
                  <a:pt x="280" y="318"/>
                  <a:pt x="280" y="318"/>
                  <a:pt x="280" y="318"/>
                </a:cubicBezTo>
                <a:cubicBezTo>
                  <a:pt x="280" y="318"/>
                  <a:pt x="282" y="318"/>
                  <a:pt x="283" y="318"/>
                </a:cubicBezTo>
                <a:cubicBezTo>
                  <a:pt x="284" y="318"/>
                  <a:pt x="284" y="321"/>
                  <a:pt x="284" y="321"/>
                </a:cubicBezTo>
                <a:cubicBezTo>
                  <a:pt x="284" y="321"/>
                  <a:pt x="284" y="322"/>
                  <a:pt x="283" y="323"/>
                </a:cubicBezTo>
                <a:cubicBezTo>
                  <a:pt x="283" y="323"/>
                  <a:pt x="283" y="324"/>
                  <a:pt x="283" y="325"/>
                </a:cubicBezTo>
                <a:cubicBezTo>
                  <a:pt x="284" y="325"/>
                  <a:pt x="286" y="326"/>
                  <a:pt x="287" y="326"/>
                </a:cubicBezTo>
                <a:cubicBezTo>
                  <a:pt x="289" y="326"/>
                  <a:pt x="289" y="326"/>
                  <a:pt x="289" y="326"/>
                </a:cubicBezTo>
                <a:cubicBezTo>
                  <a:pt x="291" y="326"/>
                  <a:pt x="291" y="326"/>
                  <a:pt x="291" y="326"/>
                </a:cubicBezTo>
                <a:cubicBezTo>
                  <a:pt x="291" y="326"/>
                  <a:pt x="292" y="327"/>
                  <a:pt x="293" y="327"/>
                </a:cubicBezTo>
                <a:cubicBezTo>
                  <a:pt x="293" y="326"/>
                  <a:pt x="295" y="326"/>
                  <a:pt x="295" y="326"/>
                </a:cubicBezTo>
                <a:cubicBezTo>
                  <a:pt x="297" y="328"/>
                  <a:pt x="297" y="328"/>
                  <a:pt x="297" y="328"/>
                </a:cubicBezTo>
                <a:cubicBezTo>
                  <a:pt x="299" y="327"/>
                  <a:pt x="299" y="327"/>
                  <a:pt x="299" y="327"/>
                </a:cubicBezTo>
                <a:cubicBezTo>
                  <a:pt x="299" y="329"/>
                  <a:pt x="299" y="329"/>
                  <a:pt x="299" y="329"/>
                </a:cubicBezTo>
                <a:cubicBezTo>
                  <a:pt x="299" y="329"/>
                  <a:pt x="301" y="333"/>
                  <a:pt x="301" y="333"/>
                </a:cubicBezTo>
                <a:cubicBezTo>
                  <a:pt x="302" y="334"/>
                  <a:pt x="302" y="336"/>
                  <a:pt x="302" y="337"/>
                </a:cubicBezTo>
                <a:cubicBezTo>
                  <a:pt x="302" y="338"/>
                  <a:pt x="303" y="340"/>
                  <a:pt x="303" y="340"/>
                </a:cubicBezTo>
                <a:cubicBezTo>
                  <a:pt x="303" y="340"/>
                  <a:pt x="302" y="340"/>
                  <a:pt x="301" y="341"/>
                </a:cubicBezTo>
                <a:cubicBezTo>
                  <a:pt x="300" y="342"/>
                  <a:pt x="302" y="343"/>
                  <a:pt x="302" y="343"/>
                </a:cubicBezTo>
                <a:cubicBezTo>
                  <a:pt x="304" y="343"/>
                  <a:pt x="304" y="343"/>
                  <a:pt x="304" y="343"/>
                </a:cubicBezTo>
                <a:cubicBezTo>
                  <a:pt x="304" y="343"/>
                  <a:pt x="306" y="345"/>
                  <a:pt x="306" y="346"/>
                </a:cubicBezTo>
                <a:cubicBezTo>
                  <a:pt x="307" y="347"/>
                  <a:pt x="309" y="346"/>
                  <a:pt x="310" y="346"/>
                </a:cubicBezTo>
                <a:cubicBezTo>
                  <a:pt x="311" y="345"/>
                  <a:pt x="313" y="346"/>
                  <a:pt x="313" y="347"/>
                </a:cubicBezTo>
                <a:cubicBezTo>
                  <a:pt x="313" y="347"/>
                  <a:pt x="310" y="348"/>
                  <a:pt x="309" y="348"/>
                </a:cubicBezTo>
                <a:cubicBezTo>
                  <a:pt x="308" y="349"/>
                  <a:pt x="305" y="349"/>
                  <a:pt x="305" y="349"/>
                </a:cubicBezTo>
                <a:cubicBezTo>
                  <a:pt x="304" y="352"/>
                  <a:pt x="304" y="352"/>
                  <a:pt x="304" y="352"/>
                </a:cubicBezTo>
                <a:cubicBezTo>
                  <a:pt x="302" y="353"/>
                  <a:pt x="302" y="353"/>
                  <a:pt x="302" y="353"/>
                </a:cubicBezTo>
                <a:cubicBezTo>
                  <a:pt x="301" y="350"/>
                  <a:pt x="301" y="350"/>
                  <a:pt x="301" y="350"/>
                </a:cubicBezTo>
                <a:cubicBezTo>
                  <a:pt x="297" y="347"/>
                  <a:pt x="297" y="347"/>
                  <a:pt x="297" y="347"/>
                </a:cubicBezTo>
                <a:cubicBezTo>
                  <a:pt x="297" y="350"/>
                  <a:pt x="297" y="350"/>
                  <a:pt x="297" y="350"/>
                </a:cubicBezTo>
                <a:cubicBezTo>
                  <a:pt x="295" y="351"/>
                  <a:pt x="295" y="351"/>
                  <a:pt x="295" y="351"/>
                </a:cubicBezTo>
                <a:cubicBezTo>
                  <a:pt x="295" y="351"/>
                  <a:pt x="295" y="352"/>
                  <a:pt x="295" y="353"/>
                </a:cubicBezTo>
                <a:cubicBezTo>
                  <a:pt x="295" y="354"/>
                  <a:pt x="294" y="354"/>
                  <a:pt x="294" y="354"/>
                </a:cubicBezTo>
                <a:cubicBezTo>
                  <a:pt x="292" y="353"/>
                  <a:pt x="292" y="353"/>
                  <a:pt x="292" y="353"/>
                </a:cubicBezTo>
                <a:cubicBezTo>
                  <a:pt x="292" y="353"/>
                  <a:pt x="290" y="353"/>
                  <a:pt x="289" y="353"/>
                </a:cubicBezTo>
                <a:cubicBezTo>
                  <a:pt x="288" y="353"/>
                  <a:pt x="288" y="351"/>
                  <a:pt x="288" y="351"/>
                </a:cubicBezTo>
                <a:cubicBezTo>
                  <a:pt x="287" y="352"/>
                  <a:pt x="287" y="352"/>
                  <a:pt x="287" y="352"/>
                </a:cubicBezTo>
                <a:cubicBezTo>
                  <a:pt x="287" y="352"/>
                  <a:pt x="287" y="353"/>
                  <a:pt x="286" y="354"/>
                </a:cubicBezTo>
                <a:cubicBezTo>
                  <a:pt x="286" y="355"/>
                  <a:pt x="286" y="354"/>
                  <a:pt x="284" y="354"/>
                </a:cubicBezTo>
                <a:cubicBezTo>
                  <a:pt x="283" y="355"/>
                  <a:pt x="283" y="353"/>
                  <a:pt x="282" y="352"/>
                </a:cubicBezTo>
                <a:cubicBezTo>
                  <a:pt x="282" y="350"/>
                  <a:pt x="282" y="352"/>
                  <a:pt x="281" y="352"/>
                </a:cubicBezTo>
                <a:cubicBezTo>
                  <a:pt x="280" y="352"/>
                  <a:pt x="282" y="355"/>
                  <a:pt x="282" y="355"/>
                </a:cubicBezTo>
                <a:cubicBezTo>
                  <a:pt x="281" y="356"/>
                  <a:pt x="281" y="356"/>
                  <a:pt x="281" y="356"/>
                </a:cubicBezTo>
                <a:cubicBezTo>
                  <a:pt x="281" y="356"/>
                  <a:pt x="281" y="358"/>
                  <a:pt x="279" y="359"/>
                </a:cubicBezTo>
                <a:cubicBezTo>
                  <a:pt x="278" y="359"/>
                  <a:pt x="279" y="357"/>
                  <a:pt x="279" y="357"/>
                </a:cubicBezTo>
                <a:cubicBezTo>
                  <a:pt x="279" y="353"/>
                  <a:pt x="279" y="353"/>
                  <a:pt x="279" y="353"/>
                </a:cubicBezTo>
                <a:cubicBezTo>
                  <a:pt x="277" y="348"/>
                  <a:pt x="277" y="348"/>
                  <a:pt x="277" y="348"/>
                </a:cubicBezTo>
                <a:cubicBezTo>
                  <a:pt x="277" y="348"/>
                  <a:pt x="273" y="352"/>
                  <a:pt x="272" y="352"/>
                </a:cubicBezTo>
                <a:cubicBezTo>
                  <a:pt x="272" y="353"/>
                  <a:pt x="270" y="357"/>
                  <a:pt x="269" y="357"/>
                </a:cubicBezTo>
                <a:cubicBezTo>
                  <a:pt x="269" y="358"/>
                  <a:pt x="269" y="360"/>
                  <a:pt x="269" y="360"/>
                </a:cubicBezTo>
                <a:cubicBezTo>
                  <a:pt x="271" y="363"/>
                  <a:pt x="271" y="363"/>
                  <a:pt x="271" y="363"/>
                </a:cubicBezTo>
                <a:cubicBezTo>
                  <a:pt x="271" y="366"/>
                  <a:pt x="271" y="366"/>
                  <a:pt x="271" y="366"/>
                </a:cubicBezTo>
                <a:cubicBezTo>
                  <a:pt x="273" y="368"/>
                  <a:pt x="273" y="368"/>
                  <a:pt x="273" y="368"/>
                </a:cubicBezTo>
                <a:cubicBezTo>
                  <a:pt x="273" y="368"/>
                  <a:pt x="275" y="368"/>
                  <a:pt x="276" y="369"/>
                </a:cubicBezTo>
                <a:cubicBezTo>
                  <a:pt x="277" y="369"/>
                  <a:pt x="276" y="371"/>
                  <a:pt x="276" y="371"/>
                </a:cubicBezTo>
                <a:cubicBezTo>
                  <a:pt x="275" y="375"/>
                  <a:pt x="275" y="375"/>
                  <a:pt x="275" y="375"/>
                </a:cubicBezTo>
                <a:cubicBezTo>
                  <a:pt x="275" y="375"/>
                  <a:pt x="276" y="376"/>
                  <a:pt x="277" y="377"/>
                </a:cubicBezTo>
                <a:cubicBezTo>
                  <a:pt x="277" y="378"/>
                  <a:pt x="275" y="380"/>
                  <a:pt x="275" y="380"/>
                </a:cubicBezTo>
                <a:cubicBezTo>
                  <a:pt x="274" y="380"/>
                  <a:pt x="271" y="383"/>
                  <a:pt x="271" y="383"/>
                </a:cubicBezTo>
                <a:cubicBezTo>
                  <a:pt x="271" y="383"/>
                  <a:pt x="270" y="384"/>
                  <a:pt x="269" y="384"/>
                </a:cubicBezTo>
                <a:cubicBezTo>
                  <a:pt x="268" y="384"/>
                  <a:pt x="270" y="387"/>
                  <a:pt x="270" y="387"/>
                </a:cubicBezTo>
                <a:cubicBezTo>
                  <a:pt x="271" y="390"/>
                  <a:pt x="271" y="390"/>
                  <a:pt x="271" y="390"/>
                </a:cubicBezTo>
                <a:cubicBezTo>
                  <a:pt x="271" y="390"/>
                  <a:pt x="270" y="391"/>
                  <a:pt x="270" y="391"/>
                </a:cubicBezTo>
                <a:cubicBezTo>
                  <a:pt x="269" y="392"/>
                  <a:pt x="269" y="394"/>
                  <a:pt x="269" y="394"/>
                </a:cubicBezTo>
                <a:cubicBezTo>
                  <a:pt x="267" y="394"/>
                  <a:pt x="267" y="394"/>
                  <a:pt x="267" y="394"/>
                </a:cubicBezTo>
                <a:cubicBezTo>
                  <a:pt x="266" y="396"/>
                  <a:pt x="266" y="396"/>
                  <a:pt x="266" y="396"/>
                </a:cubicBezTo>
                <a:cubicBezTo>
                  <a:pt x="266" y="396"/>
                  <a:pt x="266" y="399"/>
                  <a:pt x="265" y="399"/>
                </a:cubicBezTo>
                <a:cubicBezTo>
                  <a:pt x="264" y="399"/>
                  <a:pt x="265" y="401"/>
                  <a:pt x="265" y="401"/>
                </a:cubicBezTo>
                <a:cubicBezTo>
                  <a:pt x="264" y="403"/>
                  <a:pt x="264" y="403"/>
                  <a:pt x="264" y="403"/>
                </a:cubicBezTo>
                <a:cubicBezTo>
                  <a:pt x="268" y="405"/>
                  <a:pt x="268" y="405"/>
                  <a:pt x="268" y="405"/>
                </a:cubicBezTo>
                <a:cubicBezTo>
                  <a:pt x="267" y="407"/>
                  <a:pt x="267" y="407"/>
                  <a:pt x="267" y="407"/>
                </a:cubicBezTo>
                <a:cubicBezTo>
                  <a:pt x="267" y="409"/>
                  <a:pt x="267" y="409"/>
                  <a:pt x="267" y="409"/>
                </a:cubicBezTo>
                <a:cubicBezTo>
                  <a:pt x="268" y="409"/>
                  <a:pt x="268" y="409"/>
                  <a:pt x="268" y="409"/>
                </a:cubicBezTo>
                <a:cubicBezTo>
                  <a:pt x="268" y="409"/>
                  <a:pt x="266" y="410"/>
                  <a:pt x="265" y="410"/>
                </a:cubicBezTo>
                <a:cubicBezTo>
                  <a:pt x="264" y="411"/>
                  <a:pt x="263" y="410"/>
                  <a:pt x="262" y="411"/>
                </a:cubicBezTo>
                <a:cubicBezTo>
                  <a:pt x="261" y="411"/>
                  <a:pt x="258" y="412"/>
                  <a:pt x="258" y="412"/>
                </a:cubicBezTo>
                <a:cubicBezTo>
                  <a:pt x="257" y="416"/>
                  <a:pt x="257" y="416"/>
                  <a:pt x="257" y="416"/>
                </a:cubicBezTo>
                <a:cubicBezTo>
                  <a:pt x="255" y="416"/>
                  <a:pt x="255" y="416"/>
                  <a:pt x="255" y="416"/>
                </a:cubicBezTo>
                <a:cubicBezTo>
                  <a:pt x="255" y="414"/>
                  <a:pt x="255" y="414"/>
                  <a:pt x="255" y="414"/>
                </a:cubicBezTo>
                <a:cubicBezTo>
                  <a:pt x="254" y="413"/>
                  <a:pt x="254" y="413"/>
                  <a:pt x="254" y="413"/>
                </a:cubicBezTo>
                <a:cubicBezTo>
                  <a:pt x="254" y="415"/>
                  <a:pt x="254" y="416"/>
                  <a:pt x="254" y="416"/>
                </a:cubicBezTo>
                <a:cubicBezTo>
                  <a:pt x="264" y="423"/>
                  <a:pt x="264" y="423"/>
                  <a:pt x="264" y="423"/>
                </a:cubicBezTo>
                <a:cubicBezTo>
                  <a:pt x="281" y="427"/>
                  <a:pt x="281" y="427"/>
                  <a:pt x="281" y="427"/>
                </a:cubicBezTo>
                <a:cubicBezTo>
                  <a:pt x="285" y="420"/>
                  <a:pt x="285" y="420"/>
                  <a:pt x="285" y="420"/>
                </a:cubicBezTo>
                <a:cubicBezTo>
                  <a:pt x="285" y="420"/>
                  <a:pt x="294" y="404"/>
                  <a:pt x="301" y="405"/>
                </a:cubicBezTo>
                <a:cubicBezTo>
                  <a:pt x="306" y="406"/>
                  <a:pt x="313" y="408"/>
                  <a:pt x="314" y="408"/>
                </a:cubicBezTo>
                <a:cubicBezTo>
                  <a:pt x="313" y="402"/>
                  <a:pt x="302" y="392"/>
                  <a:pt x="304" y="390"/>
                </a:cubicBezTo>
                <a:cubicBezTo>
                  <a:pt x="306" y="387"/>
                  <a:pt x="311" y="380"/>
                  <a:pt x="314" y="376"/>
                </a:cubicBezTo>
                <a:cubicBezTo>
                  <a:pt x="316" y="372"/>
                  <a:pt x="326" y="369"/>
                  <a:pt x="326" y="369"/>
                </a:cubicBezTo>
                <a:cubicBezTo>
                  <a:pt x="334" y="354"/>
                  <a:pt x="334" y="354"/>
                  <a:pt x="334" y="354"/>
                </a:cubicBezTo>
                <a:cubicBezTo>
                  <a:pt x="332" y="331"/>
                  <a:pt x="330" y="325"/>
                  <a:pt x="354" y="322"/>
                </a:cubicBezTo>
                <a:cubicBezTo>
                  <a:pt x="358" y="321"/>
                  <a:pt x="363" y="318"/>
                  <a:pt x="363" y="318"/>
                </a:cubicBezTo>
                <a:cubicBezTo>
                  <a:pt x="371" y="315"/>
                  <a:pt x="371" y="315"/>
                  <a:pt x="371" y="315"/>
                </a:cubicBezTo>
                <a:cubicBezTo>
                  <a:pt x="386" y="313"/>
                  <a:pt x="386" y="313"/>
                  <a:pt x="386" y="313"/>
                </a:cubicBezTo>
                <a:cubicBezTo>
                  <a:pt x="374" y="320"/>
                  <a:pt x="374" y="320"/>
                  <a:pt x="374" y="320"/>
                </a:cubicBezTo>
                <a:cubicBezTo>
                  <a:pt x="365" y="330"/>
                  <a:pt x="365" y="330"/>
                  <a:pt x="365" y="330"/>
                </a:cubicBezTo>
                <a:cubicBezTo>
                  <a:pt x="377" y="333"/>
                  <a:pt x="377" y="333"/>
                  <a:pt x="377" y="333"/>
                </a:cubicBezTo>
                <a:cubicBezTo>
                  <a:pt x="377" y="333"/>
                  <a:pt x="377" y="342"/>
                  <a:pt x="383" y="340"/>
                </a:cubicBezTo>
                <a:cubicBezTo>
                  <a:pt x="388" y="338"/>
                  <a:pt x="400" y="333"/>
                  <a:pt x="402" y="333"/>
                </a:cubicBezTo>
                <a:cubicBezTo>
                  <a:pt x="404" y="332"/>
                  <a:pt x="415" y="329"/>
                  <a:pt x="418" y="329"/>
                </a:cubicBezTo>
                <a:cubicBezTo>
                  <a:pt x="421" y="329"/>
                  <a:pt x="437" y="327"/>
                  <a:pt x="437" y="327"/>
                </a:cubicBezTo>
                <a:cubicBezTo>
                  <a:pt x="439" y="336"/>
                  <a:pt x="439" y="336"/>
                  <a:pt x="439" y="336"/>
                </a:cubicBezTo>
                <a:cubicBezTo>
                  <a:pt x="432" y="345"/>
                  <a:pt x="432" y="345"/>
                  <a:pt x="432" y="345"/>
                </a:cubicBezTo>
                <a:cubicBezTo>
                  <a:pt x="423" y="354"/>
                  <a:pt x="423" y="354"/>
                  <a:pt x="423" y="354"/>
                </a:cubicBezTo>
                <a:cubicBezTo>
                  <a:pt x="409" y="367"/>
                  <a:pt x="409" y="367"/>
                  <a:pt x="409" y="367"/>
                </a:cubicBezTo>
                <a:cubicBezTo>
                  <a:pt x="409" y="367"/>
                  <a:pt x="405" y="374"/>
                  <a:pt x="407" y="375"/>
                </a:cubicBezTo>
                <a:cubicBezTo>
                  <a:pt x="409" y="376"/>
                  <a:pt x="424" y="374"/>
                  <a:pt x="424" y="374"/>
                </a:cubicBezTo>
                <a:cubicBezTo>
                  <a:pt x="441" y="375"/>
                  <a:pt x="441" y="375"/>
                  <a:pt x="441" y="375"/>
                </a:cubicBezTo>
                <a:cubicBezTo>
                  <a:pt x="441" y="375"/>
                  <a:pt x="444" y="376"/>
                  <a:pt x="446" y="382"/>
                </a:cubicBezTo>
                <a:cubicBezTo>
                  <a:pt x="449" y="389"/>
                  <a:pt x="451" y="392"/>
                  <a:pt x="452" y="394"/>
                </a:cubicBezTo>
                <a:cubicBezTo>
                  <a:pt x="454" y="397"/>
                  <a:pt x="458" y="403"/>
                  <a:pt x="458" y="403"/>
                </a:cubicBezTo>
                <a:cubicBezTo>
                  <a:pt x="458" y="403"/>
                  <a:pt x="454" y="407"/>
                  <a:pt x="459" y="406"/>
                </a:cubicBezTo>
                <a:cubicBezTo>
                  <a:pt x="465" y="406"/>
                  <a:pt x="469" y="405"/>
                  <a:pt x="469" y="405"/>
                </a:cubicBezTo>
                <a:cubicBezTo>
                  <a:pt x="469" y="405"/>
                  <a:pt x="470" y="399"/>
                  <a:pt x="472" y="397"/>
                </a:cubicBezTo>
                <a:cubicBezTo>
                  <a:pt x="475" y="396"/>
                  <a:pt x="478" y="393"/>
                  <a:pt x="478" y="393"/>
                </a:cubicBezTo>
                <a:cubicBezTo>
                  <a:pt x="478" y="393"/>
                  <a:pt x="477" y="387"/>
                  <a:pt x="480" y="385"/>
                </a:cubicBezTo>
                <a:cubicBezTo>
                  <a:pt x="483" y="384"/>
                  <a:pt x="487" y="383"/>
                  <a:pt x="491" y="382"/>
                </a:cubicBezTo>
                <a:cubicBezTo>
                  <a:pt x="495" y="380"/>
                  <a:pt x="499" y="373"/>
                  <a:pt x="499" y="373"/>
                </a:cubicBezTo>
                <a:cubicBezTo>
                  <a:pt x="504" y="369"/>
                  <a:pt x="504" y="369"/>
                  <a:pt x="504" y="369"/>
                </a:cubicBezTo>
                <a:cubicBezTo>
                  <a:pt x="516" y="365"/>
                  <a:pt x="516" y="365"/>
                  <a:pt x="516" y="365"/>
                </a:cubicBezTo>
                <a:cubicBezTo>
                  <a:pt x="515" y="355"/>
                  <a:pt x="515" y="355"/>
                  <a:pt x="515" y="355"/>
                </a:cubicBezTo>
                <a:cubicBezTo>
                  <a:pt x="515" y="355"/>
                  <a:pt x="516" y="353"/>
                  <a:pt x="519" y="353"/>
                </a:cubicBezTo>
                <a:cubicBezTo>
                  <a:pt x="521" y="352"/>
                  <a:pt x="542" y="345"/>
                  <a:pt x="542" y="345"/>
                </a:cubicBezTo>
                <a:cubicBezTo>
                  <a:pt x="548" y="335"/>
                  <a:pt x="548" y="335"/>
                  <a:pt x="548" y="335"/>
                </a:cubicBezTo>
                <a:cubicBezTo>
                  <a:pt x="548" y="325"/>
                  <a:pt x="548" y="325"/>
                  <a:pt x="548" y="325"/>
                </a:cubicBezTo>
                <a:cubicBezTo>
                  <a:pt x="548" y="325"/>
                  <a:pt x="550" y="319"/>
                  <a:pt x="546" y="319"/>
                </a:cubicBezTo>
                <a:cubicBezTo>
                  <a:pt x="542" y="319"/>
                  <a:pt x="532" y="329"/>
                  <a:pt x="532" y="329"/>
                </a:cubicBezTo>
                <a:cubicBezTo>
                  <a:pt x="521" y="330"/>
                  <a:pt x="521" y="330"/>
                  <a:pt x="521" y="330"/>
                </a:cubicBezTo>
                <a:cubicBezTo>
                  <a:pt x="521" y="330"/>
                  <a:pt x="516" y="339"/>
                  <a:pt x="514" y="339"/>
                </a:cubicBezTo>
                <a:cubicBezTo>
                  <a:pt x="512" y="340"/>
                  <a:pt x="506" y="342"/>
                  <a:pt x="504" y="341"/>
                </a:cubicBezTo>
                <a:cubicBezTo>
                  <a:pt x="502" y="341"/>
                  <a:pt x="505" y="352"/>
                  <a:pt x="498" y="339"/>
                </a:cubicBezTo>
                <a:cubicBezTo>
                  <a:pt x="491" y="326"/>
                  <a:pt x="488" y="326"/>
                  <a:pt x="488" y="326"/>
                </a:cubicBezTo>
                <a:cubicBezTo>
                  <a:pt x="481" y="326"/>
                  <a:pt x="481" y="326"/>
                  <a:pt x="481" y="326"/>
                </a:cubicBezTo>
                <a:cubicBezTo>
                  <a:pt x="481" y="326"/>
                  <a:pt x="475" y="329"/>
                  <a:pt x="474" y="327"/>
                </a:cubicBezTo>
                <a:cubicBezTo>
                  <a:pt x="474" y="325"/>
                  <a:pt x="471" y="319"/>
                  <a:pt x="471" y="319"/>
                </a:cubicBezTo>
                <a:cubicBezTo>
                  <a:pt x="461" y="319"/>
                  <a:pt x="461" y="319"/>
                  <a:pt x="461" y="319"/>
                </a:cubicBezTo>
                <a:cubicBezTo>
                  <a:pt x="457" y="321"/>
                  <a:pt x="457" y="321"/>
                  <a:pt x="457" y="321"/>
                </a:cubicBezTo>
                <a:cubicBezTo>
                  <a:pt x="442" y="320"/>
                  <a:pt x="442" y="320"/>
                  <a:pt x="442" y="320"/>
                </a:cubicBezTo>
                <a:cubicBezTo>
                  <a:pt x="436" y="316"/>
                  <a:pt x="436" y="316"/>
                  <a:pt x="436" y="316"/>
                </a:cubicBezTo>
                <a:cubicBezTo>
                  <a:pt x="444" y="312"/>
                  <a:pt x="444" y="312"/>
                  <a:pt x="444" y="312"/>
                </a:cubicBezTo>
                <a:cubicBezTo>
                  <a:pt x="444" y="312"/>
                  <a:pt x="447" y="315"/>
                  <a:pt x="448" y="315"/>
                </a:cubicBezTo>
                <a:cubicBezTo>
                  <a:pt x="450" y="314"/>
                  <a:pt x="448" y="311"/>
                  <a:pt x="450" y="310"/>
                </a:cubicBezTo>
                <a:cubicBezTo>
                  <a:pt x="453" y="309"/>
                  <a:pt x="456" y="306"/>
                  <a:pt x="459" y="308"/>
                </a:cubicBezTo>
                <a:cubicBezTo>
                  <a:pt x="462" y="309"/>
                  <a:pt x="459" y="315"/>
                  <a:pt x="464" y="311"/>
                </a:cubicBezTo>
                <a:cubicBezTo>
                  <a:pt x="469" y="307"/>
                  <a:pt x="474" y="308"/>
                  <a:pt x="474" y="308"/>
                </a:cubicBezTo>
                <a:cubicBezTo>
                  <a:pt x="480" y="298"/>
                  <a:pt x="480" y="298"/>
                  <a:pt x="480" y="298"/>
                </a:cubicBezTo>
                <a:cubicBezTo>
                  <a:pt x="484" y="289"/>
                  <a:pt x="484" y="289"/>
                  <a:pt x="484" y="289"/>
                </a:cubicBezTo>
                <a:cubicBezTo>
                  <a:pt x="484" y="289"/>
                  <a:pt x="486" y="290"/>
                  <a:pt x="488" y="291"/>
                </a:cubicBezTo>
                <a:cubicBezTo>
                  <a:pt x="491" y="291"/>
                  <a:pt x="498" y="279"/>
                  <a:pt x="498" y="279"/>
                </a:cubicBezTo>
                <a:cubicBezTo>
                  <a:pt x="498" y="279"/>
                  <a:pt x="499" y="267"/>
                  <a:pt x="501" y="267"/>
                </a:cubicBezTo>
                <a:cubicBezTo>
                  <a:pt x="503" y="266"/>
                  <a:pt x="518" y="261"/>
                  <a:pt x="518" y="261"/>
                </a:cubicBezTo>
                <a:cubicBezTo>
                  <a:pt x="528" y="255"/>
                  <a:pt x="528" y="255"/>
                  <a:pt x="528" y="255"/>
                </a:cubicBezTo>
                <a:cubicBezTo>
                  <a:pt x="528" y="255"/>
                  <a:pt x="533" y="248"/>
                  <a:pt x="535" y="247"/>
                </a:cubicBezTo>
                <a:cubicBezTo>
                  <a:pt x="537" y="247"/>
                  <a:pt x="539" y="243"/>
                  <a:pt x="541" y="238"/>
                </a:cubicBezTo>
                <a:cubicBezTo>
                  <a:pt x="544" y="234"/>
                  <a:pt x="546" y="231"/>
                  <a:pt x="546" y="231"/>
                </a:cubicBezTo>
                <a:cubicBezTo>
                  <a:pt x="546" y="231"/>
                  <a:pt x="558" y="228"/>
                  <a:pt x="557" y="227"/>
                </a:cubicBezTo>
                <a:cubicBezTo>
                  <a:pt x="557" y="225"/>
                  <a:pt x="552" y="221"/>
                  <a:pt x="558" y="221"/>
                </a:cubicBezTo>
                <a:cubicBezTo>
                  <a:pt x="564" y="221"/>
                  <a:pt x="564" y="221"/>
                  <a:pt x="567" y="219"/>
                </a:cubicBezTo>
                <a:cubicBezTo>
                  <a:pt x="569" y="218"/>
                  <a:pt x="568" y="217"/>
                  <a:pt x="569" y="214"/>
                </a:cubicBezTo>
                <a:cubicBezTo>
                  <a:pt x="571" y="212"/>
                  <a:pt x="572" y="209"/>
                  <a:pt x="572" y="207"/>
                </a:cubicBezTo>
                <a:cubicBezTo>
                  <a:pt x="571" y="205"/>
                  <a:pt x="566" y="197"/>
                  <a:pt x="566" y="195"/>
                </a:cubicBezTo>
                <a:cubicBezTo>
                  <a:pt x="565" y="192"/>
                  <a:pt x="566" y="186"/>
                  <a:pt x="566" y="186"/>
                </a:cubicBezTo>
                <a:cubicBezTo>
                  <a:pt x="566" y="186"/>
                  <a:pt x="569" y="185"/>
                  <a:pt x="572" y="184"/>
                </a:cubicBezTo>
                <a:cubicBezTo>
                  <a:pt x="574" y="182"/>
                  <a:pt x="578" y="175"/>
                  <a:pt x="578" y="175"/>
                </a:cubicBezTo>
                <a:cubicBezTo>
                  <a:pt x="579" y="170"/>
                  <a:pt x="579" y="170"/>
                  <a:pt x="579" y="170"/>
                </a:cubicBezTo>
                <a:cubicBezTo>
                  <a:pt x="579" y="170"/>
                  <a:pt x="583" y="167"/>
                  <a:pt x="584" y="167"/>
                </a:cubicBezTo>
                <a:cubicBezTo>
                  <a:pt x="586" y="166"/>
                  <a:pt x="602" y="160"/>
                  <a:pt x="603" y="160"/>
                </a:cubicBezTo>
                <a:cubicBezTo>
                  <a:pt x="604" y="160"/>
                  <a:pt x="614" y="161"/>
                  <a:pt x="611" y="156"/>
                </a:cubicBezTo>
                <a:cubicBezTo>
                  <a:pt x="608" y="152"/>
                  <a:pt x="607" y="150"/>
                  <a:pt x="606" y="147"/>
                </a:cubicBezTo>
                <a:cubicBezTo>
                  <a:pt x="605" y="144"/>
                  <a:pt x="605" y="137"/>
                  <a:pt x="605" y="136"/>
                </a:cubicBezTo>
                <a:cubicBezTo>
                  <a:pt x="606" y="135"/>
                  <a:pt x="614" y="132"/>
                  <a:pt x="605" y="131"/>
                </a:cubicBezTo>
                <a:cubicBezTo>
                  <a:pt x="596" y="130"/>
                  <a:pt x="603" y="127"/>
                  <a:pt x="601" y="125"/>
                </a:cubicBezTo>
                <a:cubicBezTo>
                  <a:pt x="598" y="123"/>
                  <a:pt x="592" y="119"/>
                  <a:pt x="592" y="119"/>
                </a:cubicBezTo>
                <a:cubicBezTo>
                  <a:pt x="589" y="119"/>
                  <a:pt x="589" y="119"/>
                  <a:pt x="589" y="119"/>
                </a:cubicBezTo>
                <a:cubicBezTo>
                  <a:pt x="590" y="109"/>
                  <a:pt x="590" y="109"/>
                  <a:pt x="590" y="109"/>
                </a:cubicBezTo>
                <a:cubicBezTo>
                  <a:pt x="590" y="109"/>
                  <a:pt x="593" y="105"/>
                  <a:pt x="594" y="105"/>
                </a:cubicBezTo>
                <a:cubicBezTo>
                  <a:pt x="595" y="104"/>
                  <a:pt x="596" y="100"/>
                  <a:pt x="594" y="100"/>
                </a:cubicBezTo>
                <a:cubicBezTo>
                  <a:pt x="592" y="101"/>
                  <a:pt x="586" y="102"/>
                  <a:pt x="586" y="102"/>
                </a:cubicBezTo>
                <a:cubicBezTo>
                  <a:pt x="586" y="102"/>
                  <a:pt x="581" y="102"/>
                  <a:pt x="582" y="100"/>
                </a:cubicBezTo>
                <a:cubicBezTo>
                  <a:pt x="582" y="97"/>
                  <a:pt x="584" y="97"/>
                  <a:pt x="587" y="94"/>
                </a:cubicBezTo>
                <a:cubicBezTo>
                  <a:pt x="590" y="91"/>
                  <a:pt x="591" y="89"/>
                  <a:pt x="591" y="89"/>
                </a:cubicBezTo>
                <a:cubicBezTo>
                  <a:pt x="590" y="83"/>
                  <a:pt x="590" y="83"/>
                  <a:pt x="590" y="83"/>
                </a:cubicBezTo>
                <a:cubicBezTo>
                  <a:pt x="590" y="83"/>
                  <a:pt x="590" y="79"/>
                  <a:pt x="589" y="79"/>
                </a:cubicBezTo>
                <a:cubicBezTo>
                  <a:pt x="589" y="78"/>
                  <a:pt x="583" y="66"/>
                  <a:pt x="583" y="66"/>
                </a:cubicBezTo>
                <a:cubicBezTo>
                  <a:pt x="583" y="66"/>
                  <a:pt x="577" y="64"/>
                  <a:pt x="576" y="66"/>
                </a:cubicBezTo>
                <a:cubicBezTo>
                  <a:pt x="576" y="68"/>
                  <a:pt x="574" y="72"/>
                  <a:pt x="574" y="72"/>
                </a:cubicBezTo>
                <a:cubicBezTo>
                  <a:pt x="567" y="72"/>
                  <a:pt x="567" y="72"/>
                  <a:pt x="567" y="72"/>
                </a:cubicBezTo>
                <a:cubicBezTo>
                  <a:pt x="563" y="69"/>
                  <a:pt x="563" y="69"/>
                  <a:pt x="563" y="69"/>
                </a:cubicBezTo>
                <a:cubicBezTo>
                  <a:pt x="555" y="67"/>
                  <a:pt x="555" y="67"/>
                  <a:pt x="555" y="67"/>
                </a:cubicBezTo>
                <a:cubicBezTo>
                  <a:pt x="555" y="67"/>
                  <a:pt x="554" y="68"/>
                  <a:pt x="553" y="69"/>
                </a:cubicBezTo>
                <a:cubicBezTo>
                  <a:pt x="553" y="70"/>
                  <a:pt x="545" y="65"/>
                  <a:pt x="545" y="65"/>
                </a:cubicBezTo>
                <a:cubicBezTo>
                  <a:pt x="545" y="65"/>
                  <a:pt x="542" y="69"/>
                  <a:pt x="541" y="70"/>
                </a:cubicBezTo>
                <a:cubicBezTo>
                  <a:pt x="541" y="70"/>
                  <a:pt x="533" y="68"/>
                  <a:pt x="533" y="68"/>
                </a:cubicBezTo>
                <a:cubicBezTo>
                  <a:pt x="525" y="69"/>
                  <a:pt x="525" y="69"/>
                  <a:pt x="525" y="69"/>
                </a:cubicBezTo>
                <a:cubicBezTo>
                  <a:pt x="518" y="70"/>
                  <a:pt x="518" y="70"/>
                  <a:pt x="518" y="70"/>
                </a:cubicBezTo>
                <a:cubicBezTo>
                  <a:pt x="512" y="67"/>
                  <a:pt x="512" y="67"/>
                  <a:pt x="512" y="67"/>
                </a:cubicBezTo>
                <a:cubicBezTo>
                  <a:pt x="510" y="70"/>
                  <a:pt x="510" y="70"/>
                  <a:pt x="510" y="70"/>
                </a:cubicBezTo>
                <a:cubicBezTo>
                  <a:pt x="511" y="75"/>
                  <a:pt x="511" y="75"/>
                  <a:pt x="511" y="75"/>
                </a:cubicBezTo>
                <a:cubicBezTo>
                  <a:pt x="506" y="78"/>
                  <a:pt x="506" y="78"/>
                  <a:pt x="506" y="78"/>
                </a:cubicBezTo>
                <a:cubicBezTo>
                  <a:pt x="500" y="74"/>
                  <a:pt x="500" y="74"/>
                  <a:pt x="500" y="74"/>
                </a:cubicBezTo>
                <a:cubicBezTo>
                  <a:pt x="495" y="73"/>
                  <a:pt x="495" y="73"/>
                  <a:pt x="495" y="73"/>
                </a:cubicBezTo>
                <a:cubicBezTo>
                  <a:pt x="488" y="66"/>
                  <a:pt x="488" y="66"/>
                  <a:pt x="488" y="66"/>
                </a:cubicBezTo>
                <a:cubicBezTo>
                  <a:pt x="482" y="64"/>
                  <a:pt x="482" y="64"/>
                  <a:pt x="482" y="64"/>
                </a:cubicBezTo>
                <a:cubicBezTo>
                  <a:pt x="476" y="61"/>
                  <a:pt x="476" y="61"/>
                  <a:pt x="476" y="61"/>
                </a:cubicBezTo>
                <a:cubicBezTo>
                  <a:pt x="476" y="61"/>
                  <a:pt x="473" y="69"/>
                  <a:pt x="472" y="70"/>
                </a:cubicBezTo>
                <a:cubicBezTo>
                  <a:pt x="471" y="70"/>
                  <a:pt x="466" y="72"/>
                  <a:pt x="465" y="72"/>
                </a:cubicBezTo>
                <a:cubicBezTo>
                  <a:pt x="463" y="73"/>
                  <a:pt x="462" y="78"/>
                  <a:pt x="462" y="78"/>
                </a:cubicBezTo>
                <a:cubicBezTo>
                  <a:pt x="457" y="81"/>
                  <a:pt x="457" y="81"/>
                  <a:pt x="457" y="81"/>
                </a:cubicBezTo>
                <a:cubicBezTo>
                  <a:pt x="457" y="81"/>
                  <a:pt x="454" y="79"/>
                  <a:pt x="452" y="79"/>
                </a:cubicBezTo>
                <a:cubicBezTo>
                  <a:pt x="451" y="79"/>
                  <a:pt x="450" y="80"/>
                  <a:pt x="450" y="80"/>
                </a:cubicBezTo>
                <a:cubicBezTo>
                  <a:pt x="448" y="83"/>
                  <a:pt x="448" y="83"/>
                  <a:pt x="448" y="83"/>
                </a:cubicBezTo>
                <a:cubicBezTo>
                  <a:pt x="448" y="83"/>
                  <a:pt x="447" y="83"/>
                  <a:pt x="444" y="81"/>
                </a:cubicBezTo>
                <a:cubicBezTo>
                  <a:pt x="442" y="80"/>
                  <a:pt x="439" y="78"/>
                  <a:pt x="439" y="78"/>
                </a:cubicBezTo>
                <a:cubicBezTo>
                  <a:pt x="436" y="77"/>
                  <a:pt x="436" y="77"/>
                  <a:pt x="436" y="77"/>
                </a:cubicBezTo>
                <a:cubicBezTo>
                  <a:pt x="436" y="77"/>
                  <a:pt x="427" y="81"/>
                  <a:pt x="426" y="82"/>
                </a:cubicBezTo>
                <a:cubicBezTo>
                  <a:pt x="426" y="83"/>
                  <a:pt x="424" y="86"/>
                  <a:pt x="424" y="86"/>
                </a:cubicBezTo>
                <a:cubicBezTo>
                  <a:pt x="419" y="82"/>
                  <a:pt x="419" y="82"/>
                  <a:pt x="419" y="82"/>
                </a:cubicBezTo>
                <a:cubicBezTo>
                  <a:pt x="413" y="78"/>
                  <a:pt x="413" y="78"/>
                  <a:pt x="413" y="78"/>
                </a:cubicBezTo>
                <a:cubicBezTo>
                  <a:pt x="412" y="71"/>
                  <a:pt x="412" y="71"/>
                  <a:pt x="412" y="71"/>
                </a:cubicBezTo>
                <a:cubicBezTo>
                  <a:pt x="401" y="61"/>
                  <a:pt x="401" y="61"/>
                  <a:pt x="401" y="61"/>
                </a:cubicBezTo>
                <a:cubicBezTo>
                  <a:pt x="399" y="51"/>
                  <a:pt x="399" y="51"/>
                  <a:pt x="399" y="51"/>
                </a:cubicBezTo>
                <a:cubicBezTo>
                  <a:pt x="391" y="45"/>
                  <a:pt x="391" y="45"/>
                  <a:pt x="391" y="45"/>
                </a:cubicBezTo>
                <a:cubicBezTo>
                  <a:pt x="386" y="51"/>
                  <a:pt x="386" y="51"/>
                  <a:pt x="386" y="51"/>
                </a:cubicBezTo>
                <a:cubicBezTo>
                  <a:pt x="378" y="50"/>
                  <a:pt x="378" y="50"/>
                  <a:pt x="378" y="50"/>
                </a:cubicBezTo>
                <a:cubicBezTo>
                  <a:pt x="370" y="52"/>
                  <a:pt x="370" y="52"/>
                  <a:pt x="370" y="52"/>
                </a:cubicBezTo>
                <a:cubicBezTo>
                  <a:pt x="370" y="52"/>
                  <a:pt x="365" y="57"/>
                  <a:pt x="365" y="55"/>
                </a:cubicBezTo>
                <a:cubicBezTo>
                  <a:pt x="364" y="53"/>
                  <a:pt x="366" y="49"/>
                  <a:pt x="366" y="47"/>
                </a:cubicBezTo>
                <a:cubicBezTo>
                  <a:pt x="365" y="46"/>
                  <a:pt x="360" y="49"/>
                  <a:pt x="361" y="45"/>
                </a:cubicBezTo>
                <a:cubicBezTo>
                  <a:pt x="362" y="43"/>
                  <a:pt x="361" y="40"/>
                  <a:pt x="360" y="39"/>
                </a:cubicBezTo>
                <a:cubicBezTo>
                  <a:pt x="358" y="37"/>
                  <a:pt x="352" y="37"/>
                  <a:pt x="354" y="33"/>
                </a:cubicBezTo>
                <a:cubicBezTo>
                  <a:pt x="356" y="30"/>
                  <a:pt x="361" y="28"/>
                  <a:pt x="361" y="28"/>
                </a:cubicBezTo>
                <a:cubicBezTo>
                  <a:pt x="361" y="26"/>
                  <a:pt x="361" y="26"/>
                  <a:pt x="361" y="26"/>
                </a:cubicBezTo>
                <a:cubicBezTo>
                  <a:pt x="357" y="22"/>
                  <a:pt x="357" y="22"/>
                  <a:pt x="357" y="22"/>
                </a:cubicBezTo>
                <a:cubicBezTo>
                  <a:pt x="346" y="17"/>
                  <a:pt x="346" y="17"/>
                  <a:pt x="346" y="17"/>
                </a:cubicBezTo>
                <a:cubicBezTo>
                  <a:pt x="346" y="17"/>
                  <a:pt x="345" y="11"/>
                  <a:pt x="343" y="11"/>
                </a:cubicBezTo>
                <a:cubicBezTo>
                  <a:pt x="342" y="10"/>
                  <a:pt x="339" y="7"/>
                  <a:pt x="339" y="7"/>
                </a:cubicBezTo>
                <a:cubicBezTo>
                  <a:pt x="339" y="7"/>
                  <a:pt x="336" y="3"/>
                  <a:pt x="332" y="2"/>
                </a:cubicBezTo>
                <a:cubicBezTo>
                  <a:pt x="328" y="0"/>
                  <a:pt x="325" y="9"/>
                  <a:pt x="325" y="9"/>
                </a:cubicBezTo>
                <a:cubicBezTo>
                  <a:pt x="321" y="5"/>
                  <a:pt x="321" y="5"/>
                  <a:pt x="321" y="5"/>
                </a:cubicBezTo>
                <a:cubicBezTo>
                  <a:pt x="313" y="8"/>
                  <a:pt x="313" y="8"/>
                  <a:pt x="313" y="8"/>
                </a:cubicBezTo>
                <a:cubicBezTo>
                  <a:pt x="307" y="17"/>
                  <a:pt x="307" y="17"/>
                  <a:pt x="307" y="17"/>
                </a:cubicBezTo>
                <a:cubicBezTo>
                  <a:pt x="303" y="18"/>
                  <a:pt x="303" y="18"/>
                  <a:pt x="303" y="18"/>
                </a:cubicBezTo>
                <a:cubicBezTo>
                  <a:pt x="297" y="19"/>
                  <a:pt x="297" y="19"/>
                  <a:pt x="297" y="19"/>
                </a:cubicBezTo>
                <a:cubicBezTo>
                  <a:pt x="288" y="21"/>
                  <a:pt x="288" y="21"/>
                  <a:pt x="288" y="21"/>
                </a:cubicBezTo>
                <a:cubicBezTo>
                  <a:pt x="286" y="27"/>
                  <a:pt x="286" y="27"/>
                  <a:pt x="286" y="27"/>
                </a:cubicBezTo>
                <a:cubicBezTo>
                  <a:pt x="287" y="33"/>
                  <a:pt x="287" y="33"/>
                  <a:pt x="287" y="33"/>
                </a:cubicBezTo>
                <a:cubicBezTo>
                  <a:pt x="282" y="37"/>
                  <a:pt x="282" y="37"/>
                  <a:pt x="282" y="37"/>
                </a:cubicBezTo>
                <a:cubicBezTo>
                  <a:pt x="270" y="36"/>
                  <a:pt x="270" y="36"/>
                  <a:pt x="270" y="36"/>
                </a:cubicBezTo>
                <a:cubicBezTo>
                  <a:pt x="262" y="38"/>
                  <a:pt x="262" y="38"/>
                  <a:pt x="262" y="38"/>
                </a:cubicBezTo>
                <a:cubicBezTo>
                  <a:pt x="258" y="44"/>
                  <a:pt x="258" y="44"/>
                  <a:pt x="258" y="44"/>
                </a:cubicBezTo>
                <a:cubicBezTo>
                  <a:pt x="246" y="44"/>
                  <a:pt x="246" y="44"/>
                  <a:pt x="246" y="44"/>
                </a:cubicBezTo>
                <a:cubicBezTo>
                  <a:pt x="244" y="56"/>
                  <a:pt x="244" y="56"/>
                  <a:pt x="244" y="56"/>
                </a:cubicBezTo>
                <a:cubicBezTo>
                  <a:pt x="241" y="64"/>
                  <a:pt x="241" y="64"/>
                  <a:pt x="241" y="64"/>
                </a:cubicBezTo>
                <a:cubicBezTo>
                  <a:pt x="238" y="73"/>
                  <a:pt x="238" y="73"/>
                  <a:pt x="238" y="73"/>
                </a:cubicBezTo>
                <a:cubicBezTo>
                  <a:pt x="240" y="78"/>
                  <a:pt x="240" y="78"/>
                  <a:pt x="240" y="78"/>
                </a:cubicBezTo>
                <a:cubicBezTo>
                  <a:pt x="243" y="85"/>
                  <a:pt x="243" y="85"/>
                  <a:pt x="243" y="85"/>
                </a:cubicBezTo>
                <a:cubicBezTo>
                  <a:pt x="249" y="92"/>
                  <a:pt x="249" y="92"/>
                  <a:pt x="249" y="92"/>
                </a:cubicBezTo>
                <a:cubicBezTo>
                  <a:pt x="249" y="92"/>
                  <a:pt x="249" y="92"/>
                  <a:pt x="249" y="92"/>
                </a:cubicBezTo>
                <a:cubicBezTo>
                  <a:pt x="243" y="94"/>
                  <a:pt x="243" y="94"/>
                  <a:pt x="243" y="94"/>
                </a:cubicBezTo>
                <a:cubicBezTo>
                  <a:pt x="239" y="95"/>
                  <a:pt x="239" y="95"/>
                  <a:pt x="239" y="95"/>
                </a:cubicBezTo>
                <a:cubicBezTo>
                  <a:pt x="235" y="89"/>
                  <a:pt x="235" y="89"/>
                  <a:pt x="235" y="89"/>
                </a:cubicBezTo>
                <a:cubicBezTo>
                  <a:pt x="229" y="87"/>
                  <a:pt x="229" y="87"/>
                  <a:pt x="229" y="87"/>
                </a:cubicBezTo>
                <a:cubicBezTo>
                  <a:pt x="222" y="90"/>
                  <a:pt x="222" y="90"/>
                  <a:pt x="222" y="90"/>
                </a:cubicBezTo>
                <a:cubicBezTo>
                  <a:pt x="215" y="92"/>
                  <a:pt x="215" y="92"/>
                  <a:pt x="215" y="92"/>
                </a:cubicBezTo>
                <a:cubicBezTo>
                  <a:pt x="213" y="92"/>
                  <a:pt x="213" y="92"/>
                  <a:pt x="213" y="92"/>
                </a:cubicBezTo>
                <a:cubicBezTo>
                  <a:pt x="211" y="96"/>
                  <a:pt x="211" y="96"/>
                  <a:pt x="211" y="96"/>
                </a:cubicBezTo>
                <a:cubicBezTo>
                  <a:pt x="205" y="99"/>
                  <a:pt x="205" y="99"/>
                  <a:pt x="205" y="99"/>
                </a:cubicBezTo>
                <a:cubicBezTo>
                  <a:pt x="205" y="99"/>
                  <a:pt x="203" y="97"/>
                  <a:pt x="202" y="96"/>
                </a:cubicBezTo>
                <a:cubicBezTo>
                  <a:pt x="201" y="95"/>
                  <a:pt x="198" y="93"/>
                  <a:pt x="198" y="93"/>
                </a:cubicBezTo>
                <a:cubicBezTo>
                  <a:pt x="198" y="93"/>
                  <a:pt x="197" y="91"/>
                  <a:pt x="196" y="90"/>
                </a:cubicBezTo>
                <a:cubicBezTo>
                  <a:pt x="195" y="90"/>
                  <a:pt x="189" y="94"/>
                  <a:pt x="189" y="94"/>
                </a:cubicBezTo>
                <a:cubicBezTo>
                  <a:pt x="189" y="94"/>
                  <a:pt x="184" y="97"/>
                  <a:pt x="184" y="98"/>
                </a:cubicBezTo>
                <a:cubicBezTo>
                  <a:pt x="185" y="98"/>
                  <a:pt x="184" y="103"/>
                  <a:pt x="184" y="103"/>
                </a:cubicBezTo>
                <a:cubicBezTo>
                  <a:pt x="177" y="97"/>
                  <a:pt x="177" y="97"/>
                  <a:pt x="177" y="97"/>
                </a:cubicBezTo>
                <a:cubicBezTo>
                  <a:pt x="172" y="101"/>
                  <a:pt x="172" y="101"/>
                  <a:pt x="172" y="101"/>
                </a:cubicBezTo>
                <a:cubicBezTo>
                  <a:pt x="168" y="98"/>
                  <a:pt x="168" y="98"/>
                  <a:pt x="168" y="98"/>
                </a:cubicBezTo>
                <a:cubicBezTo>
                  <a:pt x="166" y="97"/>
                  <a:pt x="166" y="97"/>
                  <a:pt x="166" y="97"/>
                </a:cubicBezTo>
                <a:cubicBezTo>
                  <a:pt x="160" y="104"/>
                  <a:pt x="160" y="104"/>
                  <a:pt x="160" y="104"/>
                </a:cubicBezTo>
                <a:cubicBezTo>
                  <a:pt x="156" y="102"/>
                  <a:pt x="156" y="102"/>
                  <a:pt x="156" y="102"/>
                </a:cubicBezTo>
                <a:cubicBezTo>
                  <a:pt x="154" y="109"/>
                  <a:pt x="154" y="109"/>
                  <a:pt x="154" y="109"/>
                </a:cubicBezTo>
                <a:cubicBezTo>
                  <a:pt x="149" y="105"/>
                  <a:pt x="149" y="105"/>
                  <a:pt x="149" y="105"/>
                </a:cubicBezTo>
                <a:cubicBezTo>
                  <a:pt x="149" y="105"/>
                  <a:pt x="144" y="104"/>
                  <a:pt x="143" y="104"/>
                </a:cubicBezTo>
                <a:cubicBezTo>
                  <a:pt x="142" y="104"/>
                  <a:pt x="139" y="108"/>
                  <a:pt x="139" y="108"/>
                </a:cubicBezTo>
                <a:cubicBezTo>
                  <a:pt x="134" y="104"/>
                  <a:pt x="134" y="104"/>
                  <a:pt x="134" y="104"/>
                </a:cubicBezTo>
                <a:cubicBezTo>
                  <a:pt x="130" y="101"/>
                  <a:pt x="130" y="101"/>
                  <a:pt x="130" y="101"/>
                </a:cubicBezTo>
                <a:cubicBezTo>
                  <a:pt x="130" y="101"/>
                  <a:pt x="119" y="102"/>
                  <a:pt x="118" y="102"/>
                </a:cubicBezTo>
                <a:cubicBezTo>
                  <a:pt x="117" y="102"/>
                  <a:pt x="110" y="101"/>
                  <a:pt x="110" y="101"/>
                </a:cubicBezTo>
                <a:cubicBezTo>
                  <a:pt x="101" y="103"/>
                  <a:pt x="101" y="103"/>
                  <a:pt x="101" y="103"/>
                </a:cubicBezTo>
                <a:cubicBezTo>
                  <a:pt x="88" y="103"/>
                  <a:pt x="88" y="103"/>
                  <a:pt x="88" y="103"/>
                </a:cubicBezTo>
                <a:cubicBezTo>
                  <a:pt x="76" y="104"/>
                  <a:pt x="76" y="104"/>
                  <a:pt x="76" y="104"/>
                </a:cubicBezTo>
                <a:cubicBezTo>
                  <a:pt x="67" y="104"/>
                  <a:pt x="67" y="104"/>
                  <a:pt x="67" y="104"/>
                </a:cubicBezTo>
                <a:cubicBezTo>
                  <a:pt x="60" y="109"/>
                  <a:pt x="60" y="109"/>
                  <a:pt x="60" y="109"/>
                </a:cubicBezTo>
                <a:cubicBezTo>
                  <a:pt x="53" y="110"/>
                  <a:pt x="53" y="110"/>
                  <a:pt x="53" y="110"/>
                </a:cubicBezTo>
                <a:cubicBezTo>
                  <a:pt x="45" y="111"/>
                  <a:pt x="45" y="111"/>
                  <a:pt x="45" y="111"/>
                </a:cubicBezTo>
                <a:cubicBezTo>
                  <a:pt x="44" y="111"/>
                  <a:pt x="44" y="111"/>
                  <a:pt x="44" y="111"/>
                </a:cubicBezTo>
                <a:cubicBezTo>
                  <a:pt x="43" y="112"/>
                  <a:pt x="43" y="112"/>
                  <a:pt x="43" y="112"/>
                </a:cubicBezTo>
                <a:cubicBezTo>
                  <a:pt x="40" y="114"/>
                  <a:pt x="40" y="114"/>
                  <a:pt x="40" y="114"/>
                </a:cubicBezTo>
                <a:cubicBezTo>
                  <a:pt x="40" y="115"/>
                  <a:pt x="40" y="115"/>
                  <a:pt x="40" y="115"/>
                </a:cubicBezTo>
                <a:cubicBezTo>
                  <a:pt x="38" y="117"/>
                  <a:pt x="38" y="117"/>
                  <a:pt x="38" y="117"/>
                </a:cubicBezTo>
                <a:cubicBezTo>
                  <a:pt x="37" y="122"/>
                  <a:pt x="37" y="122"/>
                  <a:pt x="37" y="122"/>
                </a:cubicBezTo>
                <a:cubicBezTo>
                  <a:pt x="36" y="124"/>
                  <a:pt x="34" y="126"/>
                  <a:pt x="33" y="128"/>
                </a:cubicBezTo>
                <a:cubicBezTo>
                  <a:pt x="33" y="128"/>
                  <a:pt x="33" y="128"/>
                  <a:pt x="33" y="128"/>
                </a:cubicBezTo>
                <a:cubicBezTo>
                  <a:pt x="33" y="128"/>
                  <a:pt x="30" y="127"/>
                  <a:pt x="30" y="129"/>
                </a:cubicBezTo>
                <a:cubicBezTo>
                  <a:pt x="30" y="130"/>
                  <a:pt x="30" y="130"/>
                  <a:pt x="30" y="130"/>
                </a:cubicBezTo>
                <a:cubicBezTo>
                  <a:pt x="27" y="131"/>
                  <a:pt x="22" y="129"/>
                  <a:pt x="22" y="129"/>
                </a:cubicBezTo>
                <a:cubicBezTo>
                  <a:pt x="17" y="132"/>
                  <a:pt x="17" y="132"/>
                  <a:pt x="17" y="132"/>
                </a:cubicBezTo>
                <a:cubicBezTo>
                  <a:pt x="17" y="133"/>
                  <a:pt x="17" y="134"/>
                  <a:pt x="18" y="134"/>
                </a:cubicBezTo>
                <a:cubicBezTo>
                  <a:pt x="19" y="135"/>
                  <a:pt x="19" y="135"/>
                  <a:pt x="19" y="136"/>
                </a:cubicBezTo>
                <a:cubicBezTo>
                  <a:pt x="20" y="136"/>
                  <a:pt x="20" y="137"/>
                  <a:pt x="20" y="137"/>
                </a:cubicBezTo>
                <a:cubicBezTo>
                  <a:pt x="22" y="142"/>
                  <a:pt x="22" y="142"/>
                  <a:pt x="22" y="142"/>
                </a:cubicBezTo>
                <a:cubicBezTo>
                  <a:pt x="22" y="146"/>
                  <a:pt x="22" y="146"/>
                  <a:pt x="22" y="146"/>
                </a:cubicBezTo>
                <a:cubicBezTo>
                  <a:pt x="22" y="146"/>
                  <a:pt x="22" y="149"/>
                  <a:pt x="24" y="149"/>
                </a:cubicBezTo>
                <a:cubicBezTo>
                  <a:pt x="26" y="149"/>
                  <a:pt x="27" y="150"/>
                  <a:pt x="27" y="152"/>
                </a:cubicBezTo>
                <a:cubicBezTo>
                  <a:pt x="27" y="154"/>
                  <a:pt x="32" y="156"/>
                  <a:pt x="32" y="156"/>
                </a:cubicBezTo>
                <a:cubicBezTo>
                  <a:pt x="32" y="156"/>
                  <a:pt x="32" y="160"/>
                  <a:pt x="33" y="161"/>
                </a:cubicBezTo>
                <a:cubicBezTo>
                  <a:pt x="35" y="162"/>
                  <a:pt x="37" y="163"/>
                  <a:pt x="40" y="163"/>
                </a:cubicBezTo>
                <a:cubicBezTo>
                  <a:pt x="43" y="164"/>
                  <a:pt x="42" y="168"/>
                  <a:pt x="44" y="169"/>
                </a:cubicBezTo>
                <a:cubicBezTo>
                  <a:pt x="46" y="170"/>
                  <a:pt x="48" y="172"/>
                  <a:pt x="46" y="172"/>
                </a:cubicBezTo>
                <a:cubicBezTo>
                  <a:pt x="45" y="173"/>
                  <a:pt x="42" y="173"/>
                  <a:pt x="42" y="173"/>
                </a:cubicBezTo>
                <a:cubicBezTo>
                  <a:pt x="42" y="173"/>
                  <a:pt x="41" y="174"/>
                  <a:pt x="41" y="176"/>
                </a:cubicBezTo>
                <a:cubicBezTo>
                  <a:pt x="42" y="177"/>
                  <a:pt x="42" y="177"/>
                  <a:pt x="42" y="177"/>
                </a:cubicBezTo>
                <a:cubicBezTo>
                  <a:pt x="46" y="182"/>
                  <a:pt x="46" y="182"/>
                  <a:pt x="46" y="182"/>
                </a:cubicBezTo>
                <a:cubicBezTo>
                  <a:pt x="46" y="188"/>
                  <a:pt x="46" y="188"/>
                  <a:pt x="46" y="188"/>
                </a:cubicBezTo>
                <a:cubicBezTo>
                  <a:pt x="46" y="188"/>
                  <a:pt x="46" y="190"/>
                  <a:pt x="46" y="192"/>
                </a:cubicBezTo>
                <a:cubicBezTo>
                  <a:pt x="46" y="193"/>
                  <a:pt x="45" y="195"/>
                  <a:pt x="43" y="195"/>
                </a:cubicBezTo>
                <a:cubicBezTo>
                  <a:pt x="43" y="195"/>
                  <a:pt x="43" y="195"/>
                  <a:pt x="43" y="195"/>
                </a:cubicBezTo>
                <a:cubicBezTo>
                  <a:pt x="43" y="195"/>
                  <a:pt x="43" y="195"/>
                  <a:pt x="43" y="195"/>
                </a:cubicBezTo>
                <a:cubicBezTo>
                  <a:pt x="42" y="195"/>
                  <a:pt x="42" y="195"/>
                  <a:pt x="42" y="195"/>
                </a:cubicBezTo>
                <a:cubicBezTo>
                  <a:pt x="41" y="196"/>
                  <a:pt x="41" y="198"/>
                  <a:pt x="40" y="198"/>
                </a:cubicBezTo>
                <a:cubicBezTo>
                  <a:pt x="39" y="199"/>
                  <a:pt x="37" y="196"/>
                  <a:pt x="36" y="199"/>
                </a:cubicBezTo>
                <a:cubicBezTo>
                  <a:pt x="35" y="203"/>
                  <a:pt x="33" y="206"/>
                  <a:pt x="33" y="207"/>
                </a:cubicBezTo>
                <a:cubicBezTo>
                  <a:pt x="32" y="208"/>
                  <a:pt x="29" y="209"/>
                  <a:pt x="29" y="211"/>
                </a:cubicBezTo>
                <a:cubicBezTo>
                  <a:pt x="28" y="213"/>
                  <a:pt x="28" y="211"/>
                  <a:pt x="26" y="216"/>
                </a:cubicBezTo>
                <a:cubicBezTo>
                  <a:pt x="24" y="221"/>
                  <a:pt x="23" y="223"/>
                  <a:pt x="23" y="223"/>
                </a:cubicBezTo>
                <a:cubicBezTo>
                  <a:pt x="14" y="235"/>
                  <a:pt x="14" y="235"/>
                  <a:pt x="14" y="235"/>
                </a:cubicBezTo>
                <a:cubicBezTo>
                  <a:pt x="14" y="235"/>
                  <a:pt x="9" y="243"/>
                  <a:pt x="9" y="244"/>
                </a:cubicBezTo>
                <a:cubicBezTo>
                  <a:pt x="9" y="245"/>
                  <a:pt x="9" y="249"/>
                  <a:pt x="9" y="249"/>
                </a:cubicBezTo>
                <a:cubicBezTo>
                  <a:pt x="13" y="253"/>
                  <a:pt x="13" y="253"/>
                  <a:pt x="13" y="253"/>
                </a:cubicBezTo>
                <a:cubicBezTo>
                  <a:pt x="13" y="257"/>
                  <a:pt x="13" y="257"/>
                  <a:pt x="13" y="257"/>
                </a:cubicBezTo>
                <a:cubicBezTo>
                  <a:pt x="13" y="257"/>
                  <a:pt x="13" y="260"/>
                  <a:pt x="14" y="261"/>
                </a:cubicBezTo>
                <a:cubicBezTo>
                  <a:pt x="15" y="261"/>
                  <a:pt x="15" y="261"/>
                  <a:pt x="15" y="261"/>
                </a:cubicBezTo>
                <a:cubicBezTo>
                  <a:pt x="14" y="264"/>
                  <a:pt x="14" y="264"/>
                  <a:pt x="14" y="264"/>
                </a:cubicBezTo>
                <a:cubicBezTo>
                  <a:pt x="14" y="264"/>
                  <a:pt x="15" y="267"/>
                  <a:pt x="16" y="267"/>
                </a:cubicBezTo>
                <a:cubicBezTo>
                  <a:pt x="16" y="267"/>
                  <a:pt x="18" y="268"/>
                  <a:pt x="18" y="268"/>
                </a:cubicBezTo>
                <a:cubicBezTo>
                  <a:pt x="18" y="268"/>
                  <a:pt x="20" y="270"/>
                  <a:pt x="20" y="270"/>
                </a:cubicBezTo>
                <a:cubicBezTo>
                  <a:pt x="21" y="271"/>
                  <a:pt x="20" y="273"/>
                  <a:pt x="20" y="273"/>
                </a:cubicBezTo>
                <a:cubicBezTo>
                  <a:pt x="20" y="273"/>
                  <a:pt x="20" y="274"/>
                  <a:pt x="19" y="274"/>
                </a:cubicBezTo>
                <a:cubicBezTo>
                  <a:pt x="18" y="274"/>
                  <a:pt x="18" y="274"/>
                  <a:pt x="16" y="274"/>
                </a:cubicBezTo>
                <a:cubicBezTo>
                  <a:pt x="16" y="273"/>
                  <a:pt x="16" y="273"/>
                  <a:pt x="15" y="273"/>
                </a:cubicBezTo>
                <a:cubicBezTo>
                  <a:pt x="13" y="273"/>
                  <a:pt x="13" y="273"/>
                  <a:pt x="13" y="273"/>
                </a:cubicBezTo>
                <a:cubicBezTo>
                  <a:pt x="12" y="273"/>
                  <a:pt x="12" y="273"/>
                  <a:pt x="11" y="273"/>
                </a:cubicBezTo>
                <a:cubicBezTo>
                  <a:pt x="10" y="273"/>
                  <a:pt x="10" y="273"/>
                  <a:pt x="10" y="273"/>
                </a:cubicBezTo>
                <a:cubicBezTo>
                  <a:pt x="9" y="273"/>
                  <a:pt x="9" y="273"/>
                  <a:pt x="8" y="274"/>
                </a:cubicBezTo>
                <a:cubicBezTo>
                  <a:pt x="8" y="275"/>
                  <a:pt x="8" y="275"/>
                  <a:pt x="8" y="275"/>
                </a:cubicBezTo>
                <a:cubicBezTo>
                  <a:pt x="8" y="275"/>
                  <a:pt x="7" y="276"/>
                  <a:pt x="7" y="277"/>
                </a:cubicBezTo>
                <a:cubicBezTo>
                  <a:pt x="6" y="277"/>
                  <a:pt x="6" y="279"/>
                  <a:pt x="6" y="279"/>
                </a:cubicBezTo>
                <a:cubicBezTo>
                  <a:pt x="6" y="279"/>
                  <a:pt x="6" y="280"/>
                  <a:pt x="6" y="280"/>
                </a:cubicBezTo>
                <a:cubicBezTo>
                  <a:pt x="6" y="280"/>
                  <a:pt x="6" y="282"/>
                  <a:pt x="6" y="282"/>
                </a:cubicBezTo>
                <a:cubicBezTo>
                  <a:pt x="5" y="284"/>
                  <a:pt x="5" y="284"/>
                  <a:pt x="5" y="284"/>
                </a:cubicBezTo>
                <a:cubicBezTo>
                  <a:pt x="5" y="284"/>
                  <a:pt x="4" y="285"/>
                  <a:pt x="5" y="286"/>
                </a:cubicBezTo>
                <a:cubicBezTo>
                  <a:pt x="5" y="286"/>
                  <a:pt x="5" y="287"/>
                  <a:pt x="5" y="287"/>
                </a:cubicBezTo>
                <a:cubicBezTo>
                  <a:pt x="6" y="288"/>
                  <a:pt x="6" y="288"/>
                  <a:pt x="6" y="288"/>
                </a:cubicBezTo>
                <a:cubicBezTo>
                  <a:pt x="4" y="290"/>
                  <a:pt x="4" y="290"/>
                  <a:pt x="4" y="290"/>
                </a:cubicBezTo>
                <a:cubicBezTo>
                  <a:pt x="4" y="292"/>
                  <a:pt x="4" y="292"/>
                  <a:pt x="4" y="292"/>
                </a:cubicBezTo>
                <a:cubicBezTo>
                  <a:pt x="4" y="292"/>
                  <a:pt x="5" y="293"/>
                  <a:pt x="4" y="294"/>
                </a:cubicBezTo>
                <a:cubicBezTo>
                  <a:pt x="4" y="294"/>
                  <a:pt x="3" y="295"/>
                  <a:pt x="3" y="295"/>
                </a:cubicBezTo>
                <a:cubicBezTo>
                  <a:pt x="3" y="295"/>
                  <a:pt x="1" y="297"/>
                  <a:pt x="1" y="297"/>
                </a:cubicBezTo>
                <a:cubicBezTo>
                  <a:pt x="1" y="297"/>
                  <a:pt x="1" y="298"/>
                  <a:pt x="1" y="298"/>
                </a:cubicBezTo>
                <a:cubicBezTo>
                  <a:pt x="1" y="298"/>
                  <a:pt x="0" y="300"/>
                  <a:pt x="0" y="300"/>
                </a:cubicBezTo>
                <a:cubicBezTo>
                  <a:pt x="0" y="300"/>
                  <a:pt x="0" y="303"/>
                  <a:pt x="0" y="303"/>
                </a:cubicBezTo>
                <a:cubicBezTo>
                  <a:pt x="0" y="303"/>
                  <a:pt x="1" y="304"/>
                  <a:pt x="1" y="304"/>
                </a:cubicBezTo>
                <a:cubicBezTo>
                  <a:pt x="1" y="304"/>
                  <a:pt x="1" y="305"/>
                  <a:pt x="1" y="306"/>
                </a:cubicBezTo>
                <a:cubicBezTo>
                  <a:pt x="0" y="306"/>
                  <a:pt x="1" y="307"/>
                  <a:pt x="1" y="308"/>
                </a:cubicBezTo>
                <a:cubicBezTo>
                  <a:pt x="1" y="308"/>
                  <a:pt x="1" y="309"/>
                  <a:pt x="1" y="309"/>
                </a:cubicBezTo>
                <a:cubicBezTo>
                  <a:pt x="0" y="311"/>
                  <a:pt x="0" y="311"/>
                  <a:pt x="0" y="311"/>
                </a:cubicBezTo>
                <a:cubicBezTo>
                  <a:pt x="0" y="311"/>
                  <a:pt x="0" y="311"/>
                  <a:pt x="0" y="311"/>
                </a:cubicBezTo>
                <a:cubicBezTo>
                  <a:pt x="0" y="312"/>
                  <a:pt x="0" y="312"/>
                  <a:pt x="0" y="312"/>
                </a:cubicBezTo>
                <a:cubicBezTo>
                  <a:pt x="0" y="314"/>
                  <a:pt x="0" y="314"/>
                  <a:pt x="0" y="314"/>
                </a:cubicBezTo>
                <a:cubicBezTo>
                  <a:pt x="2" y="314"/>
                  <a:pt x="2" y="314"/>
                  <a:pt x="2" y="314"/>
                </a:cubicBezTo>
                <a:cubicBezTo>
                  <a:pt x="3" y="313"/>
                  <a:pt x="3" y="313"/>
                  <a:pt x="3" y="313"/>
                </a:cubicBezTo>
                <a:cubicBezTo>
                  <a:pt x="8" y="311"/>
                  <a:pt x="8" y="311"/>
                  <a:pt x="8" y="311"/>
                </a:cubicBezTo>
                <a:cubicBezTo>
                  <a:pt x="11" y="314"/>
                  <a:pt x="11" y="314"/>
                  <a:pt x="11" y="314"/>
                </a:cubicBezTo>
                <a:cubicBezTo>
                  <a:pt x="14" y="317"/>
                  <a:pt x="14" y="317"/>
                  <a:pt x="14" y="317"/>
                </a:cubicBezTo>
                <a:cubicBezTo>
                  <a:pt x="19" y="317"/>
                  <a:pt x="19" y="317"/>
                  <a:pt x="19" y="317"/>
                </a:cubicBezTo>
                <a:cubicBezTo>
                  <a:pt x="22" y="321"/>
                  <a:pt x="22" y="321"/>
                  <a:pt x="22" y="321"/>
                </a:cubicBezTo>
                <a:cubicBezTo>
                  <a:pt x="25" y="324"/>
                  <a:pt x="25" y="324"/>
                  <a:pt x="25" y="324"/>
                </a:cubicBezTo>
                <a:cubicBezTo>
                  <a:pt x="30" y="323"/>
                  <a:pt x="30" y="323"/>
                  <a:pt x="30" y="323"/>
                </a:cubicBezTo>
                <a:cubicBezTo>
                  <a:pt x="35" y="326"/>
                  <a:pt x="35" y="326"/>
                  <a:pt x="35" y="326"/>
                </a:cubicBezTo>
                <a:cubicBezTo>
                  <a:pt x="34" y="329"/>
                  <a:pt x="34" y="329"/>
                  <a:pt x="34" y="329"/>
                </a:cubicBezTo>
                <a:cubicBezTo>
                  <a:pt x="34" y="329"/>
                  <a:pt x="38" y="324"/>
                  <a:pt x="39" y="323"/>
                </a:cubicBezTo>
                <a:cubicBezTo>
                  <a:pt x="40" y="322"/>
                  <a:pt x="44" y="321"/>
                  <a:pt x="44" y="321"/>
                </a:cubicBezTo>
                <a:cubicBezTo>
                  <a:pt x="44" y="321"/>
                  <a:pt x="46" y="323"/>
                  <a:pt x="48" y="324"/>
                </a:cubicBezTo>
                <a:cubicBezTo>
                  <a:pt x="51" y="324"/>
                  <a:pt x="51" y="324"/>
                  <a:pt x="51" y="324"/>
                </a:cubicBezTo>
                <a:cubicBezTo>
                  <a:pt x="53" y="324"/>
                  <a:pt x="61" y="323"/>
                  <a:pt x="61" y="323"/>
                </a:cubicBezTo>
                <a:cubicBezTo>
                  <a:pt x="72" y="324"/>
                  <a:pt x="72" y="324"/>
                  <a:pt x="72" y="324"/>
                </a:cubicBezTo>
                <a:cubicBezTo>
                  <a:pt x="78" y="321"/>
                  <a:pt x="78" y="321"/>
                  <a:pt x="78" y="321"/>
                </a:cubicBezTo>
                <a:cubicBezTo>
                  <a:pt x="90" y="322"/>
                  <a:pt x="90" y="322"/>
                  <a:pt x="90" y="322"/>
                </a:cubicBezTo>
                <a:cubicBezTo>
                  <a:pt x="92" y="321"/>
                  <a:pt x="92" y="321"/>
                  <a:pt x="92" y="321"/>
                </a:cubicBezTo>
                <a:cubicBezTo>
                  <a:pt x="93" y="322"/>
                  <a:pt x="93" y="322"/>
                  <a:pt x="93" y="322"/>
                </a:cubicBezTo>
                <a:cubicBezTo>
                  <a:pt x="97" y="321"/>
                  <a:pt x="97" y="321"/>
                  <a:pt x="97" y="321"/>
                </a:cubicBezTo>
                <a:cubicBezTo>
                  <a:pt x="101" y="325"/>
                  <a:pt x="101" y="325"/>
                  <a:pt x="101" y="325"/>
                </a:cubicBezTo>
                <a:cubicBezTo>
                  <a:pt x="109" y="324"/>
                  <a:pt x="109" y="324"/>
                  <a:pt x="109" y="324"/>
                </a:cubicBezTo>
                <a:cubicBezTo>
                  <a:pt x="114" y="317"/>
                  <a:pt x="114" y="317"/>
                  <a:pt x="114" y="317"/>
                </a:cubicBezTo>
                <a:cubicBezTo>
                  <a:pt x="114" y="317"/>
                  <a:pt x="117" y="314"/>
                  <a:pt x="121" y="313"/>
                </a:cubicBezTo>
                <a:cubicBezTo>
                  <a:pt x="125" y="313"/>
                  <a:pt x="132" y="310"/>
                  <a:pt x="132" y="310"/>
                </a:cubicBezTo>
                <a:lnTo>
                  <a:pt x="141" y="305"/>
                </a:lnTo>
                <a:close/>
              </a:path>
            </a:pathLst>
          </a:custGeom>
          <a:solidFill>
            <a:srgbClr val="D8D8D8"/>
          </a:solidFill>
          <a:ln w="9525" cap="rnd" cmpd="sng">
            <a:solidFill>
              <a:srgbClr val="F2F2F2"/>
            </a:solidFill>
            <a:prstDash val="solid"/>
            <a:round/>
            <a:headEnd type="none" w="sm" len="sm"/>
            <a:tailEnd type="none" w="sm" len="sm"/>
          </a:ln>
        </p:spPr>
        <p:txBody>
          <a:bodyPr spcFirstLastPara="1" wrap="square" lIns="49325" tIns="24650" rIns="49325" bIns="24650" anchor="t"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dk1"/>
              </a:solidFill>
              <a:latin typeface="Montserrat"/>
              <a:ea typeface="Montserrat"/>
              <a:cs typeface="Montserrat"/>
              <a:sym typeface="Montserrat"/>
            </a:endParaRPr>
          </a:p>
        </p:txBody>
      </p:sp>
      <p:sp>
        <p:nvSpPr>
          <p:cNvPr id="347" name="Google Shape;347;p10"/>
          <p:cNvSpPr/>
          <p:nvPr/>
        </p:nvSpPr>
        <p:spPr>
          <a:xfrm>
            <a:off x="3203623" y="3933082"/>
            <a:ext cx="816538" cy="2150650"/>
          </a:xfrm>
          <a:custGeom>
            <a:avLst/>
            <a:gdLst/>
            <a:ahLst/>
            <a:cxnLst/>
            <a:rect l="l" t="t" r="r" b="b"/>
            <a:pathLst>
              <a:path w="282" h="766" extrusionOk="0">
                <a:moveTo>
                  <a:pt x="255" y="88"/>
                </a:moveTo>
                <a:cubicBezTo>
                  <a:pt x="255" y="87"/>
                  <a:pt x="255" y="87"/>
                  <a:pt x="255" y="87"/>
                </a:cubicBezTo>
                <a:cubicBezTo>
                  <a:pt x="255" y="87"/>
                  <a:pt x="253" y="83"/>
                  <a:pt x="254" y="81"/>
                </a:cubicBezTo>
                <a:cubicBezTo>
                  <a:pt x="254" y="81"/>
                  <a:pt x="254" y="81"/>
                  <a:pt x="254" y="80"/>
                </a:cubicBezTo>
                <a:cubicBezTo>
                  <a:pt x="254" y="79"/>
                  <a:pt x="254" y="79"/>
                  <a:pt x="254" y="79"/>
                </a:cubicBezTo>
                <a:cubicBezTo>
                  <a:pt x="250" y="80"/>
                  <a:pt x="250" y="80"/>
                  <a:pt x="250" y="80"/>
                </a:cubicBezTo>
                <a:cubicBezTo>
                  <a:pt x="247" y="76"/>
                  <a:pt x="247" y="76"/>
                  <a:pt x="247" y="76"/>
                </a:cubicBezTo>
                <a:cubicBezTo>
                  <a:pt x="248" y="71"/>
                  <a:pt x="248" y="71"/>
                  <a:pt x="248" y="71"/>
                </a:cubicBezTo>
                <a:cubicBezTo>
                  <a:pt x="246" y="59"/>
                  <a:pt x="246" y="59"/>
                  <a:pt x="246" y="59"/>
                </a:cubicBezTo>
                <a:cubicBezTo>
                  <a:pt x="248" y="53"/>
                  <a:pt x="248" y="53"/>
                  <a:pt x="248" y="53"/>
                </a:cubicBezTo>
                <a:cubicBezTo>
                  <a:pt x="242" y="50"/>
                  <a:pt x="242" y="50"/>
                  <a:pt x="242" y="50"/>
                </a:cubicBezTo>
                <a:cubicBezTo>
                  <a:pt x="238" y="44"/>
                  <a:pt x="238" y="44"/>
                  <a:pt x="238" y="44"/>
                </a:cubicBezTo>
                <a:cubicBezTo>
                  <a:pt x="238" y="44"/>
                  <a:pt x="237" y="46"/>
                  <a:pt x="236" y="45"/>
                </a:cubicBezTo>
                <a:cubicBezTo>
                  <a:pt x="235" y="44"/>
                  <a:pt x="230" y="36"/>
                  <a:pt x="230" y="36"/>
                </a:cubicBezTo>
                <a:cubicBezTo>
                  <a:pt x="221" y="33"/>
                  <a:pt x="221" y="33"/>
                  <a:pt x="221" y="33"/>
                </a:cubicBezTo>
                <a:cubicBezTo>
                  <a:pt x="217" y="31"/>
                  <a:pt x="217" y="31"/>
                  <a:pt x="217" y="31"/>
                </a:cubicBezTo>
                <a:cubicBezTo>
                  <a:pt x="212" y="30"/>
                  <a:pt x="212" y="30"/>
                  <a:pt x="212" y="30"/>
                </a:cubicBezTo>
                <a:cubicBezTo>
                  <a:pt x="212" y="30"/>
                  <a:pt x="211" y="32"/>
                  <a:pt x="210" y="30"/>
                </a:cubicBezTo>
                <a:cubicBezTo>
                  <a:pt x="209" y="28"/>
                  <a:pt x="207" y="26"/>
                  <a:pt x="207" y="26"/>
                </a:cubicBezTo>
                <a:cubicBezTo>
                  <a:pt x="203" y="27"/>
                  <a:pt x="203" y="27"/>
                  <a:pt x="203" y="27"/>
                </a:cubicBezTo>
                <a:cubicBezTo>
                  <a:pt x="200" y="23"/>
                  <a:pt x="200" y="23"/>
                  <a:pt x="200" y="23"/>
                </a:cubicBezTo>
                <a:cubicBezTo>
                  <a:pt x="200" y="23"/>
                  <a:pt x="199" y="23"/>
                  <a:pt x="198" y="23"/>
                </a:cubicBezTo>
                <a:cubicBezTo>
                  <a:pt x="197" y="22"/>
                  <a:pt x="195" y="21"/>
                  <a:pt x="195" y="21"/>
                </a:cubicBezTo>
                <a:cubicBezTo>
                  <a:pt x="192" y="16"/>
                  <a:pt x="192" y="16"/>
                  <a:pt x="192" y="16"/>
                </a:cubicBezTo>
                <a:cubicBezTo>
                  <a:pt x="188" y="14"/>
                  <a:pt x="188" y="14"/>
                  <a:pt x="188" y="14"/>
                </a:cubicBezTo>
                <a:cubicBezTo>
                  <a:pt x="183" y="12"/>
                  <a:pt x="183" y="12"/>
                  <a:pt x="183" y="12"/>
                </a:cubicBezTo>
                <a:cubicBezTo>
                  <a:pt x="183" y="8"/>
                  <a:pt x="183" y="8"/>
                  <a:pt x="183" y="8"/>
                </a:cubicBezTo>
                <a:cubicBezTo>
                  <a:pt x="176" y="4"/>
                  <a:pt x="176" y="4"/>
                  <a:pt x="176" y="4"/>
                </a:cubicBezTo>
                <a:cubicBezTo>
                  <a:pt x="176" y="4"/>
                  <a:pt x="175" y="2"/>
                  <a:pt x="176" y="2"/>
                </a:cubicBezTo>
                <a:cubicBezTo>
                  <a:pt x="177" y="1"/>
                  <a:pt x="180" y="1"/>
                  <a:pt x="182" y="1"/>
                </a:cubicBezTo>
                <a:cubicBezTo>
                  <a:pt x="177" y="0"/>
                  <a:pt x="177" y="0"/>
                  <a:pt x="177" y="0"/>
                </a:cubicBezTo>
                <a:cubicBezTo>
                  <a:pt x="171" y="5"/>
                  <a:pt x="171" y="5"/>
                  <a:pt x="171" y="5"/>
                </a:cubicBezTo>
                <a:cubicBezTo>
                  <a:pt x="168" y="5"/>
                  <a:pt x="168" y="5"/>
                  <a:pt x="168" y="5"/>
                </a:cubicBezTo>
                <a:cubicBezTo>
                  <a:pt x="168" y="5"/>
                  <a:pt x="166" y="6"/>
                  <a:pt x="166" y="7"/>
                </a:cubicBezTo>
                <a:cubicBezTo>
                  <a:pt x="167" y="8"/>
                  <a:pt x="169" y="17"/>
                  <a:pt x="170" y="19"/>
                </a:cubicBezTo>
                <a:cubicBezTo>
                  <a:pt x="171" y="20"/>
                  <a:pt x="171" y="27"/>
                  <a:pt x="167" y="32"/>
                </a:cubicBezTo>
                <a:cubicBezTo>
                  <a:pt x="171" y="36"/>
                  <a:pt x="171" y="36"/>
                  <a:pt x="171" y="36"/>
                </a:cubicBezTo>
                <a:cubicBezTo>
                  <a:pt x="167" y="41"/>
                  <a:pt x="167" y="41"/>
                  <a:pt x="167" y="41"/>
                </a:cubicBezTo>
                <a:cubicBezTo>
                  <a:pt x="161" y="42"/>
                  <a:pt x="161" y="42"/>
                  <a:pt x="161" y="42"/>
                </a:cubicBezTo>
                <a:cubicBezTo>
                  <a:pt x="161" y="42"/>
                  <a:pt x="155" y="41"/>
                  <a:pt x="154" y="40"/>
                </a:cubicBezTo>
                <a:cubicBezTo>
                  <a:pt x="153" y="39"/>
                  <a:pt x="148" y="37"/>
                  <a:pt x="147" y="37"/>
                </a:cubicBezTo>
                <a:cubicBezTo>
                  <a:pt x="145" y="38"/>
                  <a:pt x="131" y="37"/>
                  <a:pt x="131" y="37"/>
                </a:cubicBezTo>
                <a:cubicBezTo>
                  <a:pt x="128" y="41"/>
                  <a:pt x="129" y="62"/>
                  <a:pt x="130" y="65"/>
                </a:cubicBezTo>
                <a:cubicBezTo>
                  <a:pt x="128" y="69"/>
                  <a:pt x="128" y="69"/>
                  <a:pt x="128" y="69"/>
                </a:cubicBezTo>
                <a:cubicBezTo>
                  <a:pt x="123" y="69"/>
                  <a:pt x="123" y="69"/>
                  <a:pt x="123" y="69"/>
                </a:cubicBezTo>
                <a:cubicBezTo>
                  <a:pt x="113" y="64"/>
                  <a:pt x="113" y="64"/>
                  <a:pt x="113" y="64"/>
                </a:cubicBezTo>
                <a:cubicBezTo>
                  <a:pt x="109" y="72"/>
                  <a:pt x="109" y="72"/>
                  <a:pt x="109" y="72"/>
                </a:cubicBezTo>
                <a:cubicBezTo>
                  <a:pt x="109" y="72"/>
                  <a:pt x="105" y="76"/>
                  <a:pt x="105" y="78"/>
                </a:cubicBezTo>
                <a:cubicBezTo>
                  <a:pt x="105" y="79"/>
                  <a:pt x="103" y="83"/>
                  <a:pt x="103" y="83"/>
                </a:cubicBezTo>
                <a:cubicBezTo>
                  <a:pt x="103" y="84"/>
                  <a:pt x="103" y="91"/>
                  <a:pt x="103" y="91"/>
                </a:cubicBezTo>
                <a:cubicBezTo>
                  <a:pt x="101" y="95"/>
                  <a:pt x="101" y="95"/>
                  <a:pt x="101" y="95"/>
                </a:cubicBezTo>
                <a:cubicBezTo>
                  <a:pt x="95" y="99"/>
                  <a:pt x="95" y="99"/>
                  <a:pt x="95" y="99"/>
                </a:cubicBezTo>
                <a:cubicBezTo>
                  <a:pt x="95" y="104"/>
                  <a:pt x="95" y="104"/>
                  <a:pt x="95" y="104"/>
                </a:cubicBezTo>
                <a:cubicBezTo>
                  <a:pt x="95" y="104"/>
                  <a:pt x="98" y="110"/>
                  <a:pt x="100" y="111"/>
                </a:cubicBezTo>
                <a:cubicBezTo>
                  <a:pt x="101" y="113"/>
                  <a:pt x="103" y="121"/>
                  <a:pt x="103" y="121"/>
                </a:cubicBezTo>
                <a:cubicBezTo>
                  <a:pt x="103" y="121"/>
                  <a:pt x="100" y="128"/>
                  <a:pt x="99" y="130"/>
                </a:cubicBezTo>
                <a:cubicBezTo>
                  <a:pt x="98" y="132"/>
                  <a:pt x="90" y="142"/>
                  <a:pt x="90" y="142"/>
                </a:cubicBezTo>
                <a:cubicBezTo>
                  <a:pt x="85" y="155"/>
                  <a:pt x="85" y="155"/>
                  <a:pt x="85" y="155"/>
                </a:cubicBezTo>
                <a:cubicBezTo>
                  <a:pt x="85" y="164"/>
                  <a:pt x="85" y="164"/>
                  <a:pt x="85" y="164"/>
                </a:cubicBezTo>
                <a:cubicBezTo>
                  <a:pt x="84" y="169"/>
                  <a:pt x="84" y="169"/>
                  <a:pt x="84" y="169"/>
                </a:cubicBezTo>
                <a:cubicBezTo>
                  <a:pt x="77" y="176"/>
                  <a:pt x="77" y="176"/>
                  <a:pt x="77" y="176"/>
                </a:cubicBezTo>
                <a:cubicBezTo>
                  <a:pt x="68" y="177"/>
                  <a:pt x="68" y="177"/>
                  <a:pt x="68" y="177"/>
                </a:cubicBezTo>
                <a:cubicBezTo>
                  <a:pt x="65" y="180"/>
                  <a:pt x="65" y="180"/>
                  <a:pt x="65" y="180"/>
                </a:cubicBezTo>
                <a:cubicBezTo>
                  <a:pt x="70" y="197"/>
                  <a:pt x="70" y="197"/>
                  <a:pt x="70" y="197"/>
                </a:cubicBezTo>
                <a:cubicBezTo>
                  <a:pt x="68" y="205"/>
                  <a:pt x="68" y="205"/>
                  <a:pt x="68" y="205"/>
                </a:cubicBezTo>
                <a:cubicBezTo>
                  <a:pt x="67" y="212"/>
                  <a:pt x="67" y="212"/>
                  <a:pt x="67" y="212"/>
                </a:cubicBezTo>
                <a:cubicBezTo>
                  <a:pt x="67" y="212"/>
                  <a:pt x="65" y="218"/>
                  <a:pt x="66" y="219"/>
                </a:cubicBezTo>
                <a:cubicBezTo>
                  <a:pt x="67" y="221"/>
                  <a:pt x="68" y="225"/>
                  <a:pt x="68" y="225"/>
                </a:cubicBezTo>
                <a:cubicBezTo>
                  <a:pt x="64" y="228"/>
                  <a:pt x="64" y="228"/>
                  <a:pt x="64" y="228"/>
                </a:cubicBezTo>
                <a:cubicBezTo>
                  <a:pt x="65" y="234"/>
                  <a:pt x="65" y="234"/>
                  <a:pt x="65" y="234"/>
                </a:cubicBezTo>
                <a:cubicBezTo>
                  <a:pt x="50" y="260"/>
                  <a:pt x="50" y="260"/>
                  <a:pt x="50" y="260"/>
                </a:cubicBezTo>
                <a:cubicBezTo>
                  <a:pt x="52" y="265"/>
                  <a:pt x="52" y="265"/>
                  <a:pt x="52" y="265"/>
                </a:cubicBezTo>
                <a:cubicBezTo>
                  <a:pt x="61" y="267"/>
                  <a:pt x="61" y="267"/>
                  <a:pt x="61" y="267"/>
                </a:cubicBezTo>
                <a:cubicBezTo>
                  <a:pt x="62" y="283"/>
                  <a:pt x="62" y="283"/>
                  <a:pt x="62" y="283"/>
                </a:cubicBezTo>
                <a:cubicBezTo>
                  <a:pt x="59" y="290"/>
                  <a:pt x="59" y="290"/>
                  <a:pt x="59" y="290"/>
                </a:cubicBezTo>
                <a:cubicBezTo>
                  <a:pt x="58" y="292"/>
                  <a:pt x="58" y="292"/>
                  <a:pt x="58" y="292"/>
                </a:cubicBezTo>
                <a:cubicBezTo>
                  <a:pt x="34" y="293"/>
                  <a:pt x="34" y="293"/>
                  <a:pt x="34" y="293"/>
                </a:cubicBezTo>
                <a:cubicBezTo>
                  <a:pt x="21" y="310"/>
                  <a:pt x="21" y="310"/>
                  <a:pt x="21" y="310"/>
                </a:cubicBezTo>
                <a:cubicBezTo>
                  <a:pt x="19" y="320"/>
                  <a:pt x="19" y="320"/>
                  <a:pt x="19" y="320"/>
                </a:cubicBezTo>
                <a:cubicBezTo>
                  <a:pt x="18" y="327"/>
                  <a:pt x="18" y="327"/>
                  <a:pt x="18" y="327"/>
                </a:cubicBezTo>
                <a:cubicBezTo>
                  <a:pt x="18" y="327"/>
                  <a:pt x="15" y="331"/>
                  <a:pt x="15" y="333"/>
                </a:cubicBezTo>
                <a:cubicBezTo>
                  <a:pt x="15" y="334"/>
                  <a:pt x="15" y="340"/>
                  <a:pt x="15" y="340"/>
                </a:cubicBezTo>
                <a:cubicBezTo>
                  <a:pt x="19" y="348"/>
                  <a:pt x="19" y="348"/>
                  <a:pt x="19" y="348"/>
                </a:cubicBezTo>
                <a:cubicBezTo>
                  <a:pt x="19" y="354"/>
                  <a:pt x="19" y="354"/>
                  <a:pt x="19" y="354"/>
                </a:cubicBezTo>
                <a:cubicBezTo>
                  <a:pt x="17" y="357"/>
                  <a:pt x="17" y="357"/>
                  <a:pt x="17" y="357"/>
                </a:cubicBezTo>
                <a:cubicBezTo>
                  <a:pt x="18" y="364"/>
                  <a:pt x="18" y="364"/>
                  <a:pt x="18" y="364"/>
                </a:cubicBezTo>
                <a:cubicBezTo>
                  <a:pt x="18" y="364"/>
                  <a:pt x="19" y="366"/>
                  <a:pt x="18" y="367"/>
                </a:cubicBezTo>
                <a:cubicBezTo>
                  <a:pt x="16" y="369"/>
                  <a:pt x="16" y="371"/>
                  <a:pt x="17" y="373"/>
                </a:cubicBezTo>
                <a:cubicBezTo>
                  <a:pt x="17" y="374"/>
                  <a:pt x="24" y="387"/>
                  <a:pt x="24" y="387"/>
                </a:cubicBezTo>
                <a:cubicBezTo>
                  <a:pt x="25" y="418"/>
                  <a:pt x="25" y="418"/>
                  <a:pt x="25" y="418"/>
                </a:cubicBezTo>
                <a:cubicBezTo>
                  <a:pt x="28" y="426"/>
                  <a:pt x="28" y="426"/>
                  <a:pt x="28" y="426"/>
                </a:cubicBezTo>
                <a:cubicBezTo>
                  <a:pt x="35" y="431"/>
                  <a:pt x="35" y="431"/>
                  <a:pt x="35" y="431"/>
                </a:cubicBezTo>
                <a:cubicBezTo>
                  <a:pt x="41" y="436"/>
                  <a:pt x="41" y="436"/>
                  <a:pt x="41" y="436"/>
                </a:cubicBezTo>
                <a:cubicBezTo>
                  <a:pt x="42" y="445"/>
                  <a:pt x="42" y="445"/>
                  <a:pt x="42" y="445"/>
                </a:cubicBezTo>
                <a:cubicBezTo>
                  <a:pt x="42" y="445"/>
                  <a:pt x="40" y="452"/>
                  <a:pt x="40" y="453"/>
                </a:cubicBezTo>
                <a:cubicBezTo>
                  <a:pt x="41" y="454"/>
                  <a:pt x="35" y="454"/>
                  <a:pt x="35" y="454"/>
                </a:cubicBezTo>
                <a:cubicBezTo>
                  <a:pt x="30" y="455"/>
                  <a:pt x="30" y="455"/>
                  <a:pt x="30" y="455"/>
                </a:cubicBezTo>
                <a:cubicBezTo>
                  <a:pt x="25" y="460"/>
                  <a:pt x="25" y="460"/>
                  <a:pt x="25" y="460"/>
                </a:cubicBezTo>
                <a:cubicBezTo>
                  <a:pt x="27" y="466"/>
                  <a:pt x="27" y="466"/>
                  <a:pt x="27" y="466"/>
                </a:cubicBezTo>
                <a:cubicBezTo>
                  <a:pt x="30" y="475"/>
                  <a:pt x="30" y="475"/>
                  <a:pt x="30" y="475"/>
                </a:cubicBezTo>
                <a:cubicBezTo>
                  <a:pt x="36" y="482"/>
                  <a:pt x="36" y="482"/>
                  <a:pt x="36" y="482"/>
                </a:cubicBezTo>
                <a:cubicBezTo>
                  <a:pt x="38" y="488"/>
                  <a:pt x="38" y="488"/>
                  <a:pt x="38" y="488"/>
                </a:cubicBezTo>
                <a:cubicBezTo>
                  <a:pt x="35" y="494"/>
                  <a:pt x="35" y="494"/>
                  <a:pt x="35" y="494"/>
                </a:cubicBezTo>
                <a:cubicBezTo>
                  <a:pt x="33" y="497"/>
                  <a:pt x="33" y="497"/>
                  <a:pt x="33" y="497"/>
                </a:cubicBezTo>
                <a:cubicBezTo>
                  <a:pt x="35" y="502"/>
                  <a:pt x="35" y="502"/>
                  <a:pt x="35" y="502"/>
                </a:cubicBezTo>
                <a:cubicBezTo>
                  <a:pt x="35" y="507"/>
                  <a:pt x="35" y="507"/>
                  <a:pt x="35" y="507"/>
                </a:cubicBezTo>
                <a:cubicBezTo>
                  <a:pt x="35" y="507"/>
                  <a:pt x="33" y="510"/>
                  <a:pt x="33" y="511"/>
                </a:cubicBezTo>
                <a:cubicBezTo>
                  <a:pt x="33" y="512"/>
                  <a:pt x="29" y="515"/>
                  <a:pt x="29" y="515"/>
                </a:cubicBezTo>
                <a:cubicBezTo>
                  <a:pt x="26" y="518"/>
                  <a:pt x="26" y="518"/>
                  <a:pt x="26" y="518"/>
                </a:cubicBezTo>
                <a:cubicBezTo>
                  <a:pt x="23" y="519"/>
                  <a:pt x="23" y="519"/>
                  <a:pt x="23" y="519"/>
                </a:cubicBezTo>
                <a:cubicBezTo>
                  <a:pt x="23" y="519"/>
                  <a:pt x="21" y="518"/>
                  <a:pt x="20" y="519"/>
                </a:cubicBezTo>
                <a:cubicBezTo>
                  <a:pt x="20" y="519"/>
                  <a:pt x="18" y="521"/>
                  <a:pt x="18" y="521"/>
                </a:cubicBezTo>
                <a:cubicBezTo>
                  <a:pt x="18" y="524"/>
                  <a:pt x="18" y="524"/>
                  <a:pt x="18" y="524"/>
                </a:cubicBezTo>
                <a:cubicBezTo>
                  <a:pt x="20" y="526"/>
                  <a:pt x="20" y="526"/>
                  <a:pt x="20" y="526"/>
                </a:cubicBezTo>
                <a:cubicBezTo>
                  <a:pt x="19" y="531"/>
                  <a:pt x="19" y="531"/>
                  <a:pt x="19" y="531"/>
                </a:cubicBezTo>
                <a:cubicBezTo>
                  <a:pt x="16" y="534"/>
                  <a:pt x="16" y="534"/>
                  <a:pt x="16" y="534"/>
                </a:cubicBezTo>
                <a:cubicBezTo>
                  <a:pt x="13" y="535"/>
                  <a:pt x="13" y="535"/>
                  <a:pt x="13" y="535"/>
                </a:cubicBezTo>
                <a:cubicBezTo>
                  <a:pt x="15" y="541"/>
                  <a:pt x="15" y="541"/>
                  <a:pt x="15" y="541"/>
                </a:cubicBezTo>
                <a:cubicBezTo>
                  <a:pt x="19" y="548"/>
                  <a:pt x="19" y="548"/>
                  <a:pt x="19" y="548"/>
                </a:cubicBezTo>
                <a:cubicBezTo>
                  <a:pt x="19" y="554"/>
                  <a:pt x="19" y="554"/>
                  <a:pt x="19" y="554"/>
                </a:cubicBezTo>
                <a:cubicBezTo>
                  <a:pt x="16" y="560"/>
                  <a:pt x="16" y="560"/>
                  <a:pt x="16" y="560"/>
                </a:cubicBezTo>
                <a:cubicBezTo>
                  <a:pt x="15" y="567"/>
                  <a:pt x="15" y="567"/>
                  <a:pt x="15" y="567"/>
                </a:cubicBezTo>
                <a:cubicBezTo>
                  <a:pt x="14" y="573"/>
                  <a:pt x="14" y="573"/>
                  <a:pt x="14" y="573"/>
                </a:cubicBezTo>
                <a:cubicBezTo>
                  <a:pt x="12" y="574"/>
                  <a:pt x="12" y="574"/>
                  <a:pt x="12" y="574"/>
                </a:cubicBezTo>
                <a:cubicBezTo>
                  <a:pt x="9" y="574"/>
                  <a:pt x="9" y="574"/>
                  <a:pt x="9" y="574"/>
                </a:cubicBezTo>
                <a:cubicBezTo>
                  <a:pt x="9" y="574"/>
                  <a:pt x="9" y="568"/>
                  <a:pt x="8" y="567"/>
                </a:cubicBezTo>
                <a:cubicBezTo>
                  <a:pt x="8" y="567"/>
                  <a:pt x="1" y="561"/>
                  <a:pt x="1" y="561"/>
                </a:cubicBezTo>
                <a:cubicBezTo>
                  <a:pt x="1" y="567"/>
                  <a:pt x="1" y="567"/>
                  <a:pt x="1" y="567"/>
                </a:cubicBezTo>
                <a:cubicBezTo>
                  <a:pt x="0" y="574"/>
                  <a:pt x="0" y="574"/>
                  <a:pt x="0" y="574"/>
                </a:cubicBezTo>
                <a:cubicBezTo>
                  <a:pt x="0" y="574"/>
                  <a:pt x="1" y="578"/>
                  <a:pt x="2" y="579"/>
                </a:cubicBezTo>
                <a:cubicBezTo>
                  <a:pt x="3" y="580"/>
                  <a:pt x="4" y="587"/>
                  <a:pt x="4" y="587"/>
                </a:cubicBezTo>
                <a:cubicBezTo>
                  <a:pt x="3" y="594"/>
                  <a:pt x="3" y="594"/>
                  <a:pt x="3" y="594"/>
                </a:cubicBezTo>
                <a:cubicBezTo>
                  <a:pt x="3" y="594"/>
                  <a:pt x="5" y="599"/>
                  <a:pt x="5" y="599"/>
                </a:cubicBezTo>
                <a:cubicBezTo>
                  <a:pt x="5" y="600"/>
                  <a:pt x="6" y="604"/>
                  <a:pt x="6" y="604"/>
                </a:cubicBezTo>
                <a:cubicBezTo>
                  <a:pt x="10" y="603"/>
                  <a:pt x="10" y="603"/>
                  <a:pt x="10" y="603"/>
                </a:cubicBezTo>
                <a:cubicBezTo>
                  <a:pt x="9" y="600"/>
                  <a:pt x="9" y="600"/>
                  <a:pt x="9" y="600"/>
                </a:cubicBezTo>
                <a:cubicBezTo>
                  <a:pt x="12" y="604"/>
                  <a:pt x="12" y="604"/>
                  <a:pt x="12" y="604"/>
                </a:cubicBezTo>
                <a:cubicBezTo>
                  <a:pt x="12" y="604"/>
                  <a:pt x="10" y="605"/>
                  <a:pt x="12" y="604"/>
                </a:cubicBezTo>
                <a:cubicBezTo>
                  <a:pt x="13" y="604"/>
                  <a:pt x="15" y="602"/>
                  <a:pt x="15" y="602"/>
                </a:cubicBezTo>
                <a:cubicBezTo>
                  <a:pt x="14" y="605"/>
                  <a:pt x="14" y="605"/>
                  <a:pt x="14" y="605"/>
                </a:cubicBezTo>
                <a:cubicBezTo>
                  <a:pt x="12" y="609"/>
                  <a:pt x="12" y="609"/>
                  <a:pt x="12" y="609"/>
                </a:cubicBezTo>
                <a:cubicBezTo>
                  <a:pt x="13" y="610"/>
                  <a:pt x="13" y="610"/>
                  <a:pt x="13" y="610"/>
                </a:cubicBezTo>
                <a:cubicBezTo>
                  <a:pt x="16" y="611"/>
                  <a:pt x="16" y="611"/>
                  <a:pt x="16" y="611"/>
                </a:cubicBezTo>
                <a:cubicBezTo>
                  <a:pt x="12" y="616"/>
                  <a:pt x="12" y="616"/>
                  <a:pt x="12" y="616"/>
                </a:cubicBezTo>
                <a:cubicBezTo>
                  <a:pt x="12" y="616"/>
                  <a:pt x="14" y="619"/>
                  <a:pt x="15" y="620"/>
                </a:cubicBezTo>
                <a:cubicBezTo>
                  <a:pt x="15" y="620"/>
                  <a:pt x="19" y="617"/>
                  <a:pt x="19" y="617"/>
                </a:cubicBezTo>
                <a:cubicBezTo>
                  <a:pt x="19" y="617"/>
                  <a:pt x="19" y="618"/>
                  <a:pt x="19" y="619"/>
                </a:cubicBezTo>
                <a:cubicBezTo>
                  <a:pt x="19" y="619"/>
                  <a:pt x="16" y="622"/>
                  <a:pt x="16" y="624"/>
                </a:cubicBezTo>
                <a:cubicBezTo>
                  <a:pt x="17" y="625"/>
                  <a:pt x="22" y="623"/>
                  <a:pt x="21" y="624"/>
                </a:cubicBezTo>
                <a:cubicBezTo>
                  <a:pt x="20" y="625"/>
                  <a:pt x="20" y="627"/>
                  <a:pt x="20" y="627"/>
                </a:cubicBezTo>
                <a:cubicBezTo>
                  <a:pt x="20" y="627"/>
                  <a:pt x="17" y="630"/>
                  <a:pt x="19" y="631"/>
                </a:cubicBezTo>
                <a:cubicBezTo>
                  <a:pt x="20" y="632"/>
                  <a:pt x="23" y="633"/>
                  <a:pt x="22" y="633"/>
                </a:cubicBezTo>
                <a:cubicBezTo>
                  <a:pt x="22" y="634"/>
                  <a:pt x="19" y="636"/>
                  <a:pt x="19" y="636"/>
                </a:cubicBezTo>
                <a:cubicBezTo>
                  <a:pt x="19" y="636"/>
                  <a:pt x="18" y="638"/>
                  <a:pt x="19" y="639"/>
                </a:cubicBezTo>
                <a:cubicBezTo>
                  <a:pt x="20" y="640"/>
                  <a:pt x="23" y="640"/>
                  <a:pt x="23" y="640"/>
                </a:cubicBezTo>
                <a:cubicBezTo>
                  <a:pt x="23" y="640"/>
                  <a:pt x="23" y="638"/>
                  <a:pt x="23" y="639"/>
                </a:cubicBezTo>
                <a:cubicBezTo>
                  <a:pt x="23" y="640"/>
                  <a:pt x="22" y="642"/>
                  <a:pt x="22" y="642"/>
                </a:cubicBezTo>
                <a:cubicBezTo>
                  <a:pt x="22" y="642"/>
                  <a:pt x="21" y="644"/>
                  <a:pt x="22" y="645"/>
                </a:cubicBezTo>
                <a:cubicBezTo>
                  <a:pt x="23" y="645"/>
                  <a:pt x="25" y="645"/>
                  <a:pt x="25" y="645"/>
                </a:cubicBezTo>
                <a:cubicBezTo>
                  <a:pt x="25" y="645"/>
                  <a:pt x="25" y="646"/>
                  <a:pt x="25" y="648"/>
                </a:cubicBezTo>
                <a:cubicBezTo>
                  <a:pt x="25" y="649"/>
                  <a:pt x="25" y="652"/>
                  <a:pt x="25" y="652"/>
                </a:cubicBezTo>
                <a:cubicBezTo>
                  <a:pt x="25" y="653"/>
                  <a:pt x="25" y="655"/>
                  <a:pt x="25" y="655"/>
                </a:cubicBezTo>
                <a:cubicBezTo>
                  <a:pt x="25" y="655"/>
                  <a:pt x="24" y="656"/>
                  <a:pt x="27" y="656"/>
                </a:cubicBezTo>
                <a:cubicBezTo>
                  <a:pt x="29" y="656"/>
                  <a:pt x="29" y="655"/>
                  <a:pt x="30" y="655"/>
                </a:cubicBezTo>
                <a:cubicBezTo>
                  <a:pt x="31" y="655"/>
                  <a:pt x="31" y="656"/>
                  <a:pt x="32" y="657"/>
                </a:cubicBezTo>
                <a:cubicBezTo>
                  <a:pt x="32" y="659"/>
                  <a:pt x="32" y="660"/>
                  <a:pt x="32" y="661"/>
                </a:cubicBezTo>
                <a:cubicBezTo>
                  <a:pt x="33" y="662"/>
                  <a:pt x="37" y="672"/>
                  <a:pt x="37" y="672"/>
                </a:cubicBezTo>
                <a:cubicBezTo>
                  <a:pt x="37" y="672"/>
                  <a:pt x="38" y="676"/>
                  <a:pt x="39" y="677"/>
                </a:cubicBezTo>
                <a:cubicBezTo>
                  <a:pt x="39" y="678"/>
                  <a:pt x="40" y="679"/>
                  <a:pt x="41" y="680"/>
                </a:cubicBezTo>
                <a:cubicBezTo>
                  <a:pt x="41" y="680"/>
                  <a:pt x="43" y="683"/>
                  <a:pt x="43" y="683"/>
                </a:cubicBezTo>
                <a:cubicBezTo>
                  <a:pt x="46" y="685"/>
                  <a:pt x="46" y="685"/>
                  <a:pt x="46" y="685"/>
                </a:cubicBezTo>
                <a:cubicBezTo>
                  <a:pt x="50" y="692"/>
                  <a:pt x="50" y="692"/>
                  <a:pt x="50" y="692"/>
                </a:cubicBezTo>
                <a:cubicBezTo>
                  <a:pt x="50" y="692"/>
                  <a:pt x="53" y="695"/>
                  <a:pt x="53" y="695"/>
                </a:cubicBezTo>
                <a:cubicBezTo>
                  <a:pt x="54" y="695"/>
                  <a:pt x="56" y="693"/>
                  <a:pt x="56" y="693"/>
                </a:cubicBezTo>
                <a:cubicBezTo>
                  <a:pt x="56" y="693"/>
                  <a:pt x="59" y="694"/>
                  <a:pt x="59" y="695"/>
                </a:cubicBezTo>
                <a:cubicBezTo>
                  <a:pt x="58" y="695"/>
                  <a:pt x="57" y="699"/>
                  <a:pt x="57" y="700"/>
                </a:cubicBezTo>
                <a:cubicBezTo>
                  <a:pt x="58" y="701"/>
                  <a:pt x="58" y="703"/>
                  <a:pt x="58" y="703"/>
                </a:cubicBezTo>
                <a:cubicBezTo>
                  <a:pt x="56" y="704"/>
                  <a:pt x="56" y="704"/>
                  <a:pt x="56" y="704"/>
                </a:cubicBezTo>
                <a:cubicBezTo>
                  <a:pt x="54" y="705"/>
                  <a:pt x="54" y="705"/>
                  <a:pt x="54" y="705"/>
                </a:cubicBezTo>
                <a:cubicBezTo>
                  <a:pt x="50" y="705"/>
                  <a:pt x="50" y="705"/>
                  <a:pt x="50" y="705"/>
                </a:cubicBezTo>
                <a:cubicBezTo>
                  <a:pt x="49" y="709"/>
                  <a:pt x="49" y="709"/>
                  <a:pt x="49" y="709"/>
                </a:cubicBezTo>
                <a:cubicBezTo>
                  <a:pt x="53" y="711"/>
                  <a:pt x="53" y="711"/>
                  <a:pt x="53" y="711"/>
                </a:cubicBezTo>
                <a:cubicBezTo>
                  <a:pt x="53" y="711"/>
                  <a:pt x="55" y="713"/>
                  <a:pt x="56" y="713"/>
                </a:cubicBezTo>
                <a:cubicBezTo>
                  <a:pt x="56" y="714"/>
                  <a:pt x="56" y="718"/>
                  <a:pt x="56" y="718"/>
                </a:cubicBezTo>
                <a:cubicBezTo>
                  <a:pt x="55" y="718"/>
                  <a:pt x="51" y="718"/>
                  <a:pt x="51" y="718"/>
                </a:cubicBezTo>
                <a:cubicBezTo>
                  <a:pt x="51" y="718"/>
                  <a:pt x="49" y="721"/>
                  <a:pt x="49" y="721"/>
                </a:cubicBezTo>
                <a:cubicBezTo>
                  <a:pt x="49" y="722"/>
                  <a:pt x="48" y="722"/>
                  <a:pt x="50" y="725"/>
                </a:cubicBezTo>
                <a:cubicBezTo>
                  <a:pt x="51" y="727"/>
                  <a:pt x="56" y="733"/>
                  <a:pt x="56" y="733"/>
                </a:cubicBezTo>
                <a:cubicBezTo>
                  <a:pt x="56" y="733"/>
                  <a:pt x="60" y="739"/>
                  <a:pt x="60" y="739"/>
                </a:cubicBezTo>
                <a:cubicBezTo>
                  <a:pt x="60" y="740"/>
                  <a:pt x="63" y="744"/>
                  <a:pt x="63" y="744"/>
                </a:cubicBezTo>
                <a:cubicBezTo>
                  <a:pt x="64" y="744"/>
                  <a:pt x="64" y="748"/>
                  <a:pt x="64" y="748"/>
                </a:cubicBezTo>
                <a:cubicBezTo>
                  <a:pt x="63" y="750"/>
                  <a:pt x="63" y="750"/>
                  <a:pt x="63" y="750"/>
                </a:cubicBezTo>
                <a:cubicBezTo>
                  <a:pt x="62" y="753"/>
                  <a:pt x="62" y="753"/>
                  <a:pt x="62" y="753"/>
                </a:cubicBezTo>
                <a:cubicBezTo>
                  <a:pt x="61" y="756"/>
                  <a:pt x="61" y="756"/>
                  <a:pt x="61" y="756"/>
                </a:cubicBezTo>
                <a:cubicBezTo>
                  <a:pt x="62" y="758"/>
                  <a:pt x="62" y="758"/>
                  <a:pt x="62" y="758"/>
                </a:cubicBezTo>
                <a:cubicBezTo>
                  <a:pt x="61" y="760"/>
                  <a:pt x="61" y="760"/>
                  <a:pt x="61" y="760"/>
                </a:cubicBezTo>
                <a:cubicBezTo>
                  <a:pt x="59" y="763"/>
                  <a:pt x="59" y="763"/>
                  <a:pt x="59" y="763"/>
                </a:cubicBezTo>
                <a:cubicBezTo>
                  <a:pt x="64" y="764"/>
                  <a:pt x="64" y="764"/>
                  <a:pt x="64" y="764"/>
                </a:cubicBezTo>
                <a:cubicBezTo>
                  <a:pt x="70" y="763"/>
                  <a:pt x="70" y="763"/>
                  <a:pt x="70" y="763"/>
                </a:cubicBezTo>
                <a:cubicBezTo>
                  <a:pt x="70" y="763"/>
                  <a:pt x="71" y="765"/>
                  <a:pt x="71" y="765"/>
                </a:cubicBezTo>
                <a:cubicBezTo>
                  <a:pt x="72" y="766"/>
                  <a:pt x="77" y="765"/>
                  <a:pt x="77" y="765"/>
                </a:cubicBezTo>
                <a:cubicBezTo>
                  <a:pt x="81" y="763"/>
                  <a:pt x="81" y="763"/>
                  <a:pt x="81" y="763"/>
                </a:cubicBezTo>
                <a:cubicBezTo>
                  <a:pt x="84" y="761"/>
                  <a:pt x="84" y="761"/>
                  <a:pt x="84" y="761"/>
                </a:cubicBezTo>
                <a:cubicBezTo>
                  <a:pt x="84" y="759"/>
                  <a:pt x="84" y="759"/>
                  <a:pt x="84" y="759"/>
                </a:cubicBezTo>
                <a:cubicBezTo>
                  <a:pt x="84" y="759"/>
                  <a:pt x="86" y="756"/>
                  <a:pt x="86" y="756"/>
                </a:cubicBezTo>
                <a:cubicBezTo>
                  <a:pt x="87" y="756"/>
                  <a:pt x="90" y="757"/>
                  <a:pt x="90" y="757"/>
                </a:cubicBezTo>
                <a:cubicBezTo>
                  <a:pt x="90" y="757"/>
                  <a:pt x="93" y="757"/>
                  <a:pt x="93" y="758"/>
                </a:cubicBezTo>
                <a:cubicBezTo>
                  <a:pt x="93" y="759"/>
                  <a:pt x="95" y="760"/>
                  <a:pt x="95" y="760"/>
                </a:cubicBezTo>
                <a:cubicBezTo>
                  <a:pt x="98" y="760"/>
                  <a:pt x="98" y="760"/>
                  <a:pt x="98" y="760"/>
                </a:cubicBezTo>
                <a:cubicBezTo>
                  <a:pt x="101" y="759"/>
                  <a:pt x="101" y="759"/>
                  <a:pt x="101" y="759"/>
                </a:cubicBezTo>
                <a:cubicBezTo>
                  <a:pt x="105" y="758"/>
                  <a:pt x="105" y="758"/>
                  <a:pt x="105" y="758"/>
                </a:cubicBezTo>
                <a:cubicBezTo>
                  <a:pt x="105" y="758"/>
                  <a:pt x="104" y="756"/>
                  <a:pt x="105" y="756"/>
                </a:cubicBezTo>
                <a:cubicBezTo>
                  <a:pt x="106" y="756"/>
                  <a:pt x="109" y="756"/>
                  <a:pt x="109" y="756"/>
                </a:cubicBezTo>
                <a:cubicBezTo>
                  <a:pt x="109" y="756"/>
                  <a:pt x="110" y="758"/>
                  <a:pt x="111" y="758"/>
                </a:cubicBezTo>
                <a:cubicBezTo>
                  <a:pt x="111" y="758"/>
                  <a:pt x="113" y="756"/>
                  <a:pt x="112" y="755"/>
                </a:cubicBezTo>
                <a:cubicBezTo>
                  <a:pt x="111" y="754"/>
                  <a:pt x="107" y="752"/>
                  <a:pt x="107" y="752"/>
                </a:cubicBezTo>
                <a:cubicBezTo>
                  <a:pt x="107" y="752"/>
                  <a:pt x="105" y="749"/>
                  <a:pt x="105" y="748"/>
                </a:cubicBezTo>
                <a:cubicBezTo>
                  <a:pt x="104" y="747"/>
                  <a:pt x="104" y="744"/>
                  <a:pt x="103" y="743"/>
                </a:cubicBezTo>
                <a:cubicBezTo>
                  <a:pt x="102" y="743"/>
                  <a:pt x="101" y="742"/>
                  <a:pt x="101" y="740"/>
                </a:cubicBezTo>
                <a:cubicBezTo>
                  <a:pt x="102" y="737"/>
                  <a:pt x="102" y="736"/>
                  <a:pt x="102" y="736"/>
                </a:cubicBezTo>
                <a:cubicBezTo>
                  <a:pt x="102" y="735"/>
                  <a:pt x="102" y="731"/>
                  <a:pt x="102" y="731"/>
                </a:cubicBezTo>
                <a:cubicBezTo>
                  <a:pt x="102" y="731"/>
                  <a:pt x="101" y="729"/>
                  <a:pt x="104" y="727"/>
                </a:cubicBezTo>
                <a:cubicBezTo>
                  <a:pt x="107" y="725"/>
                  <a:pt x="107" y="723"/>
                  <a:pt x="108" y="724"/>
                </a:cubicBezTo>
                <a:cubicBezTo>
                  <a:pt x="109" y="725"/>
                  <a:pt x="111" y="727"/>
                  <a:pt x="112" y="727"/>
                </a:cubicBezTo>
                <a:cubicBezTo>
                  <a:pt x="112" y="728"/>
                  <a:pt x="113" y="728"/>
                  <a:pt x="114" y="729"/>
                </a:cubicBezTo>
                <a:cubicBezTo>
                  <a:pt x="114" y="730"/>
                  <a:pt x="113" y="731"/>
                  <a:pt x="115" y="731"/>
                </a:cubicBezTo>
                <a:cubicBezTo>
                  <a:pt x="116" y="731"/>
                  <a:pt x="118" y="731"/>
                  <a:pt x="118" y="731"/>
                </a:cubicBezTo>
                <a:cubicBezTo>
                  <a:pt x="118" y="731"/>
                  <a:pt x="119" y="731"/>
                  <a:pt x="119" y="730"/>
                </a:cubicBezTo>
                <a:cubicBezTo>
                  <a:pt x="119" y="729"/>
                  <a:pt x="119" y="726"/>
                  <a:pt x="118" y="726"/>
                </a:cubicBezTo>
                <a:cubicBezTo>
                  <a:pt x="117" y="725"/>
                  <a:pt x="116" y="724"/>
                  <a:pt x="116" y="724"/>
                </a:cubicBezTo>
                <a:cubicBezTo>
                  <a:pt x="116" y="724"/>
                  <a:pt x="118" y="723"/>
                  <a:pt x="115" y="722"/>
                </a:cubicBezTo>
                <a:cubicBezTo>
                  <a:pt x="112" y="720"/>
                  <a:pt x="112" y="719"/>
                  <a:pt x="113" y="718"/>
                </a:cubicBezTo>
                <a:cubicBezTo>
                  <a:pt x="115" y="717"/>
                  <a:pt x="119" y="718"/>
                  <a:pt x="119" y="718"/>
                </a:cubicBezTo>
                <a:cubicBezTo>
                  <a:pt x="122" y="717"/>
                  <a:pt x="122" y="717"/>
                  <a:pt x="122" y="717"/>
                </a:cubicBezTo>
                <a:cubicBezTo>
                  <a:pt x="122" y="717"/>
                  <a:pt x="124" y="715"/>
                  <a:pt x="126" y="716"/>
                </a:cubicBezTo>
                <a:cubicBezTo>
                  <a:pt x="127" y="717"/>
                  <a:pt x="131" y="716"/>
                  <a:pt x="131" y="716"/>
                </a:cubicBezTo>
                <a:cubicBezTo>
                  <a:pt x="136" y="717"/>
                  <a:pt x="136" y="717"/>
                  <a:pt x="136" y="717"/>
                </a:cubicBezTo>
                <a:cubicBezTo>
                  <a:pt x="138" y="715"/>
                  <a:pt x="138" y="715"/>
                  <a:pt x="138" y="715"/>
                </a:cubicBezTo>
                <a:cubicBezTo>
                  <a:pt x="143" y="717"/>
                  <a:pt x="143" y="717"/>
                  <a:pt x="143" y="717"/>
                </a:cubicBezTo>
                <a:cubicBezTo>
                  <a:pt x="143" y="717"/>
                  <a:pt x="142" y="717"/>
                  <a:pt x="145" y="718"/>
                </a:cubicBezTo>
                <a:cubicBezTo>
                  <a:pt x="147" y="718"/>
                  <a:pt x="150" y="716"/>
                  <a:pt x="150" y="715"/>
                </a:cubicBezTo>
                <a:cubicBezTo>
                  <a:pt x="151" y="715"/>
                  <a:pt x="155" y="708"/>
                  <a:pt x="155" y="708"/>
                </a:cubicBezTo>
                <a:cubicBezTo>
                  <a:pt x="158" y="688"/>
                  <a:pt x="158" y="688"/>
                  <a:pt x="158" y="688"/>
                </a:cubicBezTo>
                <a:cubicBezTo>
                  <a:pt x="158" y="688"/>
                  <a:pt x="162" y="685"/>
                  <a:pt x="161" y="685"/>
                </a:cubicBezTo>
                <a:cubicBezTo>
                  <a:pt x="161" y="684"/>
                  <a:pt x="161" y="677"/>
                  <a:pt x="161" y="676"/>
                </a:cubicBezTo>
                <a:cubicBezTo>
                  <a:pt x="161" y="675"/>
                  <a:pt x="163" y="668"/>
                  <a:pt x="163" y="668"/>
                </a:cubicBezTo>
                <a:cubicBezTo>
                  <a:pt x="163" y="668"/>
                  <a:pt x="167" y="665"/>
                  <a:pt x="165" y="662"/>
                </a:cubicBezTo>
                <a:cubicBezTo>
                  <a:pt x="164" y="659"/>
                  <a:pt x="163" y="654"/>
                  <a:pt x="163" y="654"/>
                </a:cubicBezTo>
                <a:cubicBezTo>
                  <a:pt x="163" y="654"/>
                  <a:pt x="162" y="649"/>
                  <a:pt x="162" y="648"/>
                </a:cubicBezTo>
                <a:cubicBezTo>
                  <a:pt x="162" y="647"/>
                  <a:pt x="166" y="642"/>
                  <a:pt x="166" y="642"/>
                </a:cubicBezTo>
                <a:cubicBezTo>
                  <a:pt x="163" y="633"/>
                  <a:pt x="163" y="633"/>
                  <a:pt x="163" y="633"/>
                </a:cubicBezTo>
                <a:cubicBezTo>
                  <a:pt x="163" y="633"/>
                  <a:pt x="165" y="630"/>
                  <a:pt x="165" y="629"/>
                </a:cubicBezTo>
                <a:cubicBezTo>
                  <a:pt x="165" y="628"/>
                  <a:pt x="163" y="619"/>
                  <a:pt x="163" y="619"/>
                </a:cubicBezTo>
                <a:cubicBezTo>
                  <a:pt x="163" y="617"/>
                  <a:pt x="163" y="617"/>
                  <a:pt x="163" y="617"/>
                </a:cubicBezTo>
                <a:cubicBezTo>
                  <a:pt x="163" y="617"/>
                  <a:pt x="166" y="612"/>
                  <a:pt x="165" y="611"/>
                </a:cubicBezTo>
                <a:cubicBezTo>
                  <a:pt x="165" y="610"/>
                  <a:pt x="165" y="605"/>
                  <a:pt x="165" y="605"/>
                </a:cubicBezTo>
                <a:cubicBezTo>
                  <a:pt x="163" y="599"/>
                  <a:pt x="163" y="599"/>
                  <a:pt x="163" y="599"/>
                </a:cubicBezTo>
                <a:cubicBezTo>
                  <a:pt x="163" y="599"/>
                  <a:pt x="165" y="598"/>
                  <a:pt x="164" y="597"/>
                </a:cubicBezTo>
                <a:cubicBezTo>
                  <a:pt x="163" y="595"/>
                  <a:pt x="162" y="594"/>
                  <a:pt x="162" y="594"/>
                </a:cubicBezTo>
                <a:cubicBezTo>
                  <a:pt x="162" y="592"/>
                  <a:pt x="162" y="592"/>
                  <a:pt x="162" y="592"/>
                </a:cubicBezTo>
                <a:cubicBezTo>
                  <a:pt x="163" y="590"/>
                  <a:pt x="163" y="590"/>
                  <a:pt x="163" y="590"/>
                </a:cubicBezTo>
                <a:cubicBezTo>
                  <a:pt x="165" y="588"/>
                  <a:pt x="165" y="588"/>
                  <a:pt x="165" y="588"/>
                </a:cubicBezTo>
                <a:cubicBezTo>
                  <a:pt x="164" y="582"/>
                  <a:pt x="164" y="582"/>
                  <a:pt x="164" y="582"/>
                </a:cubicBezTo>
                <a:cubicBezTo>
                  <a:pt x="160" y="581"/>
                  <a:pt x="160" y="581"/>
                  <a:pt x="160" y="581"/>
                </a:cubicBezTo>
                <a:cubicBezTo>
                  <a:pt x="160" y="581"/>
                  <a:pt x="160" y="579"/>
                  <a:pt x="161" y="579"/>
                </a:cubicBezTo>
                <a:cubicBezTo>
                  <a:pt x="163" y="578"/>
                  <a:pt x="170" y="575"/>
                  <a:pt x="170" y="575"/>
                </a:cubicBezTo>
                <a:cubicBezTo>
                  <a:pt x="170" y="575"/>
                  <a:pt x="172" y="572"/>
                  <a:pt x="173" y="572"/>
                </a:cubicBezTo>
                <a:cubicBezTo>
                  <a:pt x="173" y="571"/>
                  <a:pt x="181" y="566"/>
                  <a:pt x="181" y="566"/>
                </a:cubicBezTo>
                <a:cubicBezTo>
                  <a:pt x="181" y="566"/>
                  <a:pt x="181" y="563"/>
                  <a:pt x="181" y="562"/>
                </a:cubicBezTo>
                <a:cubicBezTo>
                  <a:pt x="182" y="562"/>
                  <a:pt x="182" y="561"/>
                  <a:pt x="182" y="559"/>
                </a:cubicBezTo>
                <a:cubicBezTo>
                  <a:pt x="183" y="559"/>
                  <a:pt x="181" y="550"/>
                  <a:pt x="181" y="547"/>
                </a:cubicBezTo>
                <a:cubicBezTo>
                  <a:pt x="182" y="545"/>
                  <a:pt x="184" y="549"/>
                  <a:pt x="184" y="549"/>
                </a:cubicBezTo>
                <a:cubicBezTo>
                  <a:pt x="185" y="552"/>
                  <a:pt x="185" y="552"/>
                  <a:pt x="185" y="552"/>
                </a:cubicBezTo>
                <a:cubicBezTo>
                  <a:pt x="185" y="558"/>
                  <a:pt x="185" y="558"/>
                  <a:pt x="185" y="558"/>
                </a:cubicBezTo>
                <a:cubicBezTo>
                  <a:pt x="188" y="559"/>
                  <a:pt x="188" y="559"/>
                  <a:pt x="188" y="559"/>
                </a:cubicBezTo>
                <a:cubicBezTo>
                  <a:pt x="189" y="562"/>
                  <a:pt x="189" y="562"/>
                  <a:pt x="189" y="562"/>
                </a:cubicBezTo>
                <a:cubicBezTo>
                  <a:pt x="189" y="562"/>
                  <a:pt x="188" y="565"/>
                  <a:pt x="189" y="565"/>
                </a:cubicBezTo>
                <a:cubicBezTo>
                  <a:pt x="190" y="564"/>
                  <a:pt x="190" y="564"/>
                  <a:pt x="190" y="564"/>
                </a:cubicBezTo>
                <a:cubicBezTo>
                  <a:pt x="191" y="558"/>
                  <a:pt x="191" y="558"/>
                  <a:pt x="191" y="558"/>
                </a:cubicBezTo>
                <a:cubicBezTo>
                  <a:pt x="191" y="558"/>
                  <a:pt x="195" y="558"/>
                  <a:pt x="194" y="556"/>
                </a:cubicBezTo>
                <a:cubicBezTo>
                  <a:pt x="194" y="555"/>
                  <a:pt x="193" y="553"/>
                  <a:pt x="194" y="553"/>
                </a:cubicBezTo>
                <a:cubicBezTo>
                  <a:pt x="200" y="552"/>
                  <a:pt x="198" y="552"/>
                  <a:pt x="201" y="550"/>
                </a:cubicBezTo>
                <a:cubicBezTo>
                  <a:pt x="201" y="550"/>
                  <a:pt x="203" y="546"/>
                  <a:pt x="203" y="546"/>
                </a:cubicBezTo>
                <a:cubicBezTo>
                  <a:pt x="203" y="545"/>
                  <a:pt x="204" y="543"/>
                  <a:pt x="204" y="543"/>
                </a:cubicBezTo>
                <a:cubicBezTo>
                  <a:pt x="202" y="542"/>
                  <a:pt x="202" y="542"/>
                  <a:pt x="202" y="542"/>
                </a:cubicBezTo>
                <a:cubicBezTo>
                  <a:pt x="201" y="539"/>
                  <a:pt x="201" y="539"/>
                  <a:pt x="201" y="539"/>
                </a:cubicBezTo>
                <a:cubicBezTo>
                  <a:pt x="201" y="539"/>
                  <a:pt x="202" y="537"/>
                  <a:pt x="203" y="538"/>
                </a:cubicBezTo>
                <a:cubicBezTo>
                  <a:pt x="203" y="539"/>
                  <a:pt x="204" y="541"/>
                  <a:pt x="205" y="541"/>
                </a:cubicBezTo>
                <a:cubicBezTo>
                  <a:pt x="206" y="541"/>
                  <a:pt x="209" y="538"/>
                  <a:pt x="209" y="538"/>
                </a:cubicBezTo>
                <a:cubicBezTo>
                  <a:pt x="209" y="535"/>
                  <a:pt x="202" y="531"/>
                  <a:pt x="200" y="530"/>
                </a:cubicBezTo>
                <a:cubicBezTo>
                  <a:pt x="200" y="526"/>
                  <a:pt x="210" y="521"/>
                  <a:pt x="210" y="520"/>
                </a:cubicBezTo>
                <a:cubicBezTo>
                  <a:pt x="211" y="519"/>
                  <a:pt x="211" y="519"/>
                  <a:pt x="211" y="518"/>
                </a:cubicBezTo>
                <a:cubicBezTo>
                  <a:pt x="211" y="517"/>
                  <a:pt x="210" y="516"/>
                  <a:pt x="209" y="517"/>
                </a:cubicBezTo>
                <a:cubicBezTo>
                  <a:pt x="209" y="517"/>
                  <a:pt x="208" y="519"/>
                  <a:pt x="207" y="519"/>
                </a:cubicBezTo>
                <a:cubicBezTo>
                  <a:pt x="207" y="519"/>
                  <a:pt x="205" y="519"/>
                  <a:pt x="205" y="519"/>
                </a:cubicBezTo>
                <a:cubicBezTo>
                  <a:pt x="205" y="519"/>
                  <a:pt x="204" y="517"/>
                  <a:pt x="205" y="516"/>
                </a:cubicBezTo>
                <a:cubicBezTo>
                  <a:pt x="206" y="515"/>
                  <a:pt x="205" y="515"/>
                  <a:pt x="207" y="514"/>
                </a:cubicBezTo>
                <a:cubicBezTo>
                  <a:pt x="208" y="513"/>
                  <a:pt x="209" y="513"/>
                  <a:pt x="210" y="513"/>
                </a:cubicBezTo>
                <a:cubicBezTo>
                  <a:pt x="210" y="512"/>
                  <a:pt x="211" y="511"/>
                  <a:pt x="212" y="511"/>
                </a:cubicBezTo>
                <a:cubicBezTo>
                  <a:pt x="213" y="511"/>
                  <a:pt x="218" y="508"/>
                  <a:pt x="218" y="508"/>
                </a:cubicBezTo>
                <a:cubicBezTo>
                  <a:pt x="219" y="506"/>
                  <a:pt x="219" y="506"/>
                  <a:pt x="219" y="506"/>
                </a:cubicBezTo>
                <a:cubicBezTo>
                  <a:pt x="219" y="506"/>
                  <a:pt x="216" y="503"/>
                  <a:pt x="216" y="503"/>
                </a:cubicBezTo>
                <a:cubicBezTo>
                  <a:pt x="216" y="503"/>
                  <a:pt x="211" y="499"/>
                  <a:pt x="211" y="499"/>
                </a:cubicBezTo>
                <a:cubicBezTo>
                  <a:pt x="211" y="499"/>
                  <a:pt x="209" y="499"/>
                  <a:pt x="209" y="498"/>
                </a:cubicBezTo>
                <a:cubicBezTo>
                  <a:pt x="209" y="498"/>
                  <a:pt x="207" y="496"/>
                  <a:pt x="207" y="496"/>
                </a:cubicBezTo>
                <a:cubicBezTo>
                  <a:pt x="205" y="491"/>
                  <a:pt x="203" y="495"/>
                  <a:pt x="199" y="493"/>
                </a:cubicBezTo>
                <a:cubicBezTo>
                  <a:pt x="199" y="493"/>
                  <a:pt x="197" y="489"/>
                  <a:pt x="197" y="489"/>
                </a:cubicBezTo>
                <a:cubicBezTo>
                  <a:pt x="197" y="489"/>
                  <a:pt x="199" y="489"/>
                  <a:pt x="199" y="488"/>
                </a:cubicBezTo>
                <a:cubicBezTo>
                  <a:pt x="199" y="486"/>
                  <a:pt x="197" y="484"/>
                  <a:pt x="197" y="484"/>
                </a:cubicBezTo>
                <a:cubicBezTo>
                  <a:pt x="195" y="482"/>
                  <a:pt x="195" y="482"/>
                  <a:pt x="195" y="482"/>
                </a:cubicBezTo>
                <a:cubicBezTo>
                  <a:pt x="191" y="478"/>
                  <a:pt x="192" y="487"/>
                  <a:pt x="189" y="479"/>
                </a:cubicBezTo>
                <a:cubicBezTo>
                  <a:pt x="189" y="479"/>
                  <a:pt x="188" y="479"/>
                  <a:pt x="187" y="477"/>
                </a:cubicBezTo>
                <a:cubicBezTo>
                  <a:pt x="186" y="476"/>
                  <a:pt x="183" y="473"/>
                  <a:pt x="183" y="473"/>
                </a:cubicBezTo>
                <a:cubicBezTo>
                  <a:pt x="183" y="473"/>
                  <a:pt x="182" y="470"/>
                  <a:pt x="182" y="470"/>
                </a:cubicBezTo>
                <a:cubicBezTo>
                  <a:pt x="181" y="470"/>
                  <a:pt x="180" y="467"/>
                  <a:pt x="180" y="467"/>
                </a:cubicBezTo>
                <a:cubicBezTo>
                  <a:pt x="175" y="470"/>
                  <a:pt x="175" y="470"/>
                  <a:pt x="175" y="470"/>
                </a:cubicBezTo>
                <a:cubicBezTo>
                  <a:pt x="172" y="473"/>
                  <a:pt x="172" y="473"/>
                  <a:pt x="172" y="473"/>
                </a:cubicBezTo>
                <a:cubicBezTo>
                  <a:pt x="172" y="473"/>
                  <a:pt x="171" y="471"/>
                  <a:pt x="171" y="471"/>
                </a:cubicBezTo>
                <a:cubicBezTo>
                  <a:pt x="171" y="471"/>
                  <a:pt x="171" y="467"/>
                  <a:pt x="171" y="467"/>
                </a:cubicBezTo>
                <a:cubicBezTo>
                  <a:pt x="171" y="467"/>
                  <a:pt x="168" y="466"/>
                  <a:pt x="167" y="466"/>
                </a:cubicBezTo>
                <a:cubicBezTo>
                  <a:pt x="167" y="466"/>
                  <a:pt x="164" y="466"/>
                  <a:pt x="164" y="466"/>
                </a:cubicBezTo>
                <a:cubicBezTo>
                  <a:pt x="160" y="465"/>
                  <a:pt x="160" y="465"/>
                  <a:pt x="160" y="465"/>
                </a:cubicBezTo>
                <a:cubicBezTo>
                  <a:pt x="160" y="462"/>
                  <a:pt x="160" y="462"/>
                  <a:pt x="160" y="462"/>
                </a:cubicBezTo>
                <a:cubicBezTo>
                  <a:pt x="160" y="462"/>
                  <a:pt x="162" y="460"/>
                  <a:pt x="161" y="459"/>
                </a:cubicBezTo>
                <a:cubicBezTo>
                  <a:pt x="161" y="458"/>
                  <a:pt x="158" y="456"/>
                  <a:pt x="158" y="456"/>
                </a:cubicBezTo>
                <a:cubicBezTo>
                  <a:pt x="158" y="454"/>
                  <a:pt x="158" y="454"/>
                  <a:pt x="158" y="454"/>
                </a:cubicBezTo>
                <a:cubicBezTo>
                  <a:pt x="155" y="450"/>
                  <a:pt x="155" y="450"/>
                  <a:pt x="155" y="450"/>
                </a:cubicBezTo>
                <a:cubicBezTo>
                  <a:pt x="155" y="450"/>
                  <a:pt x="157" y="447"/>
                  <a:pt x="157" y="447"/>
                </a:cubicBezTo>
                <a:cubicBezTo>
                  <a:pt x="157" y="446"/>
                  <a:pt x="153" y="437"/>
                  <a:pt x="153" y="437"/>
                </a:cubicBezTo>
                <a:cubicBezTo>
                  <a:pt x="153" y="437"/>
                  <a:pt x="155" y="433"/>
                  <a:pt x="155" y="432"/>
                </a:cubicBezTo>
                <a:cubicBezTo>
                  <a:pt x="155" y="432"/>
                  <a:pt x="153" y="428"/>
                  <a:pt x="153" y="428"/>
                </a:cubicBezTo>
                <a:cubicBezTo>
                  <a:pt x="151" y="428"/>
                  <a:pt x="151" y="428"/>
                  <a:pt x="151" y="428"/>
                </a:cubicBezTo>
                <a:cubicBezTo>
                  <a:pt x="151" y="424"/>
                  <a:pt x="151" y="424"/>
                  <a:pt x="151" y="424"/>
                </a:cubicBezTo>
                <a:cubicBezTo>
                  <a:pt x="152" y="421"/>
                  <a:pt x="152" y="421"/>
                  <a:pt x="152" y="421"/>
                </a:cubicBezTo>
                <a:cubicBezTo>
                  <a:pt x="150" y="419"/>
                  <a:pt x="150" y="419"/>
                  <a:pt x="150" y="419"/>
                </a:cubicBezTo>
                <a:cubicBezTo>
                  <a:pt x="150" y="419"/>
                  <a:pt x="151" y="417"/>
                  <a:pt x="152" y="417"/>
                </a:cubicBezTo>
                <a:cubicBezTo>
                  <a:pt x="152" y="417"/>
                  <a:pt x="152" y="413"/>
                  <a:pt x="152" y="413"/>
                </a:cubicBezTo>
                <a:cubicBezTo>
                  <a:pt x="152" y="413"/>
                  <a:pt x="153" y="411"/>
                  <a:pt x="154" y="411"/>
                </a:cubicBezTo>
                <a:cubicBezTo>
                  <a:pt x="154" y="411"/>
                  <a:pt x="157" y="413"/>
                  <a:pt x="157" y="413"/>
                </a:cubicBezTo>
                <a:cubicBezTo>
                  <a:pt x="157" y="413"/>
                  <a:pt x="160" y="414"/>
                  <a:pt x="160" y="413"/>
                </a:cubicBezTo>
                <a:cubicBezTo>
                  <a:pt x="160" y="413"/>
                  <a:pt x="159" y="410"/>
                  <a:pt x="159" y="410"/>
                </a:cubicBezTo>
                <a:cubicBezTo>
                  <a:pt x="159" y="409"/>
                  <a:pt x="157" y="407"/>
                  <a:pt x="157" y="407"/>
                </a:cubicBezTo>
                <a:cubicBezTo>
                  <a:pt x="156" y="406"/>
                  <a:pt x="156" y="401"/>
                  <a:pt x="156" y="401"/>
                </a:cubicBezTo>
                <a:cubicBezTo>
                  <a:pt x="156" y="401"/>
                  <a:pt x="154" y="397"/>
                  <a:pt x="155" y="397"/>
                </a:cubicBezTo>
                <a:cubicBezTo>
                  <a:pt x="155" y="397"/>
                  <a:pt x="156" y="395"/>
                  <a:pt x="156" y="395"/>
                </a:cubicBezTo>
                <a:cubicBezTo>
                  <a:pt x="157" y="388"/>
                  <a:pt x="157" y="388"/>
                  <a:pt x="157" y="388"/>
                </a:cubicBezTo>
                <a:cubicBezTo>
                  <a:pt x="158" y="382"/>
                  <a:pt x="158" y="382"/>
                  <a:pt x="158" y="382"/>
                </a:cubicBezTo>
                <a:cubicBezTo>
                  <a:pt x="155" y="379"/>
                  <a:pt x="155" y="379"/>
                  <a:pt x="155" y="379"/>
                </a:cubicBezTo>
                <a:cubicBezTo>
                  <a:pt x="154" y="377"/>
                  <a:pt x="154" y="377"/>
                  <a:pt x="154" y="377"/>
                </a:cubicBezTo>
                <a:cubicBezTo>
                  <a:pt x="152" y="375"/>
                  <a:pt x="152" y="375"/>
                  <a:pt x="152" y="375"/>
                </a:cubicBezTo>
                <a:cubicBezTo>
                  <a:pt x="154" y="369"/>
                  <a:pt x="154" y="369"/>
                  <a:pt x="154" y="369"/>
                </a:cubicBezTo>
                <a:cubicBezTo>
                  <a:pt x="158" y="369"/>
                  <a:pt x="158" y="369"/>
                  <a:pt x="158" y="369"/>
                </a:cubicBezTo>
                <a:cubicBezTo>
                  <a:pt x="160" y="366"/>
                  <a:pt x="160" y="366"/>
                  <a:pt x="160" y="366"/>
                </a:cubicBezTo>
                <a:cubicBezTo>
                  <a:pt x="160" y="366"/>
                  <a:pt x="163" y="364"/>
                  <a:pt x="163" y="363"/>
                </a:cubicBezTo>
                <a:cubicBezTo>
                  <a:pt x="163" y="363"/>
                  <a:pt x="164" y="359"/>
                  <a:pt x="164" y="359"/>
                </a:cubicBezTo>
                <a:cubicBezTo>
                  <a:pt x="163" y="356"/>
                  <a:pt x="163" y="356"/>
                  <a:pt x="163" y="356"/>
                </a:cubicBezTo>
                <a:cubicBezTo>
                  <a:pt x="165" y="357"/>
                  <a:pt x="165" y="357"/>
                  <a:pt x="165" y="357"/>
                </a:cubicBezTo>
                <a:cubicBezTo>
                  <a:pt x="165" y="354"/>
                  <a:pt x="165" y="354"/>
                  <a:pt x="165" y="354"/>
                </a:cubicBezTo>
                <a:cubicBezTo>
                  <a:pt x="165" y="354"/>
                  <a:pt x="166" y="351"/>
                  <a:pt x="166" y="351"/>
                </a:cubicBezTo>
                <a:cubicBezTo>
                  <a:pt x="167" y="351"/>
                  <a:pt x="168" y="350"/>
                  <a:pt x="168" y="350"/>
                </a:cubicBezTo>
                <a:cubicBezTo>
                  <a:pt x="168" y="350"/>
                  <a:pt x="170" y="346"/>
                  <a:pt x="170" y="346"/>
                </a:cubicBezTo>
                <a:cubicBezTo>
                  <a:pt x="170" y="346"/>
                  <a:pt x="171" y="347"/>
                  <a:pt x="172" y="346"/>
                </a:cubicBezTo>
                <a:cubicBezTo>
                  <a:pt x="173" y="345"/>
                  <a:pt x="173" y="345"/>
                  <a:pt x="173" y="344"/>
                </a:cubicBezTo>
                <a:cubicBezTo>
                  <a:pt x="174" y="342"/>
                  <a:pt x="176" y="338"/>
                  <a:pt x="176" y="338"/>
                </a:cubicBezTo>
                <a:cubicBezTo>
                  <a:pt x="176" y="338"/>
                  <a:pt x="176" y="337"/>
                  <a:pt x="176" y="336"/>
                </a:cubicBezTo>
                <a:cubicBezTo>
                  <a:pt x="177" y="336"/>
                  <a:pt x="179" y="336"/>
                  <a:pt x="179" y="335"/>
                </a:cubicBezTo>
                <a:cubicBezTo>
                  <a:pt x="178" y="334"/>
                  <a:pt x="176" y="331"/>
                  <a:pt x="176" y="331"/>
                </a:cubicBezTo>
                <a:cubicBezTo>
                  <a:pt x="179" y="328"/>
                  <a:pt x="179" y="328"/>
                  <a:pt x="179" y="328"/>
                </a:cubicBezTo>
                <a:cubicBezTo>
                  <a:pt x="179" y="328"/>
                  <a:pt x="182" y="325"/>
                  <a:pt x="182" y="325"/>
                </a:cubicBezTo>
                <a:cubicBezTo>
                  <a:pt x="182" y="326"/>
                  <a:pt x="183" y="326"/>
                  <a:pt x="184" y="325"/>
                </a:cubicBezTo>
                <a:cubicBezTo>
                  <a:pt x="184" y="325"/>
                  <a:pt x="185" y="324"/>
                  <a:pt x="186" y="323"/>
                </a:cubicBezTo>
                <a:cubicBezTo>
                  <a:pt x="186" y="323"/>
                  <a:pt x="187" y="322"/>
                  <a:pt x="188" y="322"/>
                </a:cubicBezTo>
                <a:cubicBezTo>
                  <a:pt x="188" y="321"/>
                  <a:pt x="189" y="319"/>
                  <a:pt x="189" y="318"/>
                </a:cubicBezTo>
                <a:cubicBezTo>
                  <a:pt x="189" y="318"/>
                  <a:pt x="191" y="313"/>
                  <a:pt x="191" y="313"/>
                </a:cubicBezTo>
                <a:cubicBezTo>
                  <a:pt x="191" y="310"/>
                  <a:pt x="191" y="310"/>
                  <a:pt x="191" y="310"/>
                </a:cubicBezTo>
                <a:cubicBezTo>
                  <a:pt x="192" y="309"/>
                  <a:pt x="192" y="309"/>
                  <a:pt x="192" y="309"/>
                </a:cubicBezTo>
                <a:cubicBezTo>
                  <a:pt x="194" y="307"/>
                  <a:pt x="194" y="307"/>
                  <a:pt x="194" y="307"/>
                </a:cubicBezTo>
                <a:cubicBezTo>
                  <a:pt x="194" y="307"/>
                  <a:pt x="196" y="306"/>
                  <a:pt x="196" y="307"/>
                </a:cubicBezTo>
                <a:cubicBezTo>
                  <a:pt x="196" y="307"/>
                  <a:pt x="195" y="309"/>
                  <a:pt x="195" y="309"/>
                </a:cubicBezTo>
                <a:cubicBezTo>
                  <a:pt x="198" y="309"/>
                  <a:pt x="198" y="309"/>
                  <a:pt x="198" y="309"/>
                </a:cubicBezTo>
                <a:cubicBezTo>
                  <a:pt x="198" y="309"/>
                  <a:pt x="198" y="307"/>
                  <a:pt x="198" y="308"/>
                </a:cubicBezTo>
                <a:cubicBezTo>
                  <a:pt x="199" y="308"/>
                  <a:pt x="200" y="309"/>
                  <a:pt x="200" y="309"/>
                </a:cubicBezTo>
                <a:cubicBezTo>
                  <a:pt x="200" y="308"/>
                  <a:pt x="201" y="306"/>
                  <a:pt x="201" y="306"/>
                </a:cubicBezTo>
                <a:cubicBezTo>
                  <a:pt x="201" y="303"/>
                  <a:pt x="201" y="303"/>
                  <a:pt x="201" y="303"/>
                </a:cubicBezTo>
                <a:cubicBezTo>
                  <a:pt x="201" y="303"/>
                  <a:pt x="203" y="301"/>
                  <a:pt x="204" y="300"/>
                </a:cubicBezTo>
                <a:cubicBezTo>
                  <a:pt x="204" y="299"/>
                  <a:pt x="207" y="296"/>
                  <a:pt x="207" y="296"/>
                </a:cubicBezTo>
                <a:cubicBezTo>
                  <a:pt x="210" y="295"/>
                  <a:pt x="210" y="295"/>
                  <a:pt x="210" y="295"/>
                </a:cubicBezTo>
                <a:cubicBezTo>
                  <a:pt x="210" y="295"/>
                  <a:pt x="211" y="294"/>
                  <a:pt x="212" y="294"/>
                </a:cubicBezTo>
                <a:cubicBezTo>
                  <a:pt x="212" y="294"/>
                  <a:pt x="215" y="290"/>
                  <a:pt x="215" y="290"/>
                </a:cubicBezTo>
                <a:cubicBezTo>
                  <a:pt x="215" y="290"/>
                  <a:pt x="215" y="289"/>
                  <a:pt x="216" y="288"/>
                </a:cubicBezTo>
                <a:cubicBezTo>
                  <a:pt x="216" y="287"/>
                  <a:pt x="218" y="287"/>
                  <a:pt x="218" y="286"/>
                </a:cubicBezTo>
                <a:cubicBezTo>
                  <a:pt x="219" y="286"/>
                  <a:pt x="221" y="281"/>
                  <a:pt x="221" y="281"/>
                </a:cubicBezTo>
                <a:cubicBezTo>
                  <a:pt x="221" y="281"/>
                  <a:pt x="222" y="281"/>
                  <a:pt x="222" y="280"/>
                </a:cubicBezTo>
                <a:cubicBezTo>
                  <a:pt x="222" y="278"/>
                  <a:pt x="223" y="276"/>
                  <a:pt x="223" y="276"/>
                </a:cubicBezTo>
                <a:cubicBezTo>
                  <a:pt x="225" y="272"/>
                  <a:pt x="225" y="272"/>
                  <a:pt x="225" y="272"/>
                </a:cubicBezTo>
                <a:cubicBezTo>
                  <a:pt x="225" y="266"/>
                  <a:pt x="225" y="266"/>
                  <a:pt x="225" y="266"/>
                </a:cubicBezTo>
                <a:cubicBezTo>
                  <a:pt x="227" y="261"/>
                  <a:pt x="227" y="261"/>
                  <a:pt x="227" y="261"/>
                </a:cubicBezTo>
                <a:cubicBezTo>
                  <a:pt x="227" y="261"/>
                  <a:pt x="228" y="260"/>
                  <a:pt x="228" y="259"/>
                </a:cubicBezTo>
                <a:cubicBezTo>
                  <a:pt x="229" y="259"/>
                  <a:pt x="230" y="256"/>
                  <a:pt x="230" y="256"/>
                </a:cubicBezTo>
                <a:cubicBezTo>
                  <a:pt x="230" y="256"/>
                  <a:pt x="233" y="252"/>
                  <a:pt x="233" y="252"/>
                </a:cubicBezTo>
                <a:cubicBezTo>
                  <a:pt x="233" y="252"/>
                  <a:pt x="234" y="249"/>
                  <a:pt x="234" y="248"/>
                </a:cubicBezTo>
                <a:cubicBezTo>
                  <a:pt x="235" y="248"/>
                  <a:pt x="235" y="248"/>
                  <a:pt x="235" y="248"/>
                </a:cubicBezTo>
                <a:cubicBezTo>
                  <a:pt x="235" y="245"/>
                  <a:pt x="235" y="245"/>
                  <a:pt x="235" y="245"/>
                </a:cubicBezTo>
                <a:cubicBezTo>
                  <a:pt x="233" y="241"/>
                  <a:pt x="233" y="241"/>
                  <a:pt x="233" y="241"/>
                </a:cubicBezTo>
                <a:cubicBezTo>
                  <a:pt x="229" y="238"/>
                  <a:pt x="229" y="238"/>
                  <a:pt x="229" y="238"/>
                </a:cubicBezTo>
                <a:cubicBezTo>
                  <a:pt x="226" y="238"/>
                  <a:pt x="226" y="238"/>
                  <a:pt x="226" y="238"/>
                </a:cubicBezTo>
                <a:cubicBezTo>
                  <a:pt x="224" y="236"/>
                  <a:pt x="224" y="236"/>
                  <a:pt x="224" y="236"/>
                </a:cubicBezTo>
                <a:cubicBezTo>
                  <a:pt x="225" y="234"/>
                  <a:pt x="225" y="234"/>
                  <a:pt x="225" y="234"/>
                </a:cubicBezTo>
                <a:cubicBezTo>
                  <a:pt x="223" y="231"/>
                  <a:pt x="223" y="231"/>
                  <a:pt x="223" y="231"/>
                </a:cubicBezTo>
                <a:cubicBezTo>
                  <a:pt x="222" y="229"/>
                  <a:pt x="222" y="229"/>
                  <a:pt x="222" y="229"/>
                </a:cubicBezTo>
                <a:cubicBezTo>
                  <a:pt x="220" y="227"/>
                  <a:pt x="220" y="227"/>
                  <a:pt x="220" y="227"/>
                </a:cubicBezTo>
                <a:cubicBezTo>
                  <a:pt x="220" y="227"/>
                  <a:pt x="222" y="224"/>
                  <a:pt x="222" y="224"/>
                </a:cubicBezTo>
                <a:cubicBezTo>
                  <a:pt x="222" y="224"/>
                  <a:pt x="223" y="223"/>
                  <a:pt x="223" y="222"/>
                </a:cubicBezTo>
                <a:cubicBezTo>
                  <a:pt x="223" y="222"/>
                  <a:pt x="225" y="219"/>
                  <a:pt x="225" y="219"/>
                </a:cubicBezTo>
                <a:cubicBezTo>
                  <a:pt x="225" y="219"/>
                  <a:pt x="227" y="216"/>
                  <a:pt x="227" y="216"/>
                </a:cubicBezTo>
                <a:cubicBezTo>
                  <a:pt x="227" y="216"/>
                  <a:pt x="228" y="215"/>
                  <a:pt x="228" y="214"/>
                </a:cubicBezTo>
                <a:cubicBezTo>
                  <a:pt x="228" y="213"/>
                  <a:pt x="227" y="209"/>
                  <a:pt x="227" y="209"/>
                </a:cubicBezTo>
                <a:cubicBezTo>
                  <a:pt x="227" y="209"/>
                  <a:pt x="227" y="206"/>
                  <a:pt x="228" y="206"/>
                </a:cubicBezTo>
                <a:cubicBezTo>
                  <a:pt x="228" y="205"/>
                  <a:pt x="229" y="204"/>
                  <a:pt x="229" y="204"/>
                </a:cubicBezTo>
                <a:cubicBezTo>
                  <a:pt x="229" y="204"/>
                  <a:pt x="230" y="204"/>
                  <a:pt x="231" y="205"/>
                </a:cubicBezTo>
                <a:cubicBezTo>
                  <a:pt x="232" y="205"/>
                  <a:pt x="232" y="203"/>
                  <a:pt x="232" y="203"/>
                </a:cubicBezTo>
                <a:cubicBezTo>
                  <a:pt x="232" y="203"/>
                  <a:pt x="232" y="200"/>
                  <a:pt x="231" y="200"/>
                </a:cubicBezTo>
                <a:cubicBezTo>
                  <a:pt x="230" y="200"/>
                  <a:pt x="229" y="198"/>
                  <a:pt x="229" y="198"/>
                </a:cubicBezTo>
                <a:cubicBezTo>
                  <a:pt x="229" y="198"/>
                  <a:pt x="230" y="197"/>
                  <a:pt x="230" y="197"/>
                </a:cubicBezTo>
                <a:cubicBezTo>
                  <a:pt x="230" y="196"/>
                  <a:pt x="232" y="195"/>
                  <a:pt x="232" y="195"/>
                </a:cubicBezTo>
                <a:cubicBezTo>
                  <a:pt x="235" y="194"/>
                  <a:pt x="235" y="194"/>
                  <a:pt x="235" y="194"/>
                </a:cubicBezTo>
                <a:cubicBezTo>
                  <a:pt x="234" y="191"/>
                  <a:pt x="234" y="191"/>
                  <a:pt x="234" y="191"/>
                </a:cubicBezTo>
                <a:cubicBezTo>
                  <a:pt x="234" y="188"/>
                  <a:pt x="234" y="188"/>
                  <a:pt x="234" y="188"/>
                </a:cubicBezTo>
                <a:cubicBezTo>
                  <a:pt x="234" y="188"/>
                  <a:pt x="238" y="189"/>
                  <a:pt x="238" y="189"/>
                </a:cubicBezTo>
                <a:cubicBezTo>
                  <a:pt x="238" y="190"/>
                  <a:pt x="239" y="192"/>
                  <a:pt x="240" y="192"/>
                </a:cubicBezTo>
                <a:cubicBezTo>
                  <a:pt x="240" y="191"/>
                  <a:pt x="240" y="189"/>
                  <a:pt x="240" y="189"/>
                </a:cubicBezTo>
                <a:cubicBezTo>
                  <a:pt x="240" y="189"/>
                  <a:pt x="241" y="186"/>
                  <a:pt x="242" y="187"/>
                </a:cubicBezTo>
                <a:cubicBezTo>
                  <a:pt x="244" y="188"/>
                  <a:pt x="245" y="186"/>
                  <a:pt x="246" y="186"/>
                </a:cubicBezTo>
                <a:cubicBezTo>
                  <a:pt x="246" y="185"/>
                  <a:pt x="247" y="183"/>
                  <a:pt x="247" y="183"/>
                </a:cubicBezTo>
                <a:cubicBezTo>
                  <a:pt x="247" y="183"/>
                  <a:pt x="248" y="180"/>
                  <a:pt x="247" y="179"/>
                </a:cubicBezTo>
                <a:cubicBezTo>
                  <a:pt x="246" y="179"/>
                  <a:pt x="245" y="179"/>
                  <a:pt x="245" y="178"/>
                </a:cubicBezTo>
                <a:cubicBezTo>
                  <a:pt x="245" y="178"/>
                  <a:pt x="246" y="176"/>
                  <a:pt x="247" y="176"/>
                </a:cubicBezTo>
                <a:cubicBezTo>
                  <a:pt x="248" y="176"/>
                  <a:pt x="248" y="176"/>
                  <a:pt x="250" y="175"/>
                </a:cubicBezTo>
                <a:cubicBezTo>
                  <a:pt x="251" y="174"/>
                  <a:pt x="251" y="173"/>
                  <a:pt x="251" y="173"/>
                </a:cubicBezTo>
                <a:cubicBezTo>
                  <a:pt x="251" y="173"/>
                  <a:pt x="254" y="172"/>
                  <a:pt x="254" y="172"/>
                </a:cubicBezTo>
                <a:cubicBezTo>
                  <a:pt x="258" y="170"/>
                  <a:pt x="258" y="170"/>
                  <a:pt x="258" y="170"/>
                </a:cubicBezTo>
                <a:cubicBezTo>
                  <a:pt x="258" y="168"/>
                  <a:pt x="258" y="168"/>
                  <a:pt x="258" y="168"/>
                </a:cubicBezTo>
                <a:cubicBezTo>
                  <a:pt x="258" y="168"/>
                  <a:pt x="260" y="168"/>
                  <a:pt x="260" y="168"/>
                </a:cubicBezTo>
                <a:cubicBezTo>
                  <a:pt x="261" y="168"/>
                  <a:pt x="262" y="169"/>
                  <a:pt x="262" y="169"/>
                </a:cubicBezTo>
                <a:cubicBezTo>
                  <a:pt x="262" y="169"/>
                  <a:pt x="264" y="169"/>
                  <a:pt x="264" y="169"/>
                </a:cubicBezTo>
                <a:cubicBezTo>
                  <a:pt x="264" y="168"/>
                  <a:pt x="263" y="167"/>
                  <a:pt x="264" y="167"/>
                </a:cubicBezTo>
                <a:cubicBezTo>
                  <a:pt x="265" y="168"/>
                  <a:pt x="265" y="168"/>
                  <a:pt x="265" y="169"/>
                </a:cubicBezTo>
                <a:cubicBezTo>
                  <a:pt x="266" y="169"/>
                  <a:pt x="266" y="169"/>
                  <a:pt x="266" y="169"/>
                </a:cubicBezTo>
                <a:cubicBezTo>
                  <a:pt x="267" y="169"/>
                  <a:pt x="268" y="170"/>
                  <a:pt x="269" y="171"/>
                </a:cubicBezTo>
                <a:cubicBezTo>
                  <a:pt x="269" y="171"/>
                  <a:pt x="269" y="172"/>
                  <a:pt x="269" y="173"/>
                </a:cubicBezTo>
                <a:cubicBezTo>
                  <a:pt x="269" y="174"/>
                  <a:pt x="269" y="174"/>
                  <a:pt x="269" y="175"/>
                </a:cubicBezTo>
                <a:cubicBezTo>
                  <a:pt x="269" y="176"/>
                  <a:pt x="269" y="176"/>
                  <a:pt x="269" y="176"/>
                </a:cubicBezTo>
                <a:cubicBezTo>
                  <a:pt x="269" y="176"/>
                  <a:pt x="272" y="178"/>
                  <a:pt x="272" y="177"/>
                </a:cubicBezTo>
                <a:cubicBezTo>
                  <a:pt x="272" y="176"/>
                  <a:pt x="272" y="177"/>
                  <a:pt x="272" y="175"/>
                </a:cubicBezTo>
                <a:cubicBezTo>
                  <a:pt x="271" y="174"/>
                  <a:pt x="272" y="173"/>
                  <a:pt x="272" y="172"/>
                </a:cubicBezTo>
                <a:cubicBezTo>
                  <a:pt x="271" y="171"/>
                  <a:pt x="270" y="169"/>
                  <a:pt x="270" y="168"/>
                </a:cubicBezTo>
                <a:cubicBezTo>
                  <a:pt x="270" y="168"/>
                  <a:pt x="271" y="167"/>
                  <a:pt x="272" y="167"/>
                </a:cubicBezTo>
                <a:cubicBezTo>
                  <a:pt x="273" y="167"/>
                  <a:pt x="272" y="166"/>
                  <a:pt x="273" y="167"/>
                </a:cubicBezTo>
                <a:cubicBezTo>
                  <a:pt x="274" y="168"/>
                  <a:pt x="274" y="169"/>
                  <a:pt x="275" y="169"/>
                </a:cubicBezTo>
                <a:cubicBezTo>
                  <a:pt x="276" y="169"/>
                  <a:pt x="276" y="169"/>
                  <a:pt x="276" y="169"/>
                </a:cubicBezTo>
                <a:cubicBezTo>
                  <a:pt x="276" y="170"/>
                  <a:pt x="277" y="171"/>
                  <a:pt x="277" y="172"/>
                </a:cubicBezTo>
                <a:cubicBezTo>
                  <a:pt x="277" y="173"/>
                  <a:pt x="277" y="173"/>
                  <a:pt x="277" y="174"/>
                </a:cubicBezTo>
                <a:cubicBezTo>
                  <a:pt x="277" y="174"/>
                  <a:pt x="279" y="177"/>
                  <a:pt x="279" y="177"/>
                </a:cubicBezTo>
                <a:cubicBezTo>
                  <a:pt x="279" y="177"/>
                  <a:pt x="281" y="175"/>
                  <a:pt x="281" y="175"/>
                </a:cubicBezTo>
                <a:cubicBezTo>
                  <a:pt x="281" y="174"/>
                  <a:pt x="281" y="173"/>
                  <a:pt x="281" y="173"/>
                </a:cubicBezTo>
                <a:cubicBezTo>
                  <a:pt x="281" y="172"/>
                  <a:pt x="281" y="171"/>
                  <a:pt x="281" y="171"/>
                </a:cubicBezTo>
                <a:cubicBezTo>
                  <a:pt x="281" y="170"/>
                  <a:pt x="278" y="167"/>
                  <a:pt x="278" y="167"/>
                </a:cubicBezTo>
                <a:cubicBezTo>
                  <a:pt x="278" y="167"/>
                  <a:pt x="278" y="166"/>
                  <a:pt x="279" y="165"/>
                </a:cubicBezTo>
                <a:cubicBezTo>
                  <a:pt x="279" y="165"/>
                  <a:pt x="280" y="164"/>
                  <a:pt x="282" y="163"/>
                </a:cubicBezTo>
                <a:cubicBezTo>
                  <a:pt x="276" y="150"/>
                  <a:pt x="276" y="150"/>
                  <a:pt x="276" y="150"/>
                </a:cubicBezTo>
                <a:cubicBezTo>
                  <a:pt x="270" y="147"/>
                  <a:pt x="270" y="147"/>
                  <a:pt x="270" y="147"/>
                </a:cubicBezTo>
                <a:cubicBezTo>
                  <a:pt x="266" y="143"/>
                  <a:pt x="266" y="143"/>
                  <a:pt x="266" y="143"/>
                </a:cubicBezTo>
                <a:cubicBezTo>
                  <a:pt x="266" y="138"/>
                  <a:pt x="266" y="138"/>
                  <a:pt x="266" y="138"/>
                </a:cubicBezTo>
                <a:cubicBezTo>
                  <a:pt x="263" y="134"/>
                  <a:pt x="263" y="134"/>
                  <a:pt x="263" y="134"/>
                </a:cubicBezTo>
                <a:cubicBezTo>
                  <a:pt x="263" y="134"/>
                  <a:pt x="264" y="131"/>
                  <a:pt x="264" y="130"/>
                </a:cubicBezTo>
                <a:cubicBezTo>
                  <a:pt x="265" y="129"/>
                  <a:pt x="267" y="124"/>
                  <a:pt x="267" y="124"/>
                </a:cubicBezTo>
                <a:cubicBezTo>
                  <a:pt x="267" y="124"/>
                  <a:pt x="266" y="120"/>
                  <a:pt x="266" y="119"/>
                </a:cubicBezTo>
                <a:cubicBezTo>
                  <a:pt x="266" y="118"/>
                  <a:pt x="267" y="113"/>
                  <a:pt x="267" y="113"/>
                </a:cubicBezTo>
                <a:cubicBezTo>
                  <a:pt x="266" y="108"/>
                  <a:pt x="266" y="108"/>
                  <a:pt x="266" y="108"/>
                </a:cubicBezTo>
                <a:cubicBezTo>
                  <a:pt x="254" y="94"/>
                  <a:pt x="254" y="94"/>
                  <a:pt x="254" y="94"/>
                </a:cubicBezTo>
                <a:cubicBezTo>
                  <a:pt x="255" y="88"/>
                  <a:pt x="255" y="88"/>
                  <a:pt x="255" y="88"/>
                </a:cubicBezTo>
                <a:cubicBezTo>
                  <a:pt x="255" y="88"/>
                  <a:pt x="255" y="88"/>
                  <a:pt x="255" y="88"/>
                </a:cubicBezTo>
                <a:close/>
                <a:moveTo>
                  <a:pt x="165" y="710"/>
                </a:moveTo>
                <a:cubicBezTo>
                  <a:pt x="165" y="710"/>
                  <a:pt x="165" y="710"/>
                  <a:pt x="165" y="710"/>
                </a:cubicBezTo>
                <a:cubicBezTo>
                  <a:pt x="166" y="702"/>
                  <a:pt x="166" y="702"/>
                  <a:pt x="166" y="702"/>
                </a:cubicBezTo>
                <a:cubicBezTo>
                  <a:pt x="166" y="702"/>
                  <a:pt x="164" y="699"/>
                  <a:pt x="164" y="699"/>
                </a:cubicBezTo>
                <a:cubicBezTo>
                  <a:pt x="164" y="698"/>
                  <a:pt x="163" y="696"/>
                  <a:pt x="163" y="693"/>
                </a:cubicBezTo>
                <a:cubicBezTo>
                  <a:pt x="164" y="690"/>
                  <a:pt x="164" y="689"/>
                  <a:pt x="165" y="687"/>
                </a:cubicBezTo>
                <a:cubicBezTo>
                  <a:pt x="165" y="685"/>
                  <a:pt x="167" y="684"/>
                  <a:pt x="167" y="682"/>
                </a:cubicBezTo>
                <a:cubicBezTo>
                  <a:pt x="167" y="679"/>
                  <a:pt x="167" y="678"/>
                  <a:pt x="168" y="676"/>
                </a:cubicBezTo>
                <a:cubicBezTo>
                  <a:pt x="168" y="674"/>
                  <a:pt x="169" y="672"/>
                  <a:pt x="170" y="672"/>
                </a:cubicBezTo>
                <a:cubicBezTo>
                  <a:pt x="170" y="671"/>
                  <a:pt x="172" y="667"/>
                  <a:pt x="172" y="667"/>
                </a:cubicBezTo>
                <a:cubicBezTo>
                  <a:pt x="173" y="662"/>
                  <a:pt x="173" y="662"/>
                  <a:pt x="173" y="662"/>
                </a:cubicBezTo>
                <a:cubicBezTo>
                  <a:pt x="173" y="662"/>
                  <a:pt x="175" y="657"/>
                  <a:pt x="175" y="656"/>
                </a:cubicBezTo>
                <a:cubicBezTo>
                  <a:pt x="175" y="655"/>
                  <a:pt x="174" y="651"/>
                  <a:pt x="174" y="650"/>
                </a:cubicBezTo>
                <a:cubicBezTo>
                  <a:pt x="175" y="649"/>
                  <a:pt x="177" y="647"/>
                  <a:pt x="177" y="647"/>
                </a:cubicBezTo>
                <a:cubicBezTo>
                  <a:pt x="180" y="647"/>
                  <a:pt x="180" y="647"/>
                  <a:pt x="180" y="647"/>
                </a:cubicBezTo>
                <a:cubicBezTo>
                  <a:pt x="180" y="647"/>
                  <a:pt x="180" y="650"/>
                  <a:pt x="179" y="651"/>
                </a:cubicBezTo>
                <a:cubicBezTo>
                  <a:pt x="178" y="651"/>
                  <a:pt x="177" y="652"/>
                  <a:pt x="177" y="652"/>
                </a:cubicBezTo>
                <a:cubicBezTo>
                  <a:pt x="177" y="653"/>
                  <a:pt x="179" y="655"/>
                  <a:pt x="179" y="655"/>
                </a:cubicBezTo>
                <a:cubicBezTo>
                  <a:pt x="179" y="659"/>
                  <a:pt x="179" y="659"/>
                  <a:pt x="179" y="659"/>
                </a:cubicBezTo>
                <a:cubicBezTo>
                  <a:pt x="177" y="663"/>
                  <a:pt x="177" y="663"/>
                  <a:pt x="177" y="663"/>
                </a:cubicBezTo>
                <a:cubicBezTo>
                  <a:pt x="175" y="668"/>
                  <a:pt x="175" y="668"/>
                  <a:pt x="175" y="668"/>
                </a:cubicBezTo>
                <a:cubicBezTo>
                  <a:pt x="175" y="673"/>
                  <a:pt x="175" y="673"/>
                  <a:pt x="175" y="673"/>
                </a:cubicBezTo>
                <a:cubicBezTo>
                  <a:pt x="174" y="676"/>
                  <a:pt x="174" y="676"/>
                  <a:pt x="174" y="676"/>
                </a:cubicBezTo>
                <a:cubicBezTo>
                  <a:pt x="173" y="679"/>
                  <a:pt x="173" y="679"/>
                  <a:pt x="173" y="679"/>
                </a:cubicBezTo>
                <a:cubicBezTo>
                  <a:pt x="171" y="685"/>
                  <a:pt x="171" y="685"/>
                  <a:pt x="171" y="685"/>
                </a:cubicBezTo>
                <a:cubicBezTo>
                  <a:pt x="172" y="690"/>
                  <a:pt x="172" y="690"/>
                  <a:pt x="172" y="690"/>
                </a:cubicBezTo>
                <a:cubicBezTo>
                  <a:pt x="169" y="696"/>
                  <a:pt x="169" y="696"/>
                  <a:pt x="169" y="696"/>
                </a:cubicBezTo>
                <a:cubicBezTo>
                  <a:pt x="169" y="696"/>
                  <a:pt x="169" y="699"/>
                  <a:pt x="169" y="700"/>
                </a:cubicBezTo>
                <a:cubicBezTo>
                  <a:pt x="169" y="701"/>
                  <a:pt x="169" y="707"/>
                  <a:pt x="169" y="707"/>
                </a:cubicBezTo>
                <a:cubicBezTo>
                  <a:pt x="169" y="707"/>
                  <a:pt x="169" y="710"/>
                  <a:pt x="168" y="710"/>
                </a:cubicBezTo>
                <a:cubicBezTo>
                  <a:pt x="167" y="710"/>
                  <a:pt x="165" y="710"/>
                  <a:pt x="165" y="710"/>
                </a:cubicBezTo>
                <a:close/>
                <a:moveTo>
                  <a:pt x="206" y="649"/>
                </a:moveTo>
                <a:cubicBezTo>
                  <a:pt x="206" y="649"/>
                  <a:pt x="206" y="649"/>
                  <a:pt x="206" y="649"/>
                </a:cubicBezTo>
                <a:cubicBezTo>
                  <a:pt x="205" y="647"/>
                  <a:pt x="205" y="647"/>
                  <a:pt x="205" y="647"/>
                </a:cubicBezTo>
                <a:cubicBezTo>
                  <a:pt x="208" y="646"/>
                  <a:pt x="208" y="646"/>
                  <a:pt x="208" y="646"/>
                </a:cubicBezTo>
                <a:cubicBezTo>
                  <a:pt x="208" y="646"/>
                  <a:pt x="207" y="642"/>
                  <a:pt x="207" y="641"/>
                </a:cubicBezTo>
                <a:cubicBezTo>
                  <a:pt x="207" y="640"/>
                  <a:pt x="206" y="641"/>
                  <a:pt x="205" y="639"/>
                </a:cubicBezTo>
                <a:cubicBezTo>
                  <a:pt x="204" y="638"/>
                  <a:pt x="204" y="635"/>
                  <a:pt x="204" y="635"/>
                </a:cubicBezTo>
                <a:cubicBezTo>
                  <a:pt x="204" y="634"/>
                  <a:pt x="205" y="631"/>
                  <a:pt x="205" y="631"/>
                </a:cubicBezTo>
                <a:cubicBezTo>
                  <a:pt x="205" y="631"/>
                  <a:pt x="208" y="627"/>
                  <a:pt x="210" y="625"/>
                </a:cubicBezTo>
                <a:cubicBezTo>
                  <a:pt x="213" y="622"/>
                  <a:pt x="212" y="622"/>
                  <a:pt x="212" y="620"/>
                </a:cubicBezTo>
                <a:cubicBezTo>
                  <a:pt x="211" y="619"/>
                  <a:pt x="213" y="618"/>
                  <a:pt x="213" y="618"/>
                </a:cubicBezTo>
                <a:cubicBezTo>
                  <a:pt x="216" y="615"/>
                  <a:pt x="216" y="615"/>
                  <a:pt x="216" y="615"/>
                </a:cubicBezTo>
                <a:cubicBezTo>
                  <a:pt x="218" y="610"/>
                  <a:pt x="218" y="610"/>
                  <a:pt x="218" y="610"/>
                </a:cubicBezTo>
                <a:cubicBezTo>
                  <a:pt x="218" y="610"/>
                  <a:pt x="221" y="613"/>
                  <a:pt x="221" y="613"/>
                </a:cubicBezTo>
                <a:cubicBezTo>
                  <a:pt x="222" y="613"/>
                  <a:pt x="222" y="612"/>
                  <a:pt x="222" y="611"/>
                </a:cubicBezTo>
                <a:cubicBezTo>
                  <a:pt x="222" y="610"/>
                  <a:pt x="224" y="610"/>
                  <a:pt x="224" y="610"/>
                </a:cubicBezTo>
                <a:cubicBezTo>
                  <a:pt x="225" y="610"/>
                  <a:pt x="228" y="609"/>
                  <a:pt x="228" y="609"/>
                </a:cubicBezTo>
                <a:cubicBezTo>
                  <a:pt x="229" y="607"/>
                  <a:pt x="229" y="607"/>
                  <a:pt x="229" y="607"/>
                </a:cubicBezTo>
                <a:cubicBezTo>
                  <a:pt x="229" y="607"/>
                  <a:pt x="233" y="606"/>
                  <a:pt x="235" y="607"/>
                </a:cubicBezTo>
                <a:cubicBezTo>
                  <a:pt x="236" y="608"/>
                  <a:pt x="234" y="608"/>
                  <a:pt x="234" y="609"/>
                </a:cubicBezTo>
                <a:cubicBezTo>
                  <a:pt x="234" y="610"/>
                  <a:pt x="234" y="610"/>
                  <a:pt x="234" y="611"/>
                </a:cubicBezTo>
                <a:cubicBezTo>
                  <a:pt x="234" y="612"/>
                  <a:pt x="233" y="613"/>
                  <a:pt x="230" y="613"/>
                </a:cubicBezTo>
                <a:cubicBezTo>
                  <a:pt x="227" y="614"/>
                  <a:pt x="229" y="616"/>
                  <a:pt x="229" y="616"/>
                </a:cubicBezTo>
                <a:cubicBezTo>
                  <a:pt x="229" y="616"/>
                  <a:pt x="229" y="620"/>
                  <a:pt x="229" y="620"/>
                </a:cubicBezTo>
                <a:cubicBezTo>
                  <a:pt x="228" y="621"/>
                  <a:pt x="226" y="623"/>
                  <a:pt x="224" y="623"/>
                </a:cubicBezTo>
                <a:cubicBezTo>
                  <a:pt x="223" y="624"/>
                  <a:pt x="223" y="626"/>
                  <a:pt x="223" y="626"/>
                </a:cubicBezTo>
                <a:cubicBezTo>
                  <a:pt x="223" y="627"/>
                  <a:pt x="224" y="629"/>
                  <a:pt x="224" y="631"/>
                </a:cubicBezTo>
                <a:cubicBezTo>
                  <a:pt x="224" y="632"/>
                  <a:pt x="224" y="632"/>
                  <a:pt x="225" y="634"/>
                </a:cubicBezTo>
                <a:cubicBezTo>
                  <a:pt x="225" y="635"/>
                  <a:pt x="227" y="635"/>
                  <a:pt x="228" y="635"/>
                </a:cubicBezTo>
                <a:cubicBezTo>
                  <a:pt x="228" y="636"/>
                  <a:pt x="230" y="638"/>
                  <a:pt x="229" y="639"/>
                </a:cubicBezTo>
                <a:cubicBezTo>
                  <a:pt x="228" y="640"/>
                  <a:pt x="227" y="641"/>
                  <a:pt x="226" y="641"/>
                </a:cubicBezTo>
                <a:cubicBezTo>
                  <a:pt x="226" y="642"/>
                  <a:pt x="224" y="645"/>
                  <a:pt x="224" y="645"/>
                </a:cubicBezTo>
                <a:cubicBezTo>
                  <a:pt x="224" y="645"/>
                  <a:pt x="225" y="647"/>
                  <a:pt x="224" y="649"/>
                </a:cubicBezTo>
                <a:cubicBezTo>
                  <a:pt x="224" y="651"/>
                  <a:pt x="222" y="650"/>
                  <a:pt x="221" y="651"/>
                </a:cubicBezTo>
                <a:cubicBezTo>
                  <a:pt x="221" y="651"/>
                  <a:pt x="218" y="654"/>
                  <a:pt x="218" y="654"/>
                </a:cubicBezTo>
                <a:cubicBezTo>
                  <a:pt x="217" y="654"/>
                  <a:pt x="216" y="658"/>
                  <a:pt x="216" y="660"/>
                </a:cubicBezTo>
                <a:cubicBezTo>
                  <a:pt x="216" y="661"/>
                  <a:pt x="216" y="663"/>
                  <a:pt x="216" y="664"/>
                </a:cubicBezTo>
                <a:cubicBezTo>
                  <a:pt x="216" y="665"/>
                  <a:pt x="216" y="664"/>
                  <a:pt x="214" y="667"/>
                </a:cubicBezTo>
                <a:cubicBezTo>
                  <a:pt x="211" y="670"/>
                  <a:pt x="212" y="668"/>
                  <a:pt x="209" y="667"/>
                </a:cubicBezTo>
                <a:cubicBezTo>
                  <a:pt x="205" y="667"/>
                  <a:pt x="209" y="666"/>
                  <a:pt x="210" y="664"/>
                </a:cubicBezTo>
                <a:cubicBezTo>
                  <a:pt x="211" y="662"/>
                  <a:pt x="212" y="660"/>
                  <a:pt x="212" y="660"/>
                </a:cubicBezTo>
                <a:cubicBezTo>
                  <a:pt x="211" y="656"/>
                  <a:pt x="211" y="656"/>
                  <a:pt x="211" y="656"/>
                </a:cubicBezTo>
                <a:cubicBezTo>
                  <a:pt x="209" y="653"/>
                  <a:pt x="209" y="653"/>
                  <a:pt x="209" y="653"/>
                </a:cubicBezTo>
                <a:lnTo>
                  <a:pt x="206" y="649"/>
                </a:lnTo>
                <a:close/>
              </a:path>
            </a:pathLst>
          </a:custGeom>
          <a:solidFill>
            <a:srgbClr val="D8D8D8"/>
          </a:solidFill>
          <a:ln w="9525" cap="rnd" cmpd="sng">
            <a:solidFill>
              <a:srgbClr val="F2F2F2"/>
            </a:solidFill>
            <a:prstDash val="solid"/>
            <a:round/>
            <a:headEnd type="none" w="sm" len="sm"/>
            <a:tailEnd type="none" w="sm" len="sm"/>
          </a:ln>
        </p:spPr>
        <p:txBody>
          <a:bodyPr spcFirstLastPara="1" wrap="square" lIns="49325" tIns="24650" rIns="49325" bIns="24650" anchor="t"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dk1"/>
              </a:solidFill>
              <a:latin typeface="Montserrat"/>
              <a:ea typeface="Montserrat"/>
              <a:cs typeface="Montserrat"/>
              <a:sym typeface="Montserrat"/>
            </a:endParaRPr>
          </a:p>
        </p:txBody>
      </p:sp>
      <p:sp>
        <p:nvSpPr>
          <p:cNvPr id="348" name="Google Shape;348;p10"/>
          <p:cNvSpPr/>
          <p:nvPr/>
        </p:nvSpPr>
        <p:spPr>
          <a:xfrm>
            <a:off x="2705326" y="3548940"/>
            <a:ext cx="1557702" cy="2133067"/>
          </a:xfrm>
          <a:custGeom>
            <a:avLst/>
            <a:gdLst/>
            <a:ahLst/>
            <a:cxnLst/>
            <a:rect l="l" t="t" r="r" b="b"/>
            <a:pathLst>
              <a:path w="538" h="760" extrusionOk="0">
                <a:moveTo>
                  <a:pt x="370" y="57"/>
                </a:moveTo>
                <a:cubicBezTo>
                  <a:pt x="368" y="57"/>
                  <a:pt x="365" y="58"/>
                  <a:pt x="365" y="56"/>
                </a:cubicBezTo>
                <a:cubicBezTo>
                  <a:pt x="365" y="55"/>
                  <a:pt x="362" y="52"/>
                  <a:pt x="362" y="52"/>
                </a:cubicBezTo>
                <a:cubicBezTo>
                  <a:pt x="362" y="51"/>
                  <a:pt x="360" y="49"/>
                  <a:pt x="363" y="48"/>
                </a:cubicBezTo>
                <a:cubicBezTo>
                  <a:pt x="365" y="46"/>
                  <a:pt x="372" y="43"/>
                  <a:pt x="373" y="43"/>
                </a:cubicBezTo>
                <a:cubicBezTo>
                  <a:pt x="373" y="43"/>
                  <a:pt x="376" y="38"/>
                  <a:pt x="377" y="37"/>
                </a:cubicBezTo>
                <a:cubicBezTo>
                  <a:pt x="378" y="37"/>
                  <a:pt x="384" y="37"/>
                  <a:pt x="384" y="37"/>
                </a:cubicBezTo>
                <a:cubicBezTo>
                  <a:pt x="384" y="37"/>
                  <a:pt x="385" y="38"/>
                  <a:pt x="387" y="38"/>
                </a:cubicBezTo>
                <a:cubicBezTo>
                  <a:pt x="389" y="39"/>
                  <a:pt x="393" y="36"/>
                  <a:pt x="391" y="39"/>
                </a:cubicBezTo>
                <a:cubicBezTo>
                  <a:pt x="388" y="41"/>
                  <a:pt x="387" y="42"/>
                  <a:pt x="386" y="42"/>
                </a:cubicBezTo>
                <a:cubicBezTo>
                  <a:pt x="385" y="43"/>
                  <a:pt x="380" y="47"/>
                  <a:pt x="380" y="49"/>
                </a:cubicBezTo>
                <a:cubicBezTo>
                  <a:pt x="379" y="51"/>
                  <a:pt x="380" y="51"/>
                  <a:pt x="379" y="52"/>
                </a:cubicBezTo>
                <a:cubicBezTo>
                  <a:pt x="377" y="53"/>
                  <a:pt x="371" y="56"/>
                  <a:pt x="370" y="57"/>
                </a:cubicBezTo>
                <a:close/>
                <a:moveTo>
                  <a:pt x="383" y="61"/>
                </a:moveTo>
                <a:cubicBezTo>
                  <a:pt x="383" y="61"/>
                  <a:pt x="383" y="61"/>
                  <a:pt x="383" y="61"/>
                </a:cubicBezTo>
                <a:cubicBezTo>
                  <a:pt x="383" y="61"/>
                  <a:pt x="386" y="62"/>
                  <a:pt x="386" y="61"/>
                </a:cubicBezTo>
                <a:cubicBezTo>
                  <a:pt x="386" y="61"/>
                  <a:pt x="387" y="59"/>
                  <a:pt x="387" y="56"/>
                </a:cubicBezTo>
                <a:cubicBezTo>
                  <a:pt x="388" y="53"/>
                  <a:pt x="390" y="53"/>
                  <a:pt x="391" y="52"/>
                </a:cubicBezTo>
                <a:cubicBezTo>
                  <a:pt x="392" y="51"/>
                  <a:pt x="391" y="51"/>
                  <a:pt x="392" y="49"/>
                </a:cubicBezTo>
                <a:cubicBezTo>
                  <a:pt x="392" y="47"/>
                  <a:pt x="391" y="47"/>
                  <a:pt x="389" y="46"/>
                </a:cubicBezTo>
                <a:cubicBezTo>
                  <a:pt x="386" y="46"/>
                  <a:pt x="386" y="48"/>
                  <a:pt x="384" y="48"/>
                </a:cubicBezTo>
                <a:cubicBezTo>
                  <a:pt x="383" y="49"/>
                  <a:pt x="383" y="51"/>
                  <a:pt x="384" y="52"/>
                </a:cubicBezTo>
                <a:cubicBezTo>
                  <a:pt x="384" y="53"/>
                  <a:pt x="382" y="54"/>
                  <a:pt x="380" y="55"/>
                </a:cubicBezTo>
                <a:cubicBezTo>
                  <a:pt x="378" y="57"/>
                  <a:pt x="378" y="59"/>
                  <a:pt x="378" y="59"/>
                </a:cubicBezTo>
                <a:cubicBezTo>
                  <a:pt x="383" y="61"/>
                  <a:pt x="383" y="61"/>
                  <a:pt x="383" y="61"/>
                </a:cubicBezTo>
                <a:close/>
                <a:moveTo>
                  <a:pt x="363" y="126"/>
                </a:moveTo>
                <a:cubicBezTo>
                  <a:pt x="363" y="126"/>
                  <a:pt x="363" y="126"/>
                  <a:pt x="363" y="126"/>
                </a:cubicBezTo>
                <a:cubicBezTo>
                  <a:pt x="367" y="127"/>
                  <a:pt x="367" y="127"/>
                  <a:pt x="367" y="127"/>
                </a:cubicBezTo>
                <a:cubicBezTo>
                  <a:pt x="374" y="135"/>
                  <a:pt x="374" y="135"/>
                  <a:pt x="374" y="135"/>
                </a:cubicBezTo>
                <a:cubicBezTo>
                  <a:pt x="380" y="142"/>
                  <a:pt x="380" y="142"/>
                  <a:pt x="380" y="142"/>
                </a:cubicBezTo>
                <a:cubicBezTo>
                  <a:pt x="380" y="142"/>
                  <a:pt x="389" y="149"/>
                  <a:pt x="391" y="150"/>
                </a:cubicBezTo>
                <a:cubicBezTo>
                  <a:pt x="393" y="151"/>
                  <a:pt x="404" y="153"/>
                  <a:pt x="405" y="154"/>
                </a:cubicBezTo>
                <a:cubicBezTo>
                  <a:pt x="408" y="150"/>
                  <a:pt x="408" y="150"/>
                  <a:pt x="408" y="150"/>
                </a:cubicBezTo>
                <a:cubicBezTo>
                  <a:pt x="412" y="147"/>
                  <a:pt x="412" y="147"/>
                  <a:pt x="412" y="147"/>
                </a:cubicBezTo>
                <a:cubicBezTo>
                  <a:pt x="411" y="145"/>
                  <a:pt x="411" y="145"/>
                  <a:pt x="411" y="145"/>
                </a:cubicBezTo>
                <a:cubicBezTo>
                  <a:pt x="416" y="142"/>
                  <a:pt x="416" y="142"/>
                  <a:pt x="416" y="142"/>
                </a:cubicBezTo>
                <a:cubicBezTo>
                  <a:pt x="420" y="145"/>
                  <a:pt x="420" y="145"/>
                  <a:pt x="420" y="145"/>
                </a:cubicBezTo>
                <a:cubicBezTo>
                  <a:pt x="430" y="147"/>
                  <a:pt x="430" y="147"/>
                  <a:pt x="430" y="147"/>
                </a:cubicBezTo>
                <a:cubicBezTo>
                  <a:pt x="434" y="150"/>
                  <a:pt x="434" y="150"/>
                  <a:pt x="434" y="150"/>
                </a:cubicBezTo>
                <a:cubicBezTo>
                  <a:pt x="434" y="150"/>
                  <a:pt x="434" y="150"/>
                  <a:pt x="435" y="150"/>
                </a:cubicBezTo>
                <a:cubicBezTo>
                  <a:pt x="435" y="150"/>
                  <a:pt x="435" y="150"/>
                  <a:pt x="435" y="150"/>
                </a:cubicBezTo>
                <a:cubicBezTo>
                  <a:pt x="435" y="150"/>
                  <a:pt x="435" y="150"/>
                  <a:pt x="435" y="150"/>
                </a:cubicBezTo>
                <a:cubicBezTo>
                  <a:pt x="436" y="149"/>
                  <a:pt x="436" y="149"/>
                  <a:pt x="436" y="149"/>
                </a:cubicBezTo>
                <a:cubicBezTo>
                  <a:pt x="436" y="149"/>
                  <a:pt x="436" y="149"/>
                  <a:pt x="436" y="149"/>
                </a:cubicBezTo>
                <a:cubicBezTo>
                  <a:pt x="436" y="149"/>
                  <a:pt x="436" y="149"/>
                  <a:pt x="436" y="149"/>
                </a:cubicBezTo>
                <a:cubicBezTo>
                  <a:pt x="436" y="149"/>
                  <a:pt x="436" y="149"/>
                  <a:pt x="436" y="149"/>
                </a:cubicBezTo>
                <a:cubicBezTo>
                  <a:pt x="436" y="149"/>
                  <a:pt x="437" y="149"/>
                  <a:pt x="437" y="149"/>
                </a:cubicBezTo>
                <a:cubicBezTo>
                  <a:pt x="437" y="149"/>
                  <a:pt x="437" y="149"/>
                  <a:pt x="437" y="149"/>
                </a:cubicBezTo>
                <a:cubicBezTo>
                  <a:pt x="437" y="149"/>
                  <a:pt x="437" y="149"/>
                  <a:pt x="437" y="149"/>
                </a:cubicBezTo>
                <a:cubicBezTo>
                  <a:pt x="437" y="149"/>
                  <a:pt x="437" y="149"/>
                  <a:pt x="437" y="149"/>
                </a:cubicBezTo>
                <a:cubicBezTo>
                  <a:pt x="437" y="149"/>
                  <a:pt x="437" y="149"/>
                  <a:pt x="437" y="149"/>
                </a:cubicBezTo>
                <a:cubicBezTo>
                  <a:pt x="438" y="149"/>
                  <a:pt x="438" y="149"/>
                  <a:pt x="438" y="149"/>
                </a:cubicBezTo>
                <a:cubicBezTo>
                  <a:pt x="438" y="149"/>
                  <a:pt x="438" y="149"/>
                  <a:pt x="438" y="149"/>
                </a:cubicBezTo>
                <a:cubicBezTo>
                  <a:pt x="438" y="149"/>
                  <a:pt x="438" y="149"/>
                  <a:pt x="438" y="149"/>
                </a:cubicBezTo>
                <a:cubicBezTo>
                  <a:pt x="438" y="149"/>
                  <a:pt x="438" y="149"/>
                  <a:pt x="438" y="149"/>
                </a:cubicBezTo>
                <a:cubicBezTo>
                  <a:pt x="438" y="149"/>
                  <a:pt x="438" y="149"/>
                  <a:pt x="438" y="149"/>
                </a:cubicBezTo>
                <a:cubicBezTo>
                  <a:pt x="438" y="149"/>
                  <a:pt x="438" y="149"/>
                  <a:pt x="438" y="149"/>
                </a:cubicBezTo>
                <a:cubicBezTo>
                  <a:pt x="438" y="149"/>
                  <a:pt x="438" y="149"/>
                  <a:pt x="438" y="149"/>
                </a:cubicBezTo>
                <a:cubicBezTo>
                  <a:pt x="438" y="149"/>
                  <a:pt x="438" y="149"/>
                  <a:pt x="438" y="149"/>
                </a:cubicBezTo>
                <a:cubicBezTo>
                  <a:pt x="438" y="149"/>
                  <a:pt x="438" y="149"/>
                  <a:pt x="438" y="149"/>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7"/>
                  <a:pt x="438" y="147"/>
                  <a:pt x="438" y="147"/>
                </a:cubicBezTo>
                <a:cubicBezTo>
                  <a:pt x="438" y="146"/>
                  <a:pt x="438" y="140"/>
                  <a:pt x="438" y="140"/>
                </a:cubicBezTo>
                <a:cubicBezTo>
                  <a:pt x="438" y="140"/>
                  <a:pt x="435" y="138"/>
                  <a:pt x="438" y="136"/>
                </a:cubicBezTo>
                <a:cubicBezTo>
                  <a:pt x="441" y="133"/>
                  <a:pt x="445" y="130"/>
                  <a:pt x="445" y="130"/>
                </a:cubicBezTo>
                <a:cubicBezTo>
                  <a:pt x="445" y="130"/>
                  <a:pt x="447" y="129"/>
                  <a:pt x="447" y="126"/>
                </a:cubicBezTo>
                <a:cubicBezTo>
                  <a:pt x="447" y="123"/>
                  <a:pt x="445" y="115"/>
                  <a:pt x="445" y="115"/>
                </a:cubicBezTo>
                <a:cubicBezTo>
                  <a:pt x="445" y="115"/>
                  <a:pt x="443" y="110"/>
                  <a:pt x="443" y="108"/>
                </a:cubicBezTo>
                <a:cubicBezTo>
                  <a:pt x="445" y="96"/>
                  <a:pt x="440" y="88"/>
                  <a:pt x="443" y="86"/>
                </a:cubicBezTo>
                <a:cubicBezTo>
                  <a:pt x="443" y="86"/>
                  <a:pt x="443" y="86"/>
                  <a:pt x="443" y="86"/>
                </a:cubicBezTo>
                <a:cubicBezTo>
                  <a:pt x="443" y="86"/>
                  <a:pt x="443" y="86"/>
                  <a:pt x="443" y="86"/>
                </a:cubicBezTo>
                <a:cubicBezTo>
                  <a:pt x="445" y="85"/>
                  <a:pt x="445" y="85"/>
                  <a:pt x="445" y="85"/>
                </a:cubicBezTo>
                <a:cubicBezTo>
                  <a:pt x="448" y="83"/>
                  <a:pt x="448" y="83"/>
                  <a:pt x="448" y="83"/>
                </a:cubicBezTo>
                <a:cubicBezTo>
                  <a:pt x="448" y="83"/>
                  <a:pt x="448" y="82"/>
                  <a:pt x="448" y="82"/>
                </a:cubicBezTo>
                <a:cubicBezTo>
                  <a:pt x="448" y="77"/>
                  <a:pt x="442" y="72"/>
                  <a:pt x="449" y="71"/>
                </a:cubicBezTo>
                <a:cubicBezTo>
                  <a:pt x="452" y="69"/>
                  <a:pt x="452" y="69"/>
                  <a:pt x="452" y="69"/>
                </a:cubicBezTo>
                <a:cubicBezTo>
                  <a:pt x="461" y="69"/>
                  <a:pt x="461" y="69"/>
                  <a:pt x="461" y="69"/>
                </a:cubicBezTo>
                <a:cubicBezTo>
                  <a:pt x="463" y="63"/>
                  <a:pt x="463" y="63"/>
                  <a:pt x="463" y="63"/>
                </a:cubicBezTo>
                <a:cubicBezTo>
                  <a:pt x="467" y="59"/>
                  <a:pt x="467" y="59"/>
                  <a:pt x="467" y="59"/>
                </a:cubicBezTo>
                <a:cubicBezTo>
                  <a:pt x="470" y="59"/>
                  <a:pt x="474" y="58"/>
                  <a:pt x="476" y="59"/>
                </a:cubicBezTo>
                <a:cubicBezTo>
                  <a:pt x="478" y="62"/>
                  <a:pt x="478" y="64"/>
                  <a:pt x="482" y="65"/>
                </a:cubicBezTo>
                <a:cubicBezTo>
                  <a:pt x="494" y="69"/>
                  <a:pt x="494" y="69"/>
                  <a:pt x="494" y="69"/>
                </a:cubicBezTo>
                <a:cubicBezTo>
                  <a:pt x="500" y="70"/>
                  <a:pt x="500" y="70"/>
                  <a:pt x="500" y="70"/>
                </a:cubicBezTo>
                <a:cubicBezTo>
                  <a:pt x="500" y="70"/>
                  <a:pt x="500" y="70"/>
                  <a:pt x="500" y="70"/>
                </a:cubicBezTo>
                <a:cubicBezTo>
                  <a:pt x="501" y="70"/>
                  <a:pt x="501" y="70"/>
                  <a:pt x="501" y="70"/>
                </a:cubicBezTo>
                <a:cubicBezTo>
                  <a:pt x="501" y="70"/>
                  <a:pt x="501" y="70"/>
                  <a:pt x="501" y="70"/>
                </a:cubicBezTo>
                <a:cubicBezTo>
                  <a:pt x="503" y="72"/>
                  <a:pt x="503" y="72"/>
                  <a:pt x="503" y="72"/>
                </a:cubicBezTo>
                <a:cubicBezTo>
                  <a:pt x="503" y="72"/>
                  <a:pt x="503" y="72"/>
                  <a:pt x="503" y="72"/>
                </a:cubicBezTo>
                <a:cubicBezTo>
                  <a:pt x="503" y="72"/>
                  <a:pt x="503" y="72"/>
                  <a:pt x="503" y="72"/>
                </a:cubicBezTo>
                <a:cubicBezTo>
                  <a:pt x="503" y="72"/>
                  <a:pt x="503" y="72"/>
                  <a:pt x="503" y="72"/>
                </a:cubicBezTo>
                <a:cubicBezTo>
                  <a:pt x="503" y="74"/>
                  <a:pt x="503" y="76"/>
                  <a:pt x="504" y="77"/>
                </a:cubicBezTo>
                <a:cubicBezTo>
                  <a:pt x="504" y="79"/>
                  <a:pt x="505" y="82"/>
                  <a:pt x="505" y="82"/>
                </a:cubicBezTo>
                <a:cubicBezTo>
                  <a:pt x="505" y="82"/>
                  <a:pt x="504" y="85"/>
                  <a:pt x="504" y="87"/>
                </a:cubicBezTo>
                <a:cubicBezTo>
                  <a:pt x="503" y="88"/>
                  <a:pt x="503" y="91"/>
                  <a:pt x="503" y="92"/>
                </a:cubicBezTo>
                <a:cubicBezTo>
                  <a:pt x="503" y="93"/>
                  <a:pt x="503" y="94"/>
                  <a:pt x="503" y="95"/>
                </a:cubicBezTo>
                <a:cubicBezTo>
                  <a:pt x="503" y="97"/>
                  <a:pt x="504" y="100"/>
                  <a:pt x="505" y="101"/>
                </a:cubicBezTo>
                <a:cubicBezTo>
                  <a:pt x="505" y="102"/>
                  <a:pt x="510" y="105"/>
                  <a:pt x="510" y="105"/>
                </a:cubicBezTo>
                <a:cubicBezTo>
                  <a:pt x="510" y="105"/>
                  <a:pt x="510" y="105"/>
                  <a:pt x="509" y="106"/>
                </a:cubicBezTo>
                <a:cubicBezTo>
                  <a:pt x="509" y="106"/>
                  <a:pt x="509" y="107"/>
                  <a:pt x="510" y="107"/>
                </a:cubicBezTo>
                <a:cubicBezTo>
                  <a:pt x="512" y="107"/>
                  <a:pt x="515" y="106"/>
                  <a:pt x="515" y="106"/>
                </a:cubicBezTo>
                <a:cubicBezTo>
                  <a:pt x="515" y="106"/>
                  <a:pt x="515" y="97"/>
                  <a:pt x="514" y="94"/>
                </a:cubicBezTo>
                <a:cubicBezTo>
                  <a:pt x="513" y="90"/>
                  <a:pt x="518" y="86"/>
                  <a:pt x="518" y="86"/>
                </a:cubicBezTo>
                <a:cubicBezTo>
                  <a:pt x="525" y="79"/>
                  <a:pt x="525" y="79"/>
                  <a:pt x="525" y="79"/>
                </a:cubicBezTo>
                <a:cubicBezTo>
                  <a:pt x="524" y="71"/>
                  <a:pt x="524" y="71"/>
                  <a:pt x="524" y="71"/>
                </a:cubicBezTo>
                <a:cubicBezTo>
                  <a:pt x="532" y="72"/>
                  <a:pt x="532" y="72"/>
                  <a:pt x="532" y="72"/>
                </a:cubicBezTo>
                <a:cubicBezTo>
                  <a:pt x="532" y="72"/>
                  <a:pt x="538" y="69"/>
                  <a:pt x="536" y="65"/>
                </a:cubicBezTo>
                <a:cubicBezTo>
                  <a:pt x="534" y="60"/>
                  <a:pt x="532" y="52"/>
                  <a:pt x="530" y="54"/>
                </a:cubicBezTo>
                <a:cubicBezTo>
                  <a:pt x="527" y="56"/>
                  <a:pt x="522" y="62"/>
                  <a:pt x="522" y="62"/>
                </a:cubicBezTo>
                <a:cubicBezTo>
                  <a:pt x="521" y="52"/>
                  <a:pt x="521" y="52"/>
                  <a:pt x="521" y="52"/>
                </a:cubicBezTo>
                <a:cubicBezTo>
                  <a:pt x="513" y="55"/>
                  <a:pt x="513" y="55"/>
                  <a:pt x="513" y="55"/>
                </a:cubicBezTo>
                <a:cubicBezTo>
                  <a:pt x="505" y="53"/>
                  <a:pt x="505" y="53"/>
                  <a:pt x="505" y="53"/>
                </a:cubicBezTo>
                <a:cubicBezTo>
                  <a:pt x="505" y="53"/>
                  <a:pt x="502" y="49"/>
                  <a:pt x="499" y="50"/>
                </a:cubicBezTo>
                <a:cubicBezTo>
                  <a:pt x="496" y="50"/>
                  <a:pt x="491" y="50"/>
                  <a:pt x="491" y="50"/>
                </a:cubicBezTo>
                <a:cubicBezTo>
                  <a:pt x="491" y="50"/>
                  <a:pt x="487" y="47"/>
                  <a:pt x="489" y="46"/>
                </a:cubicBezTo>
                <a:cubicBezTo>
                  <a:pt x="492" y="46"/>
                  <a:pt x="498" y="47"/>
                  <a:pt x="501" y="46"/>
                </a:cubicBezTo>
                <a:cubicBezTo>
                  <a:pt x="503" y="46"/>
                  <a:pt x="519" y="42"/>
                  <a:pt x="519" y="42"/>
                </a:cubicBezTo>
                <a:cubicBezTo>
                  <a:pt x="520" y="35"/>
                  <a:pt x="520" y="35"/>
                  <a:pt x="520" y="35"/>
                </a:cubicBezTo>
                <a:cubicBezTo>
                  <a:pt x="527" y="29"/>
                  <a:pt x="527" y="29"/>
                  <a:pt x="527" y="29"/>
                </a:cubicBezTo>
                <a:cubicBezTo>
                  <a:pt x="515" y="20"/>
                  <a:pt x="515" y="20"/>
                  <a:pt x="515" y="20"/>
                </a:cubicBezTo>
                <a:cubicBezTo>
                  <a:pt x="510" y="12"/>
                  <a:pt x="510" y="12"/>
                  <a:pt x="510" y="12"/>
                </a:cubicBezTo>
                <a:cubicBezTo>
                  <a:pt x="510" y="12"/>
                  <a:pt x="509" y="9"/>
                  <a:pt x="507" y="9"/>
                </a:cubicBezTo>
                <a:cubicBezTo>
                  <a:pt x="504" y="9"/>
                  <a:pt x="496" y="13"/>
                  <a:pt x="496" y="13"/>
                </a:cubicBezTo>
                <a:cubicBezTo>
                  <a:pt x="490" y="9"/>
                  <a:pt x="490" y="9"/>
                  <a:pt x="490" y="9"/>
                </a:cubicBezTo>
                <a:cubicBezTo>
                  <a:pt x="481" y="10"/>
                  <a:pt x="481" y="10"/>
                  <a:pt x="481" y="10"/>
                </a:cubicBezTo>
                <a:cubicBezTo>
                  <a:pt x="468" y="6"/>
                  <a:pt x="468" y="6"/>
                  <a:pt x="468" y="6"/>
                </a:cubicBezTo>
                <a:cubicBezTo>
                  <a:pt x="468" y="9"/>
                  <a:pt x="468" y="9"/>
                  <a:pt x="468" y="9"/>
                </a:cubicBezTo>
                <a:cubicBezTo>
                  <a:pt x="468" y="9"/>
                  <a:pt x="464" y="8"/>
                  <a:pt x="463" y="6"/>
                </a:cubicBezTo>
                <a:cubicBezTo>
                  <a:pt x="463" y="4"/>
                  <a:pt x="463" y="2"/>
                  <a:pt x="463" y="2"/>
                </a:cubicBezTo>
                <a:cubicBezTo>
                  <a:pt x="458" y="3"/>
                  <a:pt x="458" y="3"/>
                  <a:pt x="458" y="3"/>
                </a:cubicBezTo>
                <a:cubicBezTo>
                  <a:pt x="456" y="3"/>
                  <a:pt x="456" y="3"/>
                  <a:pt x="456" y="3"/>
                </a:cubicBezTo>
                <a:cubicBezTo>
                  <a:pt x="450" y="0"/>
                  <a:pt x="450" y="0"/>
                  <a:pt x="450" y="0"/>
                </a:cubicBezTo>
                <a:cubicBezTo>
                  <a:pt x="447" y="6"/>
                  <a:pt x="447" y="6"/>
                  <a:pt x="447" y="6"/>
                </a:cubicBezTo>
                <a:cubicBezTo>
                  <a:pt x="451" y="13"/>
                  <a:pt x="451" y="13"/>
                  <a:pt x="451" y="13"/>
                </a:cubicBezTo>
                <a:cubicBezTo>
                  <a:pt x="447" y="21"/>
                  <a:pt x="447" y="21"/>
                  <a:pt x="447" y="21"/>
                </a:cubicBezTo>
                <a:cubicBezTo>
                  <a:pt x="450" y="26"/>
                  <a:pt x="450" y="26"/>
                  <a:pt x="450" y="26"/>
                </a:cubicBezTo>
                <a:cubicBezTo>
                  <a:pt x="450" y="33"/>
                  <a:pt x="450" y="33"/>
                  <a:pt x="450" y="33"/>
                </a:cubicBezTo>
                <a:cubicBezTo>
                  <a:pt x="446" y="41"/>
                  <a:pt x="446" y="41"/>
                  <a:pt x="446" y="41"/>
                </a:cubicBezTo>
                <a:cubicBezTo>
                  <a:pt x="440" y="36"/>
                  <a:pt x="440" y="36"/>
                  <a:pt x="440" y="36"/>
                </a:cubicBezTo>
                <a:cubicBezTo>
                  <a:pt x="441" y="29"/>
                  <a:pt x="441" y="29"/>
                  <a:pt x="441" y="29"/>
                </a:cubicBezTo>
                <a:cubicBezTo>
                  <a:pt x="444" y="21"/>
                  <a:pt x="444" y="21"/>
                  <a:pt x="444" y="21"/>
                </a:cubicBezTo>
                <a:cubicBezTo>
                  <a:pt x="440" y="13"/>
                  <a:pt x="440" y="13"/>
                  <a:pt x="440" y="13"/>
                </a:cubicBezTo>
                <a:cubicBezTo>
                  <a:pt x="432" y="20"/>
                  <a:pt x="432" y="20"/>
                  <a:pt x="432" y="20"/>
                </a:cubicBezTo>
                <a:cubicBezTo>
                  <a:pt x="432" y="30"/>
                  <a:pt x="432" y="30"/>
                  <a:pt x="432" y="30"/>
                </a:cubicBezTo>
                <a:cubicBezTo>
                  <a:pt x="428" y="37"/>
                  <a:pt x="428" y="37"/>
                  <a:pt x="428" y="37"/>
                </a:cubicBezTo>
                <a:cubicBezTo>
                  <a:pt x="428" y="46"/>
                  <a:pt x="428" y="46"/>
                  <a:pt x="428" y="46"/>
                </a:cubicBezTo>
                <a:cubicBezTo>
                  <a:pt x="426" y="53"/>
                  <a:pt x="426" y="53"/>
                  <a:pt x="426" y="53"/>
                </a:cubicBezTo>
                <a:cubicBezTo>
                  <a:pt x="425" y="62"/>
                  <a:pt x="425" y="62"/>
                  <a:pt x="425" y="62"/>
                </a:cubicBezTo>
                <a:cubicBezTo>
                  <a:pt x="425" y="62"/>
                  <a:pt x="425" y="64"/>
                  <a:pt x="423" y="64"/>
                </a:cubicBezTo>
                <a:cubicBezTo>
                  <a:pt x="421" y="65"/>
                  <a:pt x="417" y="63"/>
                  <a:pt x="417" y="63"/>
                </a:cubicBezTo>
                <a:cubicBezTo>
                  <a:pt x="417" y="50"/>
                  <a:pt x="417" y="50"/>
                  <a:pt x="417" y="50"/>
                </a:cubicBezTo>
                <a:cubicBezTo>
                  <a:pt x="419" y="43"/>
                  <a:pt x="419" y="43"/>
                  <a:pt x="419" y="43"/>
                </a:cubicBezTo>
                <a:cubicBezTo>
                  <a:pt x="422" y="37"/>
                  <a:pt x="422" y="37"/>
                  <a:pt x="422" y="37"/>
                </a:cubicBezTo>
                <a:cubicBezTo>
                  <a:pt x="426" y="29"/>
                  <a:pt x="426" y="29"/>
                  <a:pt x="426" y="29"/>
                </a:cubicBezTo>
                <a:cubicBezTo>
                  <a:pt x="426" y="29"/>
                  <a:pt x="426" y="24"/>
                  <a:pt x="425" y="23"/>
                </a:cubicBezTo>
                <a:cubicBezTo>
                  <a:pt x="425" y="23"/>
                  <a:pt x="423" y="22"/>
                  <a:pt x="424" y="22"/>
                </a:cubicBezTo>
                <a:cubicBezTo>
                  <a:pt x="424" y="21"/>
                  <a:pt x="428" y="17"/>
                  <a:pt x="428" y="17"/>
                </a:cubicBezTo>
                <a:cubicBezTo>
                  <a:pt x="428" y="17"/>
                  <a:pt x="428" y="14"/>
                  <a:pt x="425" y="12"/>
                </a:cubicBezTo>
                <a:cubicBezTo>
                  <a:pt x="423" y="11"/>
                  <a:pt x="421" y="9"/>
                  <a:pt x="419" y="10"/>
                </a:cubicBezTo>
                <a:cubicBezTo>
                  <a:pt x="418" y="11"/>
                  <a:pt x="413" y="13"/>
                  <a:pt x="413" y="14"/>
                </a:cubicBezTo>
                <a:cubicBezTo>
                  <a:pt x="412" y="15"/>
                  <a:pt x="413" y="17"/>
                  <a:pt x="414" y="18"/>
                </a:cubicBezTo>
                <a:cubicBezTo>
                  <a:pt x="415" y="18"/>
                  <a:pt x="416" y="19"/>
                  <a:pt x="417" y="19"/>
                </a:cubicBezTo>
                <a:cubicBezTo>
                  <a:pt x="417" y="20"/>
                  <a:pt x="418" y="23"/>
                  <a:pt x="417" y="24"/>
                </a:cubicBezTo>
                <a:cubicBezTo>
                  <a:pt x="416" y="25"/>
                  <a:pt x="417" y="28"/>
                  <a:pt x="414" y="27"/>
                </a:cubicBezTo>
                <a:cubicBezTo>
                  <a:pt x="412" y="26"/>
                  <a:pt x="406" y="22"/>
                  <a:pt x="406" y="22"/>
                </a:cubicBezTo>
                <a:cubicBezTo>
                  <a:pt x="405" y="22"/>
                  <a:pt x="406" y="18"/>
                  <a:pt x="404" y="22"/>
                </a:cubicBezTo>
                <a:cubicBezTo>
                  <a:pt x="402" y="25"/>
                  <a:pt x="401" y="26"/>
                  <a:pt x="402" y="28"/>
                </a:cubicBezTo>
                <a:cubicBezTo>
                  <a:pt x="403" y="30"/>
                  <a:pt x="404" y="30"/>
                  <a:pt x="404" y="31"/>
                </a:cubicBezTo>
                <a:cubicBezTo>
                  <a:pt x="404" y="32"/>
                  <a:pt x="400" y="32"/>
                  <a:pt x="400" y="33"/>
                </a:cubicBezTo>
                <a:cubicBezTo>
                  <a:pt x="400" y="34"/>
                  <a:pt x="399" y="35"/>
                  <a:pt x="401" y="37"/>
                </a:cubicBezTo>
                <a:cubicBezTo>
                  <a:pt x="403" y="38"/>
                  <a:pt x="405" y="39"/>
                  <a:pt x="405" y="39"/>
                </a:cubicBezTo>
                <a:cubicBezTo>
                  <a:pt x="405" y="39"/>
                  <a:pt x="407" y="42"/>
                  <a:pt x="406" y="42"/>
                </a:cubicBezTo>
                <a:cubicBezTo>
                  <a:pt x="406" y="43"/>
                  <a:pt x="400" y="42"/>
                  <a:pt x="400" y="43"/>
                </a:cubicBezTo>
                <a:cubicBezTo>
                  <a:pt x="400" y="44"/>
                  <a:pt x="400" y="46"/>
                  <a:pt x="400" y="47"/>
                </a:cubicBezTo>
                <a:cubicBezTo>
                  <a:pt x="400" y="48"/>
                  <a:pt x="400" y="50"/>
                  <a:pt x="400" y="50"/>
                </a:cubicBezTo>
                <a:cubicBezTo>
                  <a:pt x="400" y="51"/>
                  <a:pt x="396" y="51"/>
                  <a:pt x="395" y="52"/>
                </a:cubicBezTo>
                <a:cubicBezTo>
                  <a:pt x="393" y="53"/>
                  <a:pt x="392" y="56"/>
                  <a:pt x="392" y="58"/>
                </a:cubicBezTo>
                <a:cubicBezTo>
                  <a:pt x="391" y="60"/>
                  <a:pt x="391" y="62"/>
                  <a:pt x="391" y="63"/>
                </a:cubicBezTo>
                <a:cubicBezTo>
                  <a:pt x="391" y="64"/>
                  <a:pt x="389" y="66"/>
                  <a:pt x="389" y="66"/>
                </a:cubicBezTo>
                <a:cubicBezTo>
                  <a:pt x="389" y="66"/>
                  <a:pt x="389" y="67"/>
                  <a:pt x="387" y="66"/>
                </a:cubicBezTo>
                <a:cubicBezTo>
                  <a:pt x="385" y="66"/>
                  <a:pt x="378" y="62"/>
                  <a:pt x="377" y="62"/>
                </a:cubicBezTo>
                <a:cubicBezTo>
                  <a:pt x="375" y="62"/>
                  <a:pt x="373" y="63"/>
                  <a:pt x="373" y="65"/>
                </a:cubicBezTo>
                <a:cubicBezTo>
                  <a:pt x="373" y="66"/>
                  <a:pt x="376" y="69"/>
                  <a:pt x="377" y="69"/>
                </a:cubicBezTo>
                <a:cubicBezTo>
                  <a:pt x="377" y="69"/>
                  <a:pt x="382" y="70"/>
                  <a:pt x="383" y="71"/>
                </a:cubicBezTo>
                <a:cubicBezTo>
                  <a:pt x="383" y="72"/>
                  <a:pt x="383" y="79"/>
                  <a:pt x="383" y="79"/>
                </a:cubicBezTo>
                <a:cubicBezTo>
                  <a:pt x="383" y="79"/>
                  <a:pt x="387" y="87"/>
                  <a:pt x="380" y="80"/>
                </a:cubicBezTo>
                <a:cubicBezTo>
                  <a:pt x="372" y="73"/>
                  <a:pt x="372" y="72"/>
                  <a:pt x="371" y="71"/>
                </a:cubicBezTo>
                <a:cubicBezTo>
                  <a:pt x="370" y="71"/>
                  <a:pt x="363" y="69"/>
                  <a:pt x="363" y="69"/>
                </a:cubicBezTo>
                <a:cubicBezTo>
                  <a:pt x="363" y="69"/>
                  <a:pt x="362" y="66"/>
                  <a:pt x="361" y="69"/>
                </a:cubicBezTo>
                <a:cubicBezTo>
                  <a:pt x="360" y="71"/>
                  <a:pt x="363" y="76"/>
                  <a:pt x="363" y="76"/>
                </a:cubicBezTo>
                <a:cubicBezTo>
                  <a:pt x="362" y="75"/>
                  <a:pt x="362" y="75"/>
                  <a:pt x="362" y="75"/>
                </a:cubicBezTo>
                <a:cubicBezTo>
                  <a:pt x="362" y="75"/>
                  <a:pt x="359" y="73"/>
                  <a:pt x="357" y="72"/>
                </a:cubicBezTo>
                <a:cubicBezTo>
                  <a:pt x="356" y="70"/>
                  <a:pt x="353" y="72"/>
                  <a:pt x="353" y="72"/>
                </a:cubicBezTo>
                <a:cubicBezTo>
                  <a:pt x="353" y="72"/>
                  <a:pt x="352" y="73"/>
                  <a:pt x="350" y="75"/>
                </a:cubicBezTo>
                <a:cubicBezTo>
                  <a:pt x="349" y="76"/>
                  <a:pt x="345" y="72"/>
                  <a:pt x="349" y="77"/>
                </a:cubicBezTo>
                <a:cubicBezTo>
                  <a:pt x="352" y="81"/>
                  <a:pt x="355" y="82"/>
                  <a:pt x="356" y="83"/>
                </a:cubicBezTo>
                <a:cubicBezTo>
                  <a:pt x="356" y="83"/>
                  <a:pt x="360" y="84"/>
                  <a:pt x="361" y="85"/>
                </a:cubicBezTo>
                <a:cubicBezTo>
                  <a:pt x="362" y="86"/>
                  <a:pt x="362" y="89"/>
                  <a:pt x="362" y="90"/>
                </a:cubicBezTo>
                <a:cubicBezTo>
                  <a:pt x="362" y="90"/>
                  <a:pt x="365" y="94"/>
                  <a:pt x="360" y="91"/>
                </a:cubicBezTo>
                <a:cubicBezTo>
                  <a:pt x="355" y="87"/>
                  <a:pt x="355" y="86"/>
                  <a:pt x="353" y="86"/>
                </a:cubicBezTo>
                <a:cubicBezTo>
                  <a:pt x="352" y="86"/>
                  <a:pt x="350" y="88"/>
                  <a:pt x="350" y="88"/>
                </a:cubicBezTo>
                <a:cubicBezTo>
                  <a:pt x="350" y="88"/>
                  <a:pt x="344" y="87"/>
                  <a:pt x="344" y="84"/>
                </a:cubicBezTo>
                <a:cubicBezTo>
                  <a:pt x="343" y="81"/>
                  <a:pt x="345" y="76"/>
                  <a:pt x="341" y="77"/>
                </a:cubicBezTo>
                <a:cubicBezTo>
                  <a:pt x="336" y="77"/>
                  <a:pt x="335" y="79"/>
                  <a:pt x="335" y="80"/>
                </a:cubicBezTo>
                <a:cubicBezTo>
                  <a:pt x="335" y="81"/>
                  <a:pt x="332" y="82"/>
                  <a:pt x="335" y="85"/>
                </a:cubicBezTo>
                <a:cubicBezTo>
                  <a:pt x="338" y="88"/>
                  <a:pt x="340" y="90"/>
                  <a:pt x="341" y="90"/>
                </a:cubicBezTo>
                <a:cubicBezTo>
                  <a:pt x="341" y="90"/>
                  <a:pt x="347" y="90"/>
                  <a:pt x="344" y="91"/>
                </a:cubicBezTo>
                <a:cubicBezTo>
                  <a:pt x="342" y="93"/>
                  <a:pt x="338" y="93"/>
                  <a:pt x="337" y="93"/>
                </a:cubicBezTo>
                <a:cubicBezTo>
                  <a:pt x="336" y="93"/>
                  <a:pt x="337" y="92"/>
                  <a:pt x="336" y="93"/>
                </a:cubicBezTo>
                <a:cubicBezTo>
                  <a:pt x="334" y="94"/>
                  <a:pt x="329" y="99"/>
                  <a:pt x="329" y="99"/>
                </a:cubicBezTo>
                <a:cubicBezTo>
                  <a:pt x="329" y="99"/>
                  <a:pt x="328" y="97"/>
                  <a:pt x="328" y="96"/>
                </a:cubicBezTo>
                <a:cubicBezTo>
                  <a:pt x="328" y="95"/>
                  <a:pt x="332" y="93"/>
                  <a:pt x="332" y="91"/>
                </a:cubicBezTo>
                <a:cubicBezTo>
                  <a:pt x="332" y="89"/>
                  <a:pt x="330" y="82"/>
                  <a:pt x="330" y="82"/>
                </a:cubicBezTo>
                <a:cubicBezTo>
                  <a:pt x="330" y="82"/>
                  <a:pt x="326" y="80"/>
                  <a:pt x="326" y="80"/>
                </a:cubicBezTo>
                <a:cubicBezTo>
                  <a:pt x="325" y="79"/>
                  <a:pt x="322" y="77"/>
                  <a:pt x="321" y="78"/>
                </a:cubicBezTo>
                <a:cubicBezTo>
                  <a:pt x="320" y="79"/>
                  <a:pt x="318" y="82"/>
                  <a:pt x="320" y="84"/>
                </a:cubicBezTo>
                <a:cubicBezTo>
                  <a:pt x="322" y="87"/>
                  <a:pt x="324" y="89"/>
                  <a:pt x="323" y="89"/>
                </a:cubicBezTo>
                <a:cubicBezTo>
                  <a:pt x="321" y="90"/>
                  <a:pt x="320" y="91"/>
                  <a:pt x="319" y="90"/>
                </a:cubicBezTo>
                <a:cubicBezTo>
                  <a:pt x="318" y="90"/>
                  <a:pt x="316" y="88"/>
                  <a:pt x="313" y="89"/>
                </a:cubicBezTo>
                <a:cubicBezTo>
                  <a:pt x="310" y="90"/>
                  <a:pt x="307" y="96"/>
                  <a:pt x="307" y="96"/>
                </a:cubicBezTo>
                <a:cubicBezTo>
                  <a:pt x="307" y="96"/>
                  <a:pt x="310" y="102"/>
                  <a:pt x="311" y="103"/>
                </a:cubicBezTo>
                <a:cubicBezTo>
                  <a:pt x="312" y="103"/>
                  <a:pt x="313" y="105"/>
                  <a:pt x="313" y="107"/>
                </a:cubicBezTo>
                <a:cubicBezTo>
                  <a:pt x="312" y="109"/>
                  <a:pt x="313" y="106"/>
                  <a:pt x="311" y="107"/>
                </a:cubicBezTo>
                <a:cubicBezTo>
                  <a:pt x="308" y="108"/>
                  <a:pt x="307" y="109"/>
                  <a:pt x="305" y="109"/>
                </a:cubicBezTo>
                <a:cubicBezTo>
                  <a:pt x="303" y="109"/>
                  <a:pt x="298" y="115"/>
                  <a:pt x="298" y="115"/>
                </a:cubicBezTo>
                <a:cubicBezTo>
                  <a:pt x="301" y="119"/>
                  <a:pt x="301" y="119"/>
                  <a:pt x="301" y="119"/>
                </a:cubicBezTo>
                <a:cubicBezTo>
                  <a:pt x="301" y="119"/>
                  <a:pt x="293" y="122"/>
                  <a:pt x="291" y="123"/>
                </a:cubicBezTo>
                <a:cubicBezTo>
                  <a:pt x="290" y="123"/>
                  <a:pt x="294" y="122"/>
                  <a:pt x="289" y="123"/>
                </a:cubicBezTo>
                <a:cubicBezTo>
                  <a:pt x="285" y="125"/>
                  <a:pt x="282" y="129"/>
                  <a:pt x="281" y="131"/>
                </a:cubicBezTo>
                <a:cubicBezTo>
                  <a:pt x="281" y="132"/>
                  <a:pt x="277" y="132"/>
                  <a:pt x="277" y="135"/>
                </a:cubicBezTo>
                <a:cubicBezTo>
                  <a:pt x="277" y="137"/>
                  <a:pt x="278" y="141"/>
                  <a:pt x="277" y="142"/>
                </a:cubicBezTo>
                <a:cubicBezTo>
                  <a:pt x="277" y="143"/>
                  <a:pt x="277" y="143"/>
                  <a:pt x="277" y="145"/>
                </a:cubicBezTo>
                <a:cubicBezTo>
                  <a:pt x="277" y="147"/>
                  <a:pt x="276" y="149"/>
                  <a:pt x="279" y="149"/>
                </a:cubicBezTo>
                <a:cubicBezTo>
                  <a:pt x="282" y="149"/>
                  <a:pt x="286" y="147"/>
                  <a:pt x="287" y="146"/>
                </a:cubicBezTo>
                <a:cubicBezTo>
                  <a:pt x="287" y="145"/>
                  <a:pt x="288" y="141"/>
                  <a:pt x="289" y="143"/>
                </a:cubicBezTo>
                <a:cubicBezTo>
                  <a:pt x="291" y="144"/>
                  <a:pt x="291" y="148"/>
                  <a:pt x="291" y="148"/>
                </a:cubicBezTo>
                <a:cubicBezTo>
                  <a:pt x="291" y="148"/>
                  <a:pt x="291" y="152"/>
                  <a:pt x="291" y="153"/>
                </a:cubicBezTo>
                <a:cubicBezTo>
                  <a:pt x="290" y="155"/>
                  <a:pt x="297" y="153"/>
                  <a:pt x="290" y="156"/>
                </a:cubicBezTo>
                <a:cubicBezTo>
                  <a:pt x="283" y="160"/>
                  <a:pt x="281" y="160"/>
                  <a:pt x="281" y="161"/>
                </a:cubicBezTo>
                <a:cubicBezTo>
                  <a:pt x="281" y="163"/>
                  <a:pt x="285" y="168"/>
                  <a:pt x="280" y="166"/>
                </a:cubicBezTo>
                <a:cubicBezTo>
                  <a:pt x="275" y="165"/>
                  <a:pt x="275" y="166"/>
                  <a:pt x="275" y="165"/>
                </a:cubicBezTo>
                <a:cubicBezTo>
                  <a:pt x="274" y="164"/>
                  <a:pt x="276" y="170"/>
                  <a:pt x="270" y="161"/>
                </a:cubicBezTo>
                <a:cubicBezTo>
                  <a:pt x="264" y="152"/>
                  <a:pt x="264" y="153"/>
                  <a:pt x="264" y="151"/>
                </a:cubicBezTo>
                <a:cubicBezTo>
                  <a:pt x="264" y="149"/>
                  <a:pt x="263" y="142"/>
                  <a:pt x="263" y="142"/>
                </a:cubicBezTo>
                <a:cubicBezTo>
                  <a:pt x="263" y="142"/>
                  <a:pt x="262" y="135"/>
                  <a:pt x="259" y="138"/>
                </a:cubicBezTo>
                <a:cubicBezTo>
                  <a:pt x="255" y="141"/>
                  <a:pt x="255" y="146"/>
                  <a:pt x="255" y="146"/>
                </a:cubicBezTo>
                <a:cubicBezTo>
                  <a:pt x="255" y="146"/>
                  <a:pt x="250" y="151"/>
                  <a:pt x="249" y="152"/>
                </a:cubicBezTo>
                <a:cubicBezTo>
                  <a:pt x="248" y="152"/>
                  <a:pt x="246" y="152"/>
                  <a:pt x="243" y="154"/>
                </a:cubicBezTo>
                <a:cubicBezTo>
                  <a:pt x="241" y="157"/>
                  <a:pt x="234" y="167"/>
                  <a:pt x="234" y="167"/>
                </a:cubicBezTo>
                <a:cubicBezTo>
                  <a:pt x="234" y="167"/>
                  <a:pt x="230" y="174"/>
                  <a:pt x="231" y="176"/>
                </a:cubicBezTo>
                <a:cubicBezTo>
                  <a:pt x="232" y="178"/>
                  <a:pt x="235" y="181"/>
                  <a:pt x="235" y="181"/>
                </a:cubicBezTo>
                <a:cubicBezTo>
                  <a:pt x="235" y="181"/>
                  <a:pt x="236" y="180"/>
                  <a:pt x="236" y="183"/>
                </a:cubicBezTo>
                <a:cubicBezTo>
                  <a:pt x="236" y="186"/>
                  <a:pt x="241" y="187"/>
                  <a:pt x="241" y="187"/>
                </a:cubicBezTo>
                <a:cubicBezTo>
                  <a:pt x="241" y="187"/>
                  <a:pt x="243" y="188"/>
                  <a:pt x="241" y="190"/>
                </a:cubicBezTo>
                <a:cubicBezTo>
                  <a:pt x="238" y="192"/>
                  <a:pt x="230" y="193"/>
                  <a:pt x="230" y="193"/>
                </a:cubicBezTo>
                <a:cubicBezTo>
                  <a:pt x="222" y="193"/>
                  <a:pt x="222" y="193"/>
                  <a:pt x="222" y="193"/>
                </a:cubicBezTo>
                <a:cubicBezTo>
                  <a:pt x="222" y="193"/>
                  <a:pt x="218" y="198"/>
                  <a:pt x="217" y="198"/>
                </a:cubicBezTo>
                <a:cubicBezTo>
                  <a:pt x="215" y="199"/>
                  <a:pt x="212" y="201"/>
                  <a:pt x="211" y="204"/>
                </a:cubicBezTo>
                <a:cubicBezTo>
                  <a:pt x="211" y="206"/>
                  <a:pt x="202" y="214"/>
                  <a:pt x="202" y="214"/>
                </a:cubicBezTo>
                <a:cubicBezTo>
                  <a:pt x="202" y="214"/>
                  <a:pt x="202" y="217"/>
                  <a:pt x="202" y="218"/>
                </a:cubicBezTo>
                <a:cubicBezTo>
                  <a:pt x="202" y="219"/>
                  <a:pt x="198" y="221"/>
                  <a:pt x="200" y="222"/>
                </a:cubicBezTo>
                <a:cubicBezTo>
                  <a:pt x="202" y="223"/>
                  <a:pt x="205" y="224"/>
                  <a:pt x="207" y="220"/>
                </a:cubicBezTo>
                <a:cubicBezTo>
                  <a:pt x="209" y="217"/>
                  <a:pt x="209" y="212"/>
                  <a:pt x="209" y="212"/>
                </a:cubicBezTo>
                <a:cubicBezTo>
                  <a:pt x="209" y="212"/>
                  <a:pt x="211" y="210"/>
                  <a:pt x="213" y="210"/>
                </a:cubicBezTo>
                <a:cubicBezTo>
                  <a:pt x="216" y="210"/>
                  <a:pt x="219" y="207"/>
                  <a:pt x="222" y="206"/>
                </a:cubicBezTo>
                <a:cubicBezTo>
                  <a:pt x="225" y="206"/>
                  <a:pt x="229" y="201"/>
                  <a:pt x="230" y="201"/>
                </a:cubicBezTo>
                <a:cubicBezTo>
                  <a:pt x="232" y="201"/>
                  <a:pt x="231" y="202"/>
                  <a:pt x="235" y="201"/>
                </a:cubicBezTo>
                <a:cubicBezTo>
                  <a:pt x="239" y="201"/>
                  <a:pt x="243" y="201"/>
                  <a:pt x="244" y="200"/>
                </a:cubicBezTo>
                <a:cubicBezTo>
                  <a:pt x="246" y="199"/>
                  <a:pt x="254" y="204"/>
                  <a:pt x="255" y="205"/>
                </a:cubicBezTo>
                <a:cubicBezTo>
                  <a:pt x="255" y="206"/>
                  <a:pt x="248" y="207"/>
                  <a:pt x="251" y="209"/>
                </a:cubicBezTo>
                <a:cubicBezTo>
                  <a:pt x="255" y="211"/>
                  <a:pt x="255" y="212"/>
                  <a:pt x="256" y="212"/>
                </a:cubicBezTo>
                <a:cubicBezTo>
                  <a:pt x="257" y="212"/>
                  <a:pt x="259" y="211"/>
                  <a:pt x="262" y="210"/>
                </a:cubicBezTo>
                <a:cubicBezTo>
                  <a:pt x="264" y="208"/>
                  <a:pt x="260" y="205"/>
                  <a:pt x="266" y="207"/>
                </a:cubicBezTo>
                <a:cubicBezTo>
                  <a:pt x="271" y="209"/>
                  <a:pt x="271" y="211"/>
                  <a:pt x="271" y="211"/>
                </a:cubicBezTo>
                <a:cubicBezTo>
                  <a:pt x="270" y="213"/>
                  <a:pt x="270" y="213"/>
                  <a:pt x="270" y="213"/>
                </a:cubicBezTo>
                <a:cubicBezTo>
                  <a:pt x="266" y="214"/>
                  <a:pt x="266" y="214"/>
                  <a:pt x="266" y="214"/>
                </a:cubicBezTo>
                <a:cubicBezTo>
                  <a:pt x="260" y="213"/>
                  <a:pt x="260" y="213"/>
                  <a:pt x="260" y="213"/>
                </a:cubicBezTo>
                <a:cubicBezTo>
                  <a:pt x="256" y="215"/>
                  <a:pt x="256" y="215"/>
                  <a:pt x="256" y="215"/>
                </a:cubicBezTo>
                <a:cubicBezTo>
                  <a:pt x="256" y="215"/>
                  <a:pt x="255" y="216"/>
                  <a:pt x="254" y="216"/>
                </a:cubicBezTo>
                <a:cubicBezTo>
                  <a:pt x="254" y="216"/>
                  <a:pt x="245" y="217"/>
                  <a:pt x="245" y="217"/>
                </a:cubicBezTo>
                <a:cubicBezTo>
                  <a:pt x="241" y="223"/>
                  <a:pt x="241" y="223"/>
                  <a:pt x="241" y="223"/>
                </a:cubicBezTo>
                <a:cubicBezTo>
                  <a:pt x="241" y="223"/>
                  <a:pt x="244" y="227"/>
                  <a:pt x="244" y="227"/>
                </a:cubicBezTo>
                <a:cubicBezTo>
                  <a:pt x="245" y="227"/>
                  <a:pt x="251" y="225"/>
                  <a:pt x="251" y="226"/>
                </a:cubicBezTo>
                <a:cubicBezTo>
                  <a:pt x="252" y="226"/>
                  <a:pt x="253" y="228"/>
                  <a:pt x="252" y="229"/>
                </a:cubicBezTo>
                <a:cubicBezTo>
                  <a:pt x="252" y="230"/>
                  <a:pt x="248" y="233"/>
                  <a:pt x="248" y="233"/>
                </a:cubicBezTo>
                <a:cubicBezTo>
                  <a:pt x="246" y="237"/>
                  <a:pt x="246" y="237"/>
                  <a:pt x="246" y="237"/>
                </a:cubicBezTo>
                <a:cubicBezTo>
                  <a:pt x="246" y="237"/>
                  <a:pt x="250" y="238"/>
                  <a:pt x="251" y="238"/>
                </a:cubicBezTo>
                <a:cubicBezTo>
                  <a:pt x="251" y="238"/>
                  <a:pt x="257" y="238"/>
                  <a:pt x="256" y="239"/>
                </a:cubicBezTo>
                <a:cubicBezTo>
                  <a:pt x="256" y="239"/>
                  <a:pt x="247" y="240"/>
                  <a:pt x="247" y="240"/>
                </a:cubicBezTo>
                <a:cubicBezTo>
                  <a:pt x="247" y="240"/>
                  <a:pt x="239" y="239"/>
                  <a:pt x="240" y="239"/>
                </a:cubicBezTo>
                <a:cubicBezTo>
                  <a:pt x="240" y="240"/>
                  <a:pt x="239" y="242"/>
                  <a:pt x="239" y="243"/>
                </a:cubicBezTo>
                <a:cubicBezTo>
                  <a:pt x="239" y="243"/>
                  <a:pt x="237" y="246"/>
                  <a:pt x="237" y="246"/>
                </a:cubicBezTo>
                <a:cubicBezTo>
                  <a:pt x="236" y="246"/>
                  <a:pt x="234" y="246"/>
                  <a:pt x="233" y="247"/>
                </a:cubicBezTo>
                <a:cubicBezTo>
                  <a:pt x="233" y="248"/>
                  <a:pt x="232" y="250"/>
                  <a:pt x="232" y="252"/>
                </a:cubicBezTo>
                <a:cubicBezTo>
                  <a:pt x="232" y="253"/>
                  <a:pt x="235" y="256"/>
                  <a:pt x="235" y="256"/>
                </a:cubicBezTo>
                <a:cubicBezTo>
                  <a:pt x="234" y="258"/>
                  <a:pt x="234" y="258"/>
                  <a:pt x="234" y="258"/>
                </a:cubicBezTo>
                <a:cubicBezTo>
                  <a:pt x="230" y="262"/>
                  <a:pt x="230" y="262"/>
                  <a:pt x="230" y="262"/>
                </a:cubicBezTo>
                <a:cubicBezTo>
                  <a:pt x="230" y="262"/>
                  <a:pt x="228" y="263"/>
                  <a:pt x="228" y="264"/>
                </a:cubicBezTo>
                <a:cubicBezTo>
                  <a:pt x="229" y="264"/>
                  <a:pt x="225" y="266"/>
                  <a:pt x="225" y="266"/>
                </a:cubicBezTo>
                <a:cubicBezTo>
                  <a:pt x="218" y="270"/>
                  <a:pt x="218" y="270"/>
                  <a:pt x="218" y="270"/>
                </a:cubicBezTo>
                <a:cubicBezTo>
                  <a:pt x="218" y="270"/>
                  <a:pt x="219" y="273"/>
                  <a:pt x="219" y="274"/>
                </a:cubicBezTo>
                <a:cubicBezTo>
                  <a:pt x="219" y="274"/>
                  <a:pt x="222" y="276"/>
                  <a:pt x="220" y="278"/>
                </a:cubicBezTo>
                <a:cubicBezTo>
                  <a:pt x="218" y="279"/>
                  <a:pt x="216" y="280"/>
                  <a:pt x="215" y="281"/>
                </a:cubicBezTo>
                <a:cubicBezTo>
                  <a:pt x="215" y="281"/>
                  <a:pt x="213" y="282"/>
                  <a:pt x="213" y="285"/>
                </a:cubicBezTo>
                <a:cubicBezTo>
                  <a:pt x="214" y="287"/>
                  <a:pt x="212" y="290"/>
                  <a:pt x="211" y="290"/>
                </a:cubicBezTo>
                <a:cubicBezTo>
                  <a:pt x="211" y="290"/>
                  <a:pt x="209" y="291"/>
                  <a:pt x="209" y="294"/>
                </a:cubicBezTo>
                <a:cubicBezTo>
                  <a:pt x="210" y="296"/>
                  <a:pt x="209" y="303"/>
                  <a:pt x="209" y="303"/>
                </a:cubicBezTo>
                <a:cubicBezTo>
                  <a:pt x="209" y="303"/>
                  <a:pt x="212" y="307"/>
                  <a:pt x="213" y="307"/>
                </a:cubicBezTo>
                <a:cubicBezTo>
                  <a:pt x="213" y="307"/>
                  <a:pt x="218" y="305"/>
                  <a:pt x="219" y="306"/>
                </a:cubicBezTo>
                <a:cubicBezTo>
                  <a:pt x="221" y="306"/>
                  <a:pt x="224" y="308"/>
                  <a:pt x="224" y="308"/>
                </a:cubicBezTo>
                <a:cubicBezTo>
                  <a:pt x="224" y="308"/>
                  <a:pt x="223" y="313"/>
                  <a:pt x="222" y="314"/>
                </a:cubicBezTo>
                <a:cubicBezTo>
                  <a:pt x="221" y="314"/>
                  <a:pt x="215" y="315"/>
                  <a:pt x="215" y="315"/>
                </a:cubicBezTo>
                <a:cubicBezTo>
                  <a:pt x="215" y="315"/>
                  <a:pt x="212" y="313"/>
                  <a:pt x="211" y="313"/>
                </a:cubicBezTo>
                <a:cubicBezTo>
                  <a:pt x="210" y="314"/>
                  <a:pt x="205" y="319"/>
                  <a:pt x="205" y="319"/>
                </a:cubicBezTo>
                <a:cubicBezTo>
                  <a:pt x="205" y="319"/>
                  <a:pt x="205" y="322"/>
                  <a:pt x="204" y="322"/>
                </a:cubicBezTo>
                <a:cubicBezTo>
                  <a:pt x="202" y="323"/>
                  <a:pt x="201" y="321"/>
                  <a:pt x="201" y="323"/>
                </a:cubicBezTo>
                <a:cubicBezTo>
                  <a:pt x="201" y="324"/>
                  <a:pt x="201" y="327"/>
                  <a:pt x="201" y="328"/>
                </a:cubicBezTo>
                <a:cubicBezTo>
                  <a:pt x="201" y="330"/>
                  <a:pt x="201" y="333"/>
                  <a:pt x="201" y="333"/>
                </a:cubicBezTo>
                <a:cubicBezTo>
                  <a:pt x="201" y="333"/>
                  <a:pt x="199" y="337"/>
                  <a:pt x="198" y="339"/>
                </a:cubicBezTo>
                <a:cubicBezTo>
                  <a:pt x="197" y="341"/>
                  <a:pt x="195" y="346"/>
                  <a:pt x="195" y="347"/>
                </a:cubicBezTo>
                <a:cubicBezTo>
                  <a:pt x="196" y="348"/>
                  <a:pt x="198" y="353"/>
                  <a:pt x="198" y="353"/>
                </a:cubicBezTo>
                <a:cubicBezTo>
                  <a:pt x="191" y="357"/>
                  <a:pt x="191" y="357"/>
                  <a:pt x="191" y="357"/>
                </a:cubicBezTo>
                <a:cubicBezTo>
                  <a:pt x="193" y="362"/>
                  <a:pt x="193" y="362"/>
                  <a:pt x="193" y="362"/>
                </a:cubicBezTo>
                <a:cubicBezTo>
                  <a:pt x="193" y="362"/>
                  <a:pt x="194" y="362"/>
                  <a:pt x="194" y="363"/>
                </a:cubicBezTo>
                <a:cubicBezTo>
                  <a:pt x="194" y="365"/>
                  <a:pt x="189" y="368"/>
                  <a:pt x="189" y="368"/>
                </a:cubicBezTo>
                <a:cubicBezTo>
                  <a:pt x="189" y="368"/>
                  <a:pt x="189" y="373"/>
                  <a:pt x="189" y="374"/>
                </a:cubicBezTo>
                <a:cubicBezTo>
                  <a:pt x="189" y="375"/>
                  <a:pt x="184" y="371"/>
                  <a:pt x="184" y="371"/>
                </a:cubicBezTo>
                <a:cubicBezTo>
                  <a:pt x="180" y="372"/>
                  <a:pt x="180" y="372"/>
                  <a:pt x="180" y="372"/>
                </a:cubicBezTo>
                <a:cubicBezTo>
                  <a:pt x="180" y="376"/>
                  <a:pt x="180" y="376"/>
                  <a:pt x="180" y="376"/>
                </a:cubicBezTo>
                <a:cubicBezTo>
                  <a:pt x="178" y="380"/>
                  <a:pt x="178" y="380"/>
                  <a:pt x="178" y="380"/>
                </a:cubicBezTo>
                <a:cubicBezTo>
                  <a:pt x="171" y="380"/>
                  <a:pt x="171" y="380"/>
                  <a:pt x="171" y="380"/>
                </a:cubicBezTo>
                <a:cubicBezTo>
                  <a:pt x="171" y="380"/>
                  <a:pt x="165" y="384"/>
                  <a:pt x="165" y="384"/>
                </a:cubicBezTo>
                <a:cubicBezTo>
                  <a:pt x="166" y="385"/>
                  <a:pt x="163" y="388"/>
                  <a:pt x="166" y="388"/>
                </a:cubicBezTo>
                <a:cubicBezTo>
                  <a:pt x="168" y="388"/>
                  <a:pt x="169" y="388"/>
                  <a:pt x="170" y="388"/>
                </a:cubicBezTo>
                <a:cubicBezTo>
                  <a:pt x="172" y="387"/>
                  <a:pt x="176" y="385"/>
                  <a:pt x="177" y="385"/>
                </a:cubicBezTo>
                <a:cubicBezTo>
                  <a:pt x="178" y="385"/>
                  <a:pt x="181" y="385"/>
                  <a:pt x="179" y="387"/>
                </a:cubicBezTo>
                <a:cubicBezTo>
                  <a:pt x="177" y="389"/>
                  <a:pt x="175" y="389"/>
                  <a:pt x="174" y="390"/>
                </a:cubicBezTo>
                <a:cubicBezTo>
                  <a:pt x="172" y="391"/>
                  <a:pt x="169" y="391"/>
                  <a:pt x="169" y="394"/>
                </a:cubicBezTo>
                <a:cubicBezTo>
                  <a:pt x="169" y="397"/>
                  <a:pt x="168" y="400"/>
                  <a:pt x="168" y="400"/>
                </a:cubicBezTo>
                <a:cubicBezTo>
                  <a:pt x="175" y="398"/>
                  <a:pt x="175" y="398"/>
                  <a:pt x="175" y="398"/>
                </a:cubicBezTo>
                <a:cubicBezTo>
                  <a:pt x="175" y="398"/>
                  <a:pt x="177" y="397"/>
                  <a:pt x="177" y="400"/>
                </a:cubicBezTo>
                <a:cubicBezTo>
                  <a:pt x="178" y="404"/>
                  <a:pt x="175" y="405"/>
                  <a:pt x="173" y="405"/>
                </a:cubicBezTo>
                <a:cubicBezTo>
                  <a:pt x="172" y="405"/>
                  <a:pt x="167" y="401"/>
                  <a:pt x="167" y="401"/>
                </a:cubicBezTo>
                <a:cubicBezTo>
                  <a:pt x="163" y="404"/>
                  <a:pt x="163" y="404"/>
                  <a:pt x="163" y="404"/>
                </a:cubicBezTo>
                <a:cubicBezTo>
                  <a:pt x="163" y="404"/>
                  <a:pt x="162" y="403"/>
                  <a:pt x="158" y="406"/>
                </a:cubicBezTo>
                <a:cubicBezTo>
                  <a:pt x="154" y="410"/>
                  <a:pt x="152" y="415"/>
                  <a:pt x="152" y="416"/>
                </a:cubicBezTo>
                <a:cubicBezTo>
                  <a:pt x="152" y="417"/>
                  <a:pt x="152" y="419"/>
                  <a:pt x="149" y="421"/>
                </a:cubicBezTo>
                <a:cubicBezTo>
                  <a:pt x="147" y="422"/>
                  <a:pt x="144" y="425"/>
                  <a:pt x="144" y="425"/>
                </a:cubicBezTo>
                <a:cubicBezTo>
                  <a:pt x="144" y="425"/>
                  <a:pt x="143" y="428"/>
                  <a:pt x="142" y="430"/>
                </a:cubicBezTo>
                <a:cubicBezTo>
                  <a:pt x="141" y="432"/>
                  <a:pt x="141" y="432"/>
                  <a:pt x="141" y="432"/>
                </a:cubicBezTo>
                <a:cubicBezTo>
                  <a:pt x="145" y="436"/>
                  <a:pt x="145" y="436"/>
                  <a:pt x="145" y="436"/>
                </a:cubicBezTo>
                <a:cubicBezTo>
                  <a:pt x="138" y="440"/>
                  <a:pt x="138" y="440"/>
                  <a:pt x="138" y="440"/>
                </a:cubicBezTo>
                <a:cubicBezTo>
                  <a:pt x="135" y="442"/>
                  <a:pt x="135" y="442"/>
                  <a:pt x="135" y="442"/>
                </a:cubicBezTo>
                <a:cubicBezTo>
                  <a:pt x="135" y="442"/>
                  <a:pt x="129" y="448"/>
                  <a:pt x="133" y="449"/>
                </a:cubicBezTo>
                <a:cubicBezTo>
                  <a:pt x="138" y="450"/>
                  <a:pt x="141" y="450"/>
                  <a:pt x="141" y="450"/>
                </a:cubicBezTo>
                <a:cubicBezTo>
                  <a:pt x="141" y="450"/>
                  <a:pt x="140" y="456"/>
                  <a:pt x="141" y="456"/>
                </a:cubicBezTo>
                <a:cubicBezTo>
                  <a:pt x="142" y="456"/>
                  <a:pt x="151" y="456"/>
                  <a:pt x="151" y="456"/>
                </a:cubicBezTo>
                <a:cubicBezTo>
                  <a:pt x="156" y="452"/>
                  <a:pt x="156" y="452"/>
                  <a:pt x="156" y="452"/>
                </a:cubicBezTo>
                <a:cubicBezTo>
                  <a:pt x="159" y="450"/>
                  <a:pt x="159" y="450"/>
                  <a:pt x="159" y="450"/>
                </a:cubicBezTo>
                <a:cubicBezTo>
                  <a:pt x="161" y="454"/>
                  <a:pt x="161" y="454"/>
                  <a:pt x="161" y="454"/>
                </a:cubicBezTo>
                <a:cubicBezTo>
                  <a:pt x="161" y="454"/>
                  <a:pt x="159" y="457"/>
                  <a:pt x="157" y="457"/>
                </a:cubicBezTo>
                <a:cubicBezTo>
                  <a:pt x="154" y="457"/>
                  <a:pt x="155" y="457"/>
                  <a:pt x="153" y="459"/>
                </a:cubicBezTo>
                <a:cubicBezTo>
                  <a:pt x="150" y="462"/>
                  <a:pt x="149" y="463"/>
                  <a:pt x="147" y="463"/>
                </a:cubicBezTo>
                <a:cubicBezTo>
                  <a:pt x="146" y="463"/>
                  <a:pt x="144" y="466"/>
                  <a:pt x="142" y="462"/>
                </a:cubicBezTo>
                <a:cubicBezTo>
                  <a:pt x="141" y="459"/>
                  <a:pt x="139" y="456"/>
                  <a:pt x="139" y="456"/>
                </a:cubicBezTo>
                <a:cubicBezTo>
                  <a:pt x="130" y="452"/>
                  <a:pt x="130" y="452"/>
                  <a:pt x="130" y="452"/>
                </a:cubicBezTo>
                <a:cubicBezTo>
                  <a:pt x="128" y="453"/>
                  <a:pt x="128" y="453"/>
                  <a:pt x="128" y="453"/>
                </a:cubicBezTo>
                <a:cubicBezTo>
                  <a:pt x="128" y="453"/>
                  <a:pt x="127" y="457"/>
                  <a:pt x="126" y="457"/>
                </a:cubicBezTo>
                <a:cubicBezTo>
                  <a:pt x="125" y="457"/>
                  <a:pt x="119" y="457"/>
                  <a:pt x="117" y="457"/>
                </a:cubicBezTo>
                <a:cubicBezTo>
                  <a:pt x="116" y="457"/>
                  <a:pt x="114" y="457"/>
                  <a:pt x="114" y="456"/>
                </a:cubicBezTo>
                <a:cubicBezTo>
                  <a:pt x="113" y="454"/>
                  <a:pt x="114" y="454"/>
                  <a:pt x="113" y="453"/>
                </a:cubicBezTo>
                <a:cubicBezTo>
                  <a:pt x="112" y="452"/>
                  <a:pt x="110" y="448"/>
                  <a:pt x="108" y="449"/>
                </a:cubicBezTo>
                <a:cubicBezTo>
                  <a:pt x="107" y="449"/>
                  <a:pt x="102" y="451"/>
                  <a:pt x="102" y="451"/>
                </a:cubicBezTo>
                <a:cubicBezTo>
                  <a:pt x="101" y="459"/>
                  <a:pt x="101" y="459"/>
                  <a:pt x="101" y="459"/>
                </a:cubicBezTo>
                <a:cubicBezTo>
                  <a:pt x="101" y="459"/>
                  <a:pt x="98" y="459"/>
                  <a:pt x="99" y="461"/>
                </a:cubicBezTo>
                <a:cubicBezTo>
                  <a:pt x="99" y="463"/>
                  <a:pt x="103" y="465"/>
                  <a:pt x="103" y="465"/>
                </a:cubicBezTo>
                <a:cubicBezTo>
                  <a:pt x="103" y="465"/>
                  <a:pt x="105" y="467"/>
                  <a:pt x="105" y="468"/>
                </a:cubicBezTo>
                <a:cubicBezTo>
                  <a:pt x="106" y="470"/>
                  <a:pt x="103" y="472"/>
                  <a:pt x="103" y="472"/>
                </a:cubicBezTo>
                <a:cubicBezTo>
                  <a:pt x="103" y="472"/>
                  <a:pt x="98" y="472"/>
                  <a:pt x="97" y="474"/>
                </a:cubicBezTo>
                <a:cubicBezTo>
                  <a:pt x="97" y="475"/>
                  <a:pt x="98" y="478"/>
                  <a:pt x="97" y="478"/>
                </a:cubicBezTo>
                <a:cubicBezTo>
                  <a:pt x="96" y="479"/>
                  <a:pt x="95" y="481"/>
                  <a:pt x="95" y="482"/>
                </a:cubicBezTo>
                <a:cubicBezTo>
                  <a:pt x="95" y="482"/>
                  <a:pt x="97" y="487"/>
                  <a:pt x="97" y="487"/>
                </a:cubicBezTo>
                <a:cubicBezTo>
                  <a:pt x="97" y="487"/>
                  <a:pt x="97" y="491"/>
                  <a:pt x="95" y="489"/>
                </a:cubicBezTo>
                <a:cubicBezTo>
                  <a:pt x="93" y="487"/>
                  <a:pt x="87" y="484"/>
                  <a:pt x="87" y="484"/>
                </a:cubicBezTo>
                <a:cubicBezTo>
                  <a:pt x="83" y="481"/>
                  <a:pt x="83" y="481"/>
                  <a:pt x="83" y="481"/>
                </a:cubicBezTo>
                <a:cubicBezTo>
                  <a:pt x="83" y="481"/>
                  <a:pt x="79" y="484"/>
                  <a:pt x="78" y="484"/>
                </a:cubicBezTo>
                <a:cubicBezTo>
                  <a:pt x="78" y="485"/>
                  <a:pt x="71" y="484"/>
                  <a:pt x="69" y="485"/>
                </a:cubicBezTo>
                <a:cubicBezTo>
                  <a:pt x="68" y="486"/>
                  <a:pt x="68" y="487"/>
                  <a:pt x="67" y="489"/>
                </a:cubicBezTo>
                <a:cubicBezTo>
                  <a:pt x="65" y="491"/>
                  <a:pt x="62" y="491"/>
                  <a:pt x="65" y="494"/>
                </a:cubicBezTo>
                <a:cubicBezTo>
                  <a:pt x="67" y="497"/>
                  <a:pt x="72" y="498"/>
                  <a:pt x="72" y="498"/>
                </a:cubicBezTo>
                <a:cubicBezTo>
                  <a:pt x="72" y="498"/>
                  <a:pt x="74" y="499"/>
                  <a:pt x="72" y="502"/>
                </a:cubicBezTo>
                <a:cubicBezTo>
                  <a:pt x="70" y="506"/>
                  <a:pt x="66" y="503"/>
                  <a:pt x="65" y="503"/>
                </a:cubicBezTo>
                <a:cubicBezTo>
                  <a:pt x="64" y="502"/>
                  <a:pt x="60" y="499"/>
                  <a:pt x="59" y="500"/>
                </a:cubicBezTo>
                <a:cubicBezTo>
                  <a:pt x="58" y="501"/>
                  <a:pt x="55" y="506"/>
                  <a:pt x="55" y="506"/>
                </a:cubicBezTo>
                <a:cubicBezTo>
                  <a:pt x="55" y="506"/>
                  <a:pt x="52" y="507"/>
                  <a:pt x="51" y="506"/>
                </a:cubicBezTo>
                <a:cubicBezTo>
                  <a:pt x="50" y="506"/>
                  <a:pt x="47" y="501"/>
                  <a:pt x="46" y="502"/>
                </a:cubicBezTo>
                <a:cubicBezTo>
                  <a:pt x="45" y="503"/>
                  <a:pt x="44" y="505"/>
                  <a:pt x="44" y="506"/>
                </a:cubicBezTo>
                <a:cubicBezTo>
                  <a:pt x="44" y="507"/>
                  <a:pt x="46" y="509"/>
                  <a:pt x="45" y="510"/>
                </a:cubicBezTo>
                <a:cubicBezTo>
                  <a:pt x="45" y="511"/>
                  <a:pt x="40" y="512"/>
                  <a:pt x="39" y="513"/>
                </a:cubicBezTo>
                <a:cubicBezTo>
                  <a:pt x="39" y="514"/>
                  <a:pt x="39" y="512"/>
                  <a:pt x="37" y="516"/>
                </a:cubicBezTo>
                <a:cubicBezTo>
                  <a:pt x="36" y="520"/>
                  <a:pt x="37" y="520"/>
                  <a:pt x="36" y="520"/>
                </a:cubicBezTo>
                <a:cubicBezTo>
                  <a:pt x="34" y="521"/>
                  <a:pt x="30" y="518"/>
                  <a:pt x="30" y="518"/>
                </a:cubicBezTo>
                <a:cubicBezTo>
                  <a:pt x="30" y="518"/>
                  <a:pt x="27" y="515"/>
                  <a:pt x="27" y="518"/>
                </a:cubicBezTo>
                <a:cubicBezTo>
                  <a:pt x="27" y="522"/>
                  <a:pt x="26" y="526"/>
                  <a:pt x="26" y="526"/>
                </a:cubicBezTo>
                <a:cubicBezTo>
                  <a:pt x="29" y="528"/>
                  <a:pt x="29" y="528"/>
                  <a:pt x="29" y="528"/>
                </a:cubicBezTo>
                <a:cubicBezTo>
                  <a:pt x="29" y="528"/>
                  <a:pt x="28" y="530"/>
                  <a:pt x="27" y="530"/>
                </a:cubicBezTo>
                <a:cubicBezTo>
                  <a:pt x="27" y="530"/>
                  <a:pt x="25" y="529"/>
                  <a:pt x="24" y="527"/>
                </a:cubicBezTo>
                <a:cubicBezTo>
                  <a:pt x="23" y="526"/>
                  <a:pt x="24" y="526"/>
                  <a:pt x="21" y="525"/>
                </a:cubicBezTo>
                <a:cubicBezTo>
                  <a:pt x="18" y="524"/>
                  <a:pt x="16" y="522"/>
                  <a:pt x="16" y="524"/>
                </a:cubicBezTo>
                <a:cubicBezTo>
                  <a:pt x="16" y="525"/>
                  <a:pt x="15" y="527"/>
                  <a:pt x="16" y="528"/>
                </a:cubicBezTo>
                <a:cubicBezTo>
                  <a:pt x="17" y="530"/>
                  <a:pt x="19" y="532"/>
                  <a:pt x="19" y="532"/>
                </a:cubicBezTo>
                <a:cubicBezTo>
                  <a:pt x="20" y="532"/>
                  <a:pt x="20" y="532"/>
                  <a:pt x="20" y="532"/>
                </a:cubicBezTo>
                <a:cubicBezTo>
                  <a:pt x="20" y="532"/>
                  <a:pt x="19" y="535"/>
                  <a:pt x="18" y="535"/>
                </a:cubicBezTo>
                <a:cubicBezTo>
                  <a:pt x="17" y="536"/>
                  <a:pt x="16" y="534"/>
                  <a:pt x="15" y="534"/>
                </a:cubicBezTo>
                <a:cubicBezTo>
                  <a:pt x="15" y="534"/>
                  <a:pt x="12" y="536"/>
                  <a:pt x="12" y="536"/>
                </a:cubicBezTo>
                <a:cubicBezTo>
                  <a:pt x="12" y="536"/>
                  <a:pt x="13" y="538"/>
                  <a:pt x="13" y="539"/>
                </a:cubicBezTo>
                <a:cubicBezTo>
                  <a:pt x="13" y="540"/>
                  <a:pt x="10" y="541"/>
                  <a:pt x="10" y="542"/>
                </a:cubicBezTo>
                <a:cubicBezTo>
                  <a:pt x="9" y="542"/>
                  <a:pt x="8" y="543"/>
                  <a:pt x="8" y="544"/>
                </a:cubicBezTo>
                <a:cubicBezTo>
                  <a:pt x="8" y="545"/>
                  <a:pt x="9" y="548"/>
                  <a:pt x="10" y="547"/>
                </a:cubicBezTo>
                <a:cubicBezTo>
                  <a:pt x="11" y="547"/>
                  <a:pt x="16" y="548"/>
                  <a:pt x="16" y="548"/>
                </a:cubicBezTo>
                <a:cubicBezTo>
                  <a:pt x="16" y="548"/>
                  <a:pt x="15" y="550"/>
                  <a:pt x="14" y="551"/>
                </a:cubicBezTo>
                <a:cubicBezTo>
                  <a:pt x="13" y="551"/>
                  <a:pt x="12" y="553"/>
                  <a:pt x="11" y="554"/>
                </a:cubicBezTo>
                <a:cubicBezTo>
                  <a:pt x="10" y="556"/>
                  <a:pt x="12" y="560"/>
                  <a:pt x="14" y="561"/>
                </a:cubicBezTo>
                <a:cubicBezTo>
                  <a:pt x="17" y="562"/>
                  <a:pt x="20" y="562"/>
                  <a:pt x="20" y="564"/>
                </a:cubicBezTo>
                <a:cubicBezTo>
                  <a:pt x="19" y="565"/>
                  <a:pt x="14" y="569"/>
                  <a:pt x="13" y="570"/>
                </a:cubicBezTo>
                <a:cubicBezTo>
                  <a:pt x="12" y="570"/>
                  <a:pt x="10" y="571"/>
                  <a:pt x="10" y="573"/>
                </a:cubicBezTo>
                <a:cubicBezTo>
                  <a:pt x="10" y="575"/>
                  <a:pt x="10" y="576"/>
                  <a:pt x="8" y="577"/>
                </a:cubicBezTo>
                <a:cubicBezTo>
                  <a:pt x="6" y="578"/>
                  <a:pt x="5" y="577"/>
                  <a:pt x="5" y="580"/>
                </a:cubicBezTo>
                <a:cubicBezTo>
                  <a:pt x="5" y="582"/>
                  <a:pt x="6" y="583"/>
                  <a:pt x="7" y="583"/>
                </a:cubicBezTo>
                <a:cubicBezTo>
                  <a:pt x="8" y="583"/>
                  <a:pt x="8" y="583"/>
                  <a:pt x="8" y="583"/>
                </a:cubicBezTo>
                <a:cubicBezTo>
                  <a:pt x="16" y="582"/>
                  <a:pt x="16" y="582"/>
                  <a:pt x="16" y="582"/>
                </a:cubicBezTo>
                <a:cubicBezTo>
                  <a:pt x="16" y="582"/>
                  <a:pt x="15" y="585"/>
                  <a:pt x="15" y="586"/>
                </a:cubicBezTo>
                <a:cubicBezTo>
                  <a:pt x="15" y="587"/>
                  <a:pt x="9" y="593"/>
                  <a:pt x="9" y="593"/>
                </a:cubicBezTo>
                <a:cubicBezTo>
                  <a:pt x="9" y="593"/>
                  <a:pt x="10" y="596"/>
                  <a:pt x="9" y="596"/>
                </a:cubicBezTo>
                <a:cubicBezTo>
                  <a:pt x="7" y="597"/>
                  <a:pt x="5" y="598"/>
                  <a:pt x="4" y="599"/>
                </a:cubicBezTo>
                <a:cubicBezTo>
                  <a:pt x="4" y="600"/>
                  <a:pt x="4" y="602"/>
                  <a:pt x="4" y="603"/>
                </a:cubicBezTo>
                <a:cubicBezTo>
                  <a:pt x="5" y="605"/>
                  <a:pt x="7" y="608"/>
                  <a:pt x="7" y="609"/>
                </a:cubicBezTo>
                <a:cubicBezTo>
                  <a:pt x="8" y="610"/>
                  <a:pt x="6" y="612"/>
                  <a:pt x="6" y="612"/>
                </a:cubicBezTo>
                <a:cubicBezTo>
                  <a:pt x="4" y="620"/>
                  <a:pt x="4" y="620"/>
                  <a:pt x="4" y="620"/>
                </a:cubicBezTo>
                <a:cubicBezTo>
                  <a:pt x="4" y="620"/>
                  <a:pt x="4" y="624"/>
                  <a:pt x="4" y="625"/>
                </a:cubicBezTo>
                <a:cubicBezTo>
                  <a:pt x="4" y="626"/>
                  <a:pt x="0" y="627"/>
                  <a:pt x="2" y="630"/>
                </a:cubicBezTo>
                <a:cubicBezTo>
                  <a:pt x="4" y="632"/>
                  <a:pt x="5" y="633"/>
                  <a:pt x="6" y="634"/>
                </a:cubicBezTo>
                <a:cubicBezTo>
                  <a:pt x="8" y="634"/>
                  <a:pt x="13" y="634"/>
                  <a:pt x="13" y="635"/>
                </a:cubicBezTo>
                <a:cubicBezTo>
                  <a:pt x="13" y="635"/>
                  <a:pt x="13" y="636"/>
                  <a:pt x="10" y="637"/>
                </a:cubicBezTo>
                <a:cubicBezTo>
                  <a:pt x="8" y="637"/>
                  <a:pt x="6" y="636"/>
                  <a:pt x="6" y="638"/>
                </a:cubicBezTo>
                <a:cubicBezTo>
                  <a:pt x="5" y="639"/>
                  <a:pt x="1" y="645"/>
                  <a:pt x="1" y="645"/>
                </a:cubicBezTo>
                <a:cubicBezTo>
                  <a:pt x="6" y="651"/>
                  <a:pt x="6" y="651"/>
                  <a:pt x="6" y="651"/>
                </a:cubicBezTo>
                <a:cubicBezTo>
                  <a:pt x="6" y="651"/>
                  <a:pt x="8" y="649"/>
                  <a:pt x="9" y="649"/>
                </a:cubicBezTo>
                <a:cubicBezTo>
                  <a:pt x="10" y="648"/>
                  <a:pt x="13" y="649"/>
                  <a:pt x="13" y="650"/>
                </a:cubicBezTo>
                <a:cubicBezTo>
                  <a:pt x="13" y="650"/>
                  <a:pt x="11" y="653"/>
                  <a:pt x="10" y="653"/>
                </a:cubicBezTo>
                <a:cubicBezTo>
                  <a:pt x="10" y="654"/>
                  <a:pt x="7" y="655"/>
                  <a:pt x="7" y="656"/>
                </a:cubicBezTo>
                <a:cubicBezTo>
                  <a:pt x="7" y="656"/>
                  <a:pt x="10" y="660"/>
                  <a:pt x="10" y="660"/>
                </a:cubicBezTo>
                <a:cubicBezTo>
                  <a:pt x="10" y="660"/>
                  <a:pt x="12" y="660"/>
                  <a:pt x="12" y="662"/>
                </a:cubicBezTo>
                <a:cubicBezTo>
                  <a:pt x="12" y="663"/>
                  <a:pt x="8" y="665"/>
                  <a:pt x="8" y="665"/>
                </a:cubicBezTo>
                <a:cubicBezTo>
                  <a:pt x="9" y="668"/>
                  <a:pt x="9" y="668"/>
                  <a:pt x="9" y="668"/>
                </a:cubicBezTo>
                <a:cubicBezTo>
                  <a:pt x="6" y="674"/>
                  <a:pt x="6" y="674"/>
                  <a:pt x="6" y="674"/>
                </a:cubicBezTo>
                <a:cubicBezTo>
                  <a:pt x="11" y="677"/>
                  <a:pt x="11" y="677"/>
                  <a:pt x="11" y="677"/>
                </a:cubicBezTo>
                <a:cubicBezTo>
                  <a:pt x="11" y="677"/>
                  <a:pt x="15" y="677"/>
                  <a:pt x="14" y="680"/>
                </a:cubicBezTo>
                <a:cubicBezTo>
                  <a:pt x="12" y="682"/>
                  <a:pt x="9" y="684"/>
                  <a:pt x="9" y="685"/>
                </a:cubicBezTo>
                <a:cubicBezTo>
                  <a:pt x="9" y="687"/>
                  <a:pt x="8" y="689"/>
                  <a:pt x="10" y="690"/>
                </a:cubicBezTo>
                <a:cubicBezTo>
                  <a:pt x="12" y="690"/>
                  <a:pt x="12" y="691"/>
                  <a:pt x="13" y="690"/>
                </a:cubicBezTo>
                <a:cubicBezTo>
                  <a:pt x="15" y="689"/>
                  <a:pt x="17" y="688"/>
                  <a:pt x="17" y="688"/>
                </a:cubicBezTo>
                <a:cubicBezTo>
                  <a:pt x="17" y="688"/>
                  <a:pt x="20" y="686"/>
                  <a:pt x="22" y="686"/>
                </a:cubicBezTo>
                <a:cubicBezTo>
                  <a:pt x="23" y="686"/>
                  <a:pt x="25" y="687"/>
                  <a:pt x="26" y="688"/>
                </a:cubicBezTo>
                <a:cubicBezTo>
                  <a:pt x="26" y="689"/>
                  <a:pt x="26" y="690"/>
                  <a:pt x="27" y="691"/>
                </a:cubicBezTo>
                <a:cubicBezTo>
                  <a:pt x="28" y="691"/>
                  <a:pt x="26" y="696"/>
                  <a:pt x="26" y="696"/>
                </a:cubicBezTo>
                <a:cubicBezTo>
                  <a:pt x="23" y="700"/>
                  <a:pt x="23" y="700"/>
                  <a:pt x="23" y="700"/>
                </a:cubicBezTo>
                <a:cubicBezTo>
                  <a:pt x="23" y="700"/>
                  <a:pt x="26" y="704"/>
                  <a:pt x="25" y="704"/>
                </a:cubicBezTo>
                <a:cubicBezTo>
                  <a:pt x="25" y="704"/>
                  <a:pt x="20" y="705"/>
                  <a:pt x="19" y="705"/>
                </a:cubicBezTo>
                <a:cubicBezTo>
                  <a:pt x="18" y="705"/>
                  <a:pt x="17" y="704"/>
                  <a:pt x="17" y="706"/>
                </a:cubicBezTo>
                <a:cubicBezTo>
                  <a:pt x="16" y="708"/>
                  <a:pt x="13" y="713"/>
                  <a:pt x="13" y="713"/>
                </a:cubicBezTo>
                <a:cubicBezTo>
                  <a:pt x="13" y="713"/>
                  <a:pt x="12" y="715"/>
                  <a:pt x="13" y="717"/>
                </a:cubicBezTo>
                <a:cubicBezTo>
                  <a:pt x="14" y="719"/>
                  <a:pt x="18" y="726"/>
                  <a:pt x="18" y="726"/>
                </a:cubicBezTo>
                <a:cubicBezTo>
                  <a:pt x="18" y="727"/>
                  <a:pt x="20" y="730"/>
                  <a:pt x="23" y="732"/>
                </a:cubicBezTo>
                <a:cubicBezTo>
                  <a:pt x="26" y="734"/>
                  <a:pt x="28" y="734"/>
                  <a:pt x="28" y="736"/>
                </a:cubicBezTo>
                <a:cubicBezTo>
                  <a:pt x="29" y="738"/>
                  <a:pt x="29" y="738"/>
                  <a:pt x="29" y="738"/>
                </a:cubicBezTo>
                <a:cubicBezTo>
                  <a:pt x="33" y="742"/>
                  <a:pt x="33" y="742"/>
                  <a:pt x="33" y="742"/>
                </a:cubicBezTo>
                <a:cubicBezTo>
                  <a:pt x="33" y="742"/>
                  <a:pt x="35" y="743"/>
                  <a:pt x="38" y="743"/>
                </a:cubicBezTo>
                <a:cubicBezTo>
                  <a:pt x="41" y="744"/>
                  <a:pt x="45" y="744"/>
                  <a:pt x="45" y="745"/>
                </a:cubicBezTo>
                <a:cubicBezTo>
                  <a:pt x="46" y="745"/>
                  <a:pt x="42" y="748"/>
                  <a:pt x="42" y="748"/>
                </a:cubicBezTo>
                <a:cubicBezTo>
                  <a:pt x="42" y="748"/>
                  <a:pt x="37" y="752"/>
                  <a:pt x="39" y="753"/>
                </a:cubicBezTo>
                <a:cubicBezTo>
                  <a:pt x="41" y="754"/>
                  <a:pt x="55" y="757"/>
                  <a:pt x="55" y="757"/>
                </a:cubicBezTo>
                <a:cubicBezTo>
                  <a:pt x="55" y="757"/>
                  <a:pt x="57" y="758"/>
                  <a:pt x="57" y="759"/>
                </a:cubicBezTo>
                <a:cubicBezTo>
                  <a:pt x="57" y="760"/>
                  <a:pt x="60" y="758"/>
                  <a:pt x="60" y="758"/>
                </a:cubicBezTo>
                <a:cubicBezTo>
                  <a:pt x="61" y="757"/>
                  <a:pt x="65" y="759"/>
                  <a:pt x="66" y="759"/>
                </a:cubicBezTo>
                <a:cubicBezTo>
                  <a:pt x="66" y="759"/>
                  <a:pt x="72" y="758"/>
                  <a:pt x="72" y="758"/>
                </a:cubicBezTo>
                <a:cubicBezTo>
                  <a:pt x="77" y="756"/>
                  <a:pt x="77" y="756"/>
                  <a:pt x="77" y="756"/>
                </a:cubicBezTo>
                <a:cubicBezTo>
                  <a:pt x="77" y="756"/>
                  <a:pt x="80" y="751"/>
                  <a:pt x="82" y="752"/>
                </a:cubicBezTo>
                <a:cubicBezTo>
                  <a:pt x="85" y="753"/>
                  <a:pt x="84" y="755"/>
                  <a:pt x="86" y="755"/>
                </a:cubicBezTo>
                <a:cubicBezTo>
                  <a:pt x="87" y="755"/>
                  <a:pt x="89" y="755"/>
                  <a:pt x="91" y="752"/>
                </a:cubicBezTo>
                <a:cubicBezTo>
                  <a:pt x="93" y="750"/>
                  <a:pt x="95" y="748"/>
                  <a:pt x="96" y="747"/>
                </a:cubicBezTo>
                <a:cubicBezTo>
                  <a:pt x="97" y="747"/>
                  <a:pt x="109" y="740"/>
                  <a:pt x="109" y="740"/>
                </a:cubicBezTo>
                <a:cubicBezTo>
                  <a:pt x="117" y="726"/>
                  <a:pt x="117" y="726"/>
                  <a:pt x="117" y="726"/>
                </a:cubicBezTo>
                <a:cubicBezTo>
                  <a:pt x="120" y="716"/>
                  <a:pt x="120" y="716"/>
                  <a:pt x="120" y="716"/>
                </a:cubicBezTo>
                <a:cubicBezTo>
                  <a:pt x="120" y="716"/>
                  <a:pt x="124" y="711"/>
                  <a:pt x="127" y="711"/>
                </a:cubicBezTo>
                <a:cubicBezTo>
                  <a:pt x="129" y="711"/>
                  <a:pt x="136" y="708"/>
                  <a:pt x="135" y="706"/>
                </a:cubicBezTo>
                <a:cubicBezTo>
                  <a:pt x="135" y="703"/>
                  <a:pt x="138" y="702"/>
                  <a:pt x="138" y="706"/>
                </a:cubicBezTo>
                <a:cubicBezTo>
                  <a:pt x="139" y="710"/>
                  <a:pt x="138" y="714"/>
                  <a:pt x="140" y="712"/>
                </a:cubicBezTo>
                <a:cubicBezTo>
                  <a:pt x="143" y="710"/>
                  <a:pt x="148" y="704"/>
                  <a:pt x="148" y="704"/>
                </a:cubicBezTo>
                <a:cubicBezTo>
                  <a:pt x="148" y="704"/>
                  <a:pt x="151" y="701"/>
                  <a:pt x="153" y="700"/>
                </a:cubicBezTo>
                <a:cubicBezTo>
                  <a:pt x="155" y="700"/>
                  <a:pt x="158" y="693"/>
                  <a:pt x="158" y="693"/>
                </a:cubicBezTo>
                <a:cubicBezTo>
                  <a:pt x="158" y="693"/>
                  <a:pt x="162" y="690"/>
                  <a:pt x="164" y="693"/>
                </a:cubicBezTo>
                <a:cubicBezTo>
                  <a:pt x="165" y="697"/>
                  <a:pt x="169" y="702"/>
                  <a:pt x="169" y="704"/>
                </a:cubicBezTo>
                <a:cubicBezTo>
                  <a:pt x="169" y="704"/>
                  <a:pt x="171" y="705"/>
                  <a:pt x="173" y="706"/>
                </a:cubicBezTo>
                <a:cubicBezTo>
                  <a:pt x="173" y="704"/>
                  <a:pt x="173" y="704"/>
                  <a:pt x="173" y="704"/>
                </a:cubicBezTo>
                <a:cubicBezTo>
                  <a:pt x="173" y="698"/>
                  <a:pt x="173" y="698"/>
                  <a:pt x="173" y="698"/>
                </a:cubicBezTo>
                <a:cubicBezTo>
                  <a:pt x="173" y="698"/>
                  <a:pt x="180" y="704"/>
                  <a:pt x="180" y="704"/>
                </a:cubicBezTo>
                <a:cubicBezTo>
                  <a:pt x="181" y="705"/>
                  <a:pt x="181" y="711"/>
                  <a:pt x="181" y="711"/>
                </a:cubicBezTo>
                <a:cubicBezTo>
                  <a:pt x="183" y="711"/>
                  <a:pt x="183" y="711"/>
                  <a:pt x="183" y="711"/>
                </a:cubicBezTo>
                <a:cubicBezTo>
                  <a:pt x="183" y="710"/>
                  <a:pt x="183" y="710"/>
                  <a:pt x="183" y="710"/>
                </a:cubicBezTo>
                <a:cubicBezTo>
                  <a:pt x="185" y="711"/>
                  <a:pt x="185" y="711"/>
                  <a:pt x="185" y="711"/>
                </a:cubicBezTo>
                <a:cubicBezTo>
                  <a:pt x="186" y="710"/>
                  <a:pt x="186" y="710"/>
                  <a:pt x="186" y="710"/>
                </a:cubicBezTo>
                <a:cubicBezTo>
                  <a:pt x="187" y="704"/>
                  <a:pt x="187" y="704"/>
                  <a:pt x="187" y="704"/>
                </a:cubicBezTo>
                <a:cubicBezTo>
                  <a:pt x="188" y="697"/>
                  <a:pt x="188" y="697"/>
                  <a:pt x="188" y="697"/>
                </a:cubicBezTo>
                <a:cubicBezTo>
                  <a:pt x="191" y="691"/>
                  <a:pt x="191" y="691"/>
                  <a:pt x="191" y="691"/>
                </a:cubicBezTo>
                <a:cubicBezTo>
                  <a:pt x="191" y="685"/>
                  <a:pt x="191" y="685"/>
                  <a:pt x="191" y="685"/>
                </a:cubicBezTo>
                <a:cubicBezTo>
                  <a:pt x="187" y="678"/>
                  <a:pt x="187" y="678"/>
                  <a:pt x="187" y="678"/>
                </a:cubicBezTo>
                <a:cubicBezTo>
                  <a:pt x="185" y="672"/>
                  <a:pt x="185" y="672"/>
                  <a:pt x="185" y="672"/>
                </a:cubicBezTo>
                <a:cubicBezTo>
                  <a:pt x="188" y="671"/>
                  <a:pt x="188" y="671"/>
                  <a:pt x="188" y="671"/>
                </a:cubicBezTo>
                <a:cubicBezTo>
                  <a:pt x="188" y="670"/>
                  <a:pt x="188" y="670"/>
                  <a:pt x="188" y="670"/>
                </a:cubicBezTo>
                <a:cubicBezTo>
                  <a:pt x="189" y="670"/>
                  <a:pt x="189" y="670"/>
                  <a:pt x="189" y="670"/>
                </a:cubicBezTo>
                <a:cubicBezTo>
                  <a:pt x="191" y="668"/>
                  <a:pt x="191" y="668"/>
                  <a:pt x="191" y="668"/>
                </a:cubicBezTo>
                <a:cubicBezTo>
                  <a:pt x="192" y="663"/>
                  <a:pt x="192" y="663"/>
                  <a:pt x="192" y="663"/>
                </a:cubicBezTo>
                <a:cubicBezTo>
                  <a:pt x="190" y="661"/>
                  <a:pt x="190" y="661"/>
                  <a:pt x="190" y="661"/>
                </a:cubicBezTo>
                <a:cubicBezTo>
                  <a:pt x="190" y="658"/>
                  <a:pt x="190" y="658"/>
                  <a:pt x="190" y="658"/>
                </a:cubicBezTo>
                <a:cubicBezTo>
                  <a:pt x="190" y="658"/>
                  <a:pt x="192" y="656"/>
                  <a:pt x="192" y="656"/>
                </a:cubicBezTo>
                <a:cubicBezTo>
                  <a:pt x="192" y="656"/>
                  <a:pt x="192" y="656"/>
                  <a:pt x="192" y="656"/>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4" y="655"/>
                  <a:pt x="194" y="655"/>
                  <a:pt x="194" y="655"/>
                </a:cubicBezTo>
                <a:cubicBezTo>
                  <a:pt x="194" y="655"/>
                  <a:pt x="194" y="655"/>
                  <a:pt x="194" y="655"/>
                </a:cubicBezTo>
                <a:cubicBezTo>
                  <a:pt x="194" y="655"/>
                  <a:pt x="194" y="655"/>
                  <a:pt x="194" y="655"/>
                </a:cubicBezTo>
                <a:cubicBezTo>
                  <a:pt x="194" y="655"/>
                  <a:pt x="194" y="655"/>
                  <a:pt x="194" y="655"/>
                </a:cubicBezTo>
                <a:cubicBezTo>
                  <a:pt x="194" y="655"/>
                  <a:pt x="195" y="654"/>
                  <a:pt x="195" y="654"/>
                </a:cubicBezTo>
                <a:cubicBezTo>
                  <a:pt x="196" y="654"/>
                  <a:pt x="198" y="654"/>
                  <a:pt x="198" y="654"/>
                </a:cubicBezTo>
                <a:cubicBezTo>
                  <a:pt x="199" y="654"/>
                  <a:pt x="199" y="654"/>
                  <a:pt x="199" y="654"/>
                </a:cubicBezTo>
                <a:cubicBezTo>
                  <a:pt x="201" y="652"/>
                  <a:pt x="201" y="652"/>
                  <a:pt x="201" y="652"/>
                </a:cubicBezTo>
                <a:cubicBezTo>
                  <a:pt x="201" y="652"/>
                  <a:pt x="205" y="649"/>
                  <a:pt x="205" y="648"/>
                </a:cubicBezTo>
                <a:cubicBezTo>
                  <a:pt x="205" y="647"/>
                  <a:pt x="207" y="644"/>
                  <a:pt x="207" y="644"/>
                </a:cubicBezTo>
                <a:cubicBezTo>
                  <a:pt x="207" y="639"/>
                  <a:pt x="207" y="639"/>
                  <a:pt x="207" y="639"/>
                </a:cubicBezTo>
                <a:cubicBezTo>
                  <a:pt x="205" y="634"/>
                  <a:pt x="205" y="634"/>
                  <a:pt x="205" y="634"/>
                </a:cubicBezTo>
                <a:cubicBezTo>
                  <a:pt x="207" y="631"/>
                  <a:pt x="207" y="631"/>
                  <a:pt x="207" y="631"/>
                </a:cubicBezTo>
                <a:cubicBezTo>
                  <a:pt x="210" y="625"/>
                  <a:pt x="210" y="625"/>
                  <a:pt x="210" y="625"/>
                </a:cubicBezTo>
                <a:cubicBezTo>
                  <a:pt x="208" y="619"/>
                  <a:pt x="208" y="619"/>
                  <a:pt x="208" y="619"/>
                </a:cubicBezTo>
                <a:cubicBezTo>
                  <a:pt x="202" y="612"/>
                  <a:pt x="202" y="612"/>
                  <a:pt x="202" y="612"/>
                </a:cubicBezTo>
                <a:cubicBezTo>
                  <a:pt x="199" y="603"/>
                  <a:pt x="199" y="603"/>
                  <a:pt x="199" y="603"/>
                </a:cubicBezTo>
                <a:cubicBezTo>
                  <a:pt x="197" y="597"/>
                  <a:pt x="197" y="597"/>
                  <a:pt x="197" y="597"/>
                </a:cubicBezTo>
                <a:cubicBezTo>
                  <a:pt x="202" y="592"/>
                  <a:pt x="202" y="592"/>
                  <a:pt x="202" y="592"/>
                </a:cubicBezTo>
                <a:cubicBezTo>
                  <a:pt x="203" y="591"/>
                  <a:pt x="203" y="591"/>
                  <a:pt x="203" y="591"/>
                </a:cubicBezTo>
                <a:cubicBezTo>
                  <a:pt x="203" y="591"/>
                  <a:pt x="203" y="591"/>
                  <a:pt x="203" y="591"/>
                </a:cubicBezTo>
                <a:cubicBezTo>
                  <a:pt x="204" y="591"/>
                  <a:pt x="204" y="591"/>
                  <a:pt x="204" y="591"/>
                </a:cubicBezTo>
                <a:cubicBezTo>
                  <a:pt x="207" y="591"/>
                  <a:pt x="207" y="591"/>
                  <a:pt x="207" y="591"/>
                </a:cubicBezTo>
                <a:cubicBezTo>
                  <a:pt x="207" y="591"/>
                  <a:pt x="212" y="591"/>
                  <a:pt x="212" y="590"/>
                </a:cubicBezTo>
                <a:cubicBezTo>
                  <a:pt x="212" y="590"/>
                  <a:pt x="212" y="590"/>
                  <a:pt x="212" y="590"/>
                </a:cubicBezTo>
                <a:cubicBezTo>
                  <a:pt x="212" y="590"/>
                  <a:pt x="212" y="590"/>
                  <a:pt x="212" y="590"/>
                </a:cubicBezTo>
                <a:cubicBezTo>
                  <a:pt x="212" y="590"/>
                  <a:pt x="212" y="590"/>
                  <a:pt x="212" y="590"/>
                </a:cubicBezTo>
                <a:cubicBezTo>
                  <a:pt x="212" y="590"/>
                  <a:pt x="212" y="590"/>
                  <a:pt x="212" y="590"/>
                </a:cubicBezTo>
                <a:cubicBezTo>
                  <a:pt x="212" y="590"/>
                  <a:pt x="212" y="590"/>
                  <a:pt x="212" y="590"/>
                </a:cubicBezTo>
                <a:cubicBezTo>
                  <a:pt x="212" y="589"/>
                  <a:pt x="212" y="589"/>
                  <a:pt x="212" y="589"/>
                </a:cubicBezTo>
                <a:cubicBezTo>
                  <a:pt x="212" y="589"/>
                  <a:pt x="212" y="589"/>
                  <a:pt x="212" y="589"/>
                </a:cubicBezTo>
                <a:cubicBezTo>
                  <a:pt x="212" y="589"/>
                  <a:pt x="212" y="589"/>
                  <a:pt x="212" y="589"/>
                </a:cubicBezTo>
                <a:cubicBezTo>
                  <a:pt x="212" y="589"/>
                  <a:pt x="212" y="589"/>
                  <a:pt x="212" y="589"/>
                </a:cubicBezTo>
                <a:cubicBezTo>
                  <a:pt x="213" y="589"/>
                  <a:pt x="213" y="589"/>
                  <a:pt x="213" y="589"/>
                </a:cubicBezTo>
                <a:cubicBezTo>
                  <a:pt x="213" y="589"/>
                  <a:pt x="213" y="589"/>
                  <a:pt x="213" y="589"/>
                </a:cubicBezTo>
                <a:cubicBezTo>
                  <a:pt x="213" y="589"/>
                  <a:pt x="213" y="589"/>
                  <a:pt x="213" y="589"/>
                </a:cubicBezTo>
                <a:cubicBezTo>
                  <a:pt x="213" y="589"/>
                  <a:pt x="213" y="589"/>
                  <a:pt x="213" y="589"/>
                </a:cubicBezTo>
                <a:cubicBezTo>
                  <a:pt x="213" y="589"/>
                  <a:pt x="213" y="589"/>
                  <a:pt x="213" y="589"/>
                </a:cubicBezTo>
                <a:cubicBezTo>
                  <a:pt x="213" y="588"/>
                  <a:pt x="213" y="588"/>
                  <a:pt x="213" y="588"/>
                </a:cubicBezTo>
                <a:cubicBezTo>
                  <a:pt x="213" y="588"/>
                  <a:pt x="213" y="588"/>
                  <a:pt x="213" y="588"/>
                </a:cubicBezTo>
                <a:cubicBezTo>
                  <a:pt x="213" y="588"/>
                  <a:pt x="213" y="588"/>
                  <a:pt x="213" y="588"/>
                </a:cubicBezTo>
                <a:cubicBezTo>
                  <a:pt x="213" y="588"/>
                  <a:pt x="213" y="588"/>
                  <a:pt x="213" y="588"/>
                </a:cubicBezTo>
                <a:cubicBezTo>
                  <a:pt x="213" y="588"/>
                  <a:pt x="213" y="588"/>
                  <a:pt x="213" y="588"/>
                </a:cubicBezTo>
                <a:cubicBezTo>
                  <a:pt x="213" y="588"/>
                  <a:pt x="213" y="588"/>
                  <a:pt x="213" y="588"/>
                </a:cubicBezTo>
                <a:cubicBezTo>
                  <a:pt x="213" y="588"/>
                  <a:pt x="213" y="588"/>
                  <a:pt x="213" y="588"/>
                </a:cubicBezTo>
                <a:cubicBezTo>
                  <a:pt x="213" y="587"/>
                  <a:pt x="213" y="587"/>
                  <a:pt x="213" y="587"/>
                </a:cubicBezTo>
                <a:cubicBezTo>
                  <a:pt x="213" y="587"/>
                  <a:pt x="213" y="587"/>
                  <a:pt x="213" y="587"/>
                </a:cubicBezTo>
                <a:cubicBezTo>
                  <a:pt x="213" y="587"/>
                  <a:pt x="213" y="587"/>
                  <a:pt x="213" y="587"/>
                </a:cubicBezTo>
                <a:cubicBezTo>
                  <a:pt x="213" y="587"/>
                  <a:pt x="213" y="587"/>
                  <a:pt x="213" y="587"/>
                </a:cubicBezTo>
                <a:cubicBezTo>
                  <a:pt x="213" y="587"/>
                  <a:pt x="213" y="587"/>
                  <a:pt x="213" y="587"/>
                </a:cubicBezTo>
                <a:cubicBezTo>
                  <a:pt x="213" y="587"/>
                  <a:pt x="213" y="587"/>
                  <a:pt x="213" y="587"/>
                </a:cubicBezTo>
                <a:cubicBezTo>
                  <a:pt x="213" y="586"/>
                  <a:pt x="213" y="586"/>
                  <a:pt x="213" y="586"/>
                </a:cubicBezTo>
                <a:cubicBezTo>
                  <a:pt x="213" y="586"/>
                  <a:pt x="213" y="586"/>
                  <a:pt x="213" y="586"/>
                </a:cubicBezTo>
                <a:cubicBezTo>
                  <a:pt x="213" y="586"/>
                  <a:pt x="213" y="586"/>
                  <a:pt x="213" y="586"/>
                </a:cubicBezTo>
                <a:cubicBezTo>
                  <a:pt x="213" y="586"/>
                  <a:pt x="213" y="586"/>
                  <a:pt x="213" y="586"/>
                </a:cubicBezTo>
                <a:cubicBezTo>
                  <a:pt x="213" y="586"/>
                  <a:pt x="213" y="586"/>
                  <a:pt x="213" y="586"/>
                </a:cubicBezTo>
                <a:cubicBezTo>
                  <a:pt x="213" y="585"/>
                  <a:pt x="213" y="585"/>
                  <a:pt x="213" y="585"/>
                </a:cubicBezTo>
                <a:cubicBezTo>
                  <a:pt x="213" y="585"/>
                  <a:pt x="213" y="585"/>
                  <a:pt x="213" y="585"/>
                </a:cubicBezTo>
                <a:cubicBezTo>
                  <a:pt x="213" y="585"/>
                  <a:pt x="213" y="585"/>
                  <a:pt x="213" y="585"/>
                </a:cubicBezTo>
                <a:cubicBezTo>
                  <a:pt x="213" y="585"/>
                  <a:pt x="213" y="585"/>
                  <a:pt x="213" y="585"/>
                </a:cubicBezTo>
                <a:cubicBezTo>
                  <a:pt x="213" y="585"/>
                  <a:pt x="213" y="585"/>
                  <a:pt x="213" y="585"/>
                </a:cubicBezTo>
                <a:cubicBezTo>
                  <a:pt x="213" y="585"/>
                  <a:pt x="213" y="585"/>
                  <a:pt x="213" y="585"/>
                </a:cubicBezTo>
                <a:cubicBezTo>
                  <a:pt x="213" y="584"/>
                  <a:pt x="213" y="584"/>
                  <a:pt x="213" y="584"/>
                </a:cubicBezTo>
                <a:cubicBezTo>
                  <a:pt x="213" y="584"/>
                  <a:pt x="213" y="584"/>
                  <a:pt x="213" y="584"/>
                </a:cubicBezTo>
                <a:cubicBezTo>
                  <a:pt x="213" y="584"/>
                  <a:pt x="213" y="584"/>
                  <a:pt x="213" y="584"/>
                </a:cubicBezTo>
                <a:cubicBezTo>
                  <a:pt x="213" y="584"/>
                  <a:pt x="213" y="584"/>
                  <a:pt x="213" y="584"/>
                </a:cubicBezTo>
                <a:cubicBezTo>
                  <a:pt x="213" y="584"/>
                  <a:pt x="213" y="584"/>
                  <a:pt x="213" y="584"/>
                </a:cubicBezTo>
                <a:cubicBezTo>
                  <a:pt x="213" y="584"/>
                  <a:pt x="213" y="584"/>
                  <a:pt x="213" y="584"/>
                </a:cubicBezTo>
                <a:cubicBezTo>
                  <a:pt x="213" y="584"/>
                  <a:pt x="213" y="584"/>
                  <a:pt x="213" y="584"/>
                </a:cubicBezTo>
                <a:cubicBezTo>
                  <a:pt x="213" y="583"/>
                  <a:pt x="213" y="583"/>
                  <a:pt x="213" y="583"/>
                </a:cubicBezTo>
                <a:cubicBezTo>
                  <a:pt x="213" y="583"/>
                  <a:pt x="213" y="583"/>
                  <a:pt x="213" y="583"/>
                </a:cubicBezTo>
                <a:cubicBezTo>
                  <a:pt x="213" y="583"/>
                  <a:pt x="213" y="583"/>
                  <a:pt x="213" y="583"/>
                </a:cubicBezTo>
                <a:cubicBezTo>
                  <a:pt x="213" y="583"/>
                  <a:pt x="213" y="583"/>
                  <a:pt x="213" y="583"/>
                </a:cubicBezTo>
                <a:cubicBezTo>
                  <a:pt x="213" y="583"/>
                  <a:pt x="213" y="583"/>
                  <a:pt x="213" y="583"/>
                </a:cubicBezTo>
                <a:cubicBezTo>
                  <a:pt x="213" y="583"/>
                  <a:pt x="213" y="583"/>
                  <a:pt x="213" y="583"/>
                </a:cubicBezTo>
                <a:cubicBezTo>
                  <a:pt x="213" y="583"/>
                  <a:pt x="213" y="583"/>
                  <a:pt x="213" y="583"/>
                </a:cubicBezTo>
                <a:cubicBezTo>
                  <a:pt x="214" y="583"/>
                  <a:pt x="214" y="583"/>
                  <a:pt x="214" y="583"/>
                </a:cubicBezTo>
                <a:cubicBezTo>
                  <a:pt x="214" y="583"/>
                  <a:pt x="214" y="583"/>
                  <a:pt x="214" y="583"/>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3" y="573"/>
                  <a:pt x="213" y="573"/>
                  <a:pt x="213" y="573"/>
                </a:cubicBezTo>
                <a:cubicBezTo>
                  <a:pt x="207" y="568"/>
                  <a:pt x="207" y="568"/>
                  <a:pt x="207" y="568"/>
                </a:cubicBezTo>
                <a:cubicBezTo>
                  <a:pt x="200" y="563"/>
                  <a:pt x="200" y="563"/>
                  <a:pt x="200" y="563"/>
                </a:cubicBezTo>
                <a:cubicBezTo>
                  <a:pt x="197" y="555"/>
                  <a:pt x="197" y="555"/>
                  <a:pt x="197" y="555"/>
                </a:cubicBezTo>
                <a:cubicBezTo>
                  <a:pt x="196" y="524"/>
                  <a:pt x="196" y="524"/>
                  <a:pt x="196" y="524"/>
                </a:cubicBezTo>
                <a:cubicBezTo>
                  <a:pt x="196" y="524"/>
                  <a:pt x="189" y="511"/>
                  <a:pt x="189" y="510"/>
                </a:cubicBezTo>
                <a:cubicBezTo>
                  <a:pt x="188" y="508"/>
                  <a:pt x="188" y="506"/>
                  <a:pt x="190" y="504"/>
                </a:cubicBezTo>
                <a:cubicBezTo>
                  <a:pt x="191" y="503"/>
                  <a:pt x="190" y="501"/>
                  <a:pt x="190" y="501"/>
                </a:cubicBezTo>
                <a:cubicBezTo>
                  <a:pt x="189" y="494"/>
                  <a:pt x="189" y="494"/>
                  <a:pt x="189" y="494"/>
                </a:cubicBezTo>
                <a:cubicBezTo>
                  <a:pt x="191" y="491"/>
                  <a:pt x="191" y="491"/>
                  <a:pt x="191" y="491"/>
                </a:cubicBezTo>
                <a:cubicBezTo>
                  <a:pt x="191" y="485"/>
                  <a:pt x="191" y="485"/>
                  <a:pt x="191" y="485"/>
                </a:cubicBezTo>
                <a:cubicBezTo>
                  <a:pt x="187" y="477"/>
                  <a:pt x="187" y="477"/>
                  <a:pt x="187" y="477"/>
                </a:cubicBezTo>
                <a:cubicBezTo>
                  <a:pt x="187" y="477"/>
                  <a:pt x="187" y="471"/>
                  <a:pt x="187" y="470"/>
                </a:cubicBezTo>
                <a:cubicBezTo>
                  <a:pt x="187" y="468"/>
                  <a:pt x="190" y="464"/>
                  <a:pt x="190" y="464"/>
                </a:cubicBezTo>
                <a:cubicBezTo>
                  <a:pt x="191" y="457"/>
                  <a:pt x="191" y="457"/>
                  <a:pt x="191" y="457"/>
                </a:cubicBezTo>
                <a:cubicBezTo>
                  <a:pt x="193" y="447"/>
                  <a:pt x="193" y="447"/>
                  <a:pt x="193" y="447"/>
                </a:cubicBezTo>
                <a:cubicBezTo>
                  <a:pt x="206" y="430"/>
                  <a:pt x="206" y="430"/>
                  <a:pt x="206" y="430"/>
                </a:cubicBezTo>
                <a:cubicBezTo>
                  <a:pt x="209" y="430"/>
                  <a:pt x="209" y="430"/>
                  <a:pt x="209" y="430"/>
                </a:cubicBezTo>
                <a:cubicBezTo>
                  <a:pt x="230" y="429"/>
                  <a:pt x="230" y="429"/>
                  <a:pt x="230" y="429"/>
                </a:cubicBezTo>
                <a:cubicBezTo>
                  <a:pt x="231" y="427"/>
                  <a:pt x="231" y="427"/>
                  <a:pt x="231" y="427"/>
                </a:cubicBezTo>
                <a:cubicBezTo>
                  <a:pt x="232" y="426"/>
                  <a:pt x="232" y="426"/>
                  <a:pt x="232" y="426"/>
                </a:cubicBezTo>
                <a:cubicBezTo>
                  <a:pt x="234" y="420"/>
                  <a:pt x="234" y="420"/>
                  <a:pt x="234" y="420"/>
                </a:cubicBezTo>
                <a:cubicBezTo>
                  <a:pt x="233" y="404"/>
                  <a:pt x="233" y="404"/>
                  <a:pt x="233" y="404"/>
                </a:cubicBezTo>
                <a:cubicBezTo>
                  <a:pt x="224" y="402"/>
                  <a:pt x="224" y="402"/>
                  <a:pt x="224" y="402"/>
                </a:cubicBezTo>
                <a:cubicBezTo>
                  <a:pt x="222" y="397"/>
                  <a:pt x="222" y="397"/>
                  <a:pt x="222" y="397"/>
                </a:cubicBezTo>
                <a:cubicBezTo>
                  <a:pt x="237" y="371"/>
                  <a:pt x="237" y="371"/>
                  <a:pt x="237" y="371"/>
                </a:cubicBezTo>
                <a:cubicBezTo>
                  <a:pt x="236" y="365"/>
                  <a:pt x="236" y="365"/>
                  <a:pt x="236" y="365"/>
                </a:cubicBezTo>
                <a:cubicBezTo>
                  <a:pt x="240" y="362"/>
                  <a:pt x="240" y="362"/>
                  <a:pt x="240" y="362"/>
                </a:cubicBezTo>
                <a:cubicBezTo>
                  <a:pt x="240" y="362"/>
                  <a:pt x="239" y="358"/>
                  <a:pt x="238" y="356"/>
                </a:cubicBezTo>
                <a:cubicBezTo>
                  <a:pt x="237" y="355"/>
                  <a:pt x="239" y="349"/>
                  <a:pt x="239" y="349"/>
                </a:cubicBezTo>
                <a:cubicBezTo>
                  <a:pt x="240" y="342"/>
                  <a:pt x="240" y="342"/>
                  <a:pt x="240" y="342"/>
                </a:cubicBezTo>
                <a:cubicBezTo>
                  <a:pt x="242" y="334"/>
                  <a:pt x="242" y="334"/>
                  <a:pt x="242" y="334"/>
                </a:cubicBezTo>
                <a:cubicBezTo>
                  <a:pt x="237" y="317"/>
                  <a:pt x="237" y="317"/>
                  <a:pt x="237" y="317"/>
                </a:cubicBezTo>
                <a:cubicBezTo>
                  <a:pt x="240" y="314"/>
                  <a:pt x="240" y="314"/>
                  <a:pt x="240" y="314"/>
                </a:cubicBezTo>
                <a:cubicBezTo>
                  <a:pt x="244" y="314"/>
                  <a:pt x="244" y="314"/>
                  <a:pt x="244" y="314"/>
                </a:cubicBezTo>
                <a:cubicBezTo>
                  <a:pt x="245" y="314"/>
                  <a:pt x="247" y="313"/>
                  <a:pt x="249" y="313"/>
                </a:cubicBezTo>
                <a:cubicBezTo>
                  <a:pt x="251" y="312"/>
                  <a:pt x="252" y="311"/>
                  <a:pt x="255" y="308"/>
                </a:cubicBezTo>
                <a:cubicBezTo>
                  <a:pt x="256" y="306"/>
                  <a:pt x="256" y="306"/>
                  <a:pt x="256" y="306"/>
                </a:cubicBezTo>
                <a:cubicBezTo>
                  <a:pt x="257" y="301"/>
                  <a:pt x="257" y="301"/>
                  <a:pt x="257" y="301"/>
                </a:cubicBezTo>
                <a:cubicBezTo>
                  <a:pt x="257" y="292"/>
                  <a:pt x="257" y="292"/>
                  <a:pt x="257" y="292"/>
                </a:cubicBezTo>
                <a:cubicBezTo>
                  <a:pt x="262" y="279"/>
                  <a:pt x="262" y="279"/>
                  <a:pt x="262" y="279"/>
                </a:cubicBezTo>
                <a:cubicBezTo>
                  <a:pt x="262" y="279"/>
                  <a:pt x="270" y="269"/>
                  <a:pt x="271" y="267"/>
                </a:cubicBezTo>
                <a:cubicBezTo>
                  <a:pt x="272" y="265"/>
                  <a:pt x="275" y="258"/>
                  <a:pt x="275" y="258"/>
                </a:cubicBezTo>
                <a:cubicBezTo>
                  <a:pt x="275" y="258"/>
                  <a:pt x="273" y="250"/>
                  <a:pt x="272" y="248"/>
                </a:cubicBezTo>
                <a:cubicBezTo>
                  <a:pt x="270" y="247"/>
                  <a:pt x="267" y="241"/>
                  <a:pt x="267" y="241"/>
                </a:cubicBezTo>
                <a:cubicBezTo>
                  <a:pt x="267" y="236"/>
                  <a:pt x="267" y="236"/>
                  <a:pt x="267" y="236"/>
                </a:cubicBezTo>
                <a:cubicBezTo>
                  <a:pt x="273" y="232"/>
                  <a:pt x="273" y="232"/>
                  <a:pt x="273" y="232"/>
                </a:cubicBezTo>
                <a:cubicBezTo>
                  <a:pt x="275" y="228"/>
                  <a:pt x="275" y="228"/>
                  <a:pt x="275" y="228"/>
                </a:cubicBezTo>
                <a:cubicBezTo>
                  <a:pt x="275" y="228"/>
                  <a:pt x="275" y="221"/>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19"/>
                  <a:pt x="275" y="219"/>
                  <a:pt x="275" y="219"/>
                </a:cubicBezTo>
                <a:cubicBezTo>
                  <a:pt x="275" y="219"/>
                  <a:pt x="275" y="219"/>
                  <a:pt x="275" y="219"/>
                </a:cubicBezTo>
                <a:cubicBezTo>
                  <a:pt x="275" y="219"/>
                  <a:pt x="275" y="219"/>
                  <a:pt x="275" y="219"/>
                </a:cubicBezTo>
                <a:cubicBezTo>
                  <a:pt x="275" y="219"/>
                  <a:pt x="275" y="219"/>
                  <a:pt x="275" y="219"/>
                </a:cubicBezTo>
                <a:cubicBezTo>
                  <a:pt x="275" y="219"/>
                  <a:pt x="275" y="219"/>
                  <a:pt x="275" y="219"/>
                </a:cubicBezTo>
                <a:cubicBezTo>
                  <a:pt x="275" y="219"/>
                  <a:pt x="275" y="219"/>
                  <a:pt x="275" y="219"/>
                </a:cubicBezTo>
                <a:cubicBezTo>
                  <a:pt x="275" y="219"/>
                  <a:pt x="275" y="219"/>
                  <a:pt x="275" y="219"/>
                </a:cubicBezTo>
                <a:cubicBezTo>
                  <a:pt x="275" y="219"/>
                  <a:pt x="275" y="219"/>
                  <a:pt x="275" y="219"/>
                </a:cubicBezTo>
                <a:cubicBezTo>
                  <a:pt x="275" y="219"/>
                  <a:pt x="275" y="219"/>
                  <a:pt x="275" y="219"/>
                </a:cubicBezTo>
                <a:cubicBezTo>
                  <a:pt x="275" y="218"/>
                  <a:pt x="275" y="218"/>
                  <a:pt x="275" y="218"/>
                </a:cubicBezTo>
                <a:cubicBezTo>
                  <a:pt x="275" y="218"/>
                  <a:pt x="275" y="218"/>
                  <a:pt x="275" y="218"/>
                </a:cubicBezTo>
                <a:cubicBezTo>
                  <a:pt x="275" y="218"/>
                  <a:pt x="275" y="218"/>
                  <a:pt x="275" y="218"/>
                </a:cubicBezTo>
                <a:cubicBezTo>
                  <a:pt x="275" y="218"/>
                  <a:pt x="275" y="218"/>
                  <a:pt x="275" y="218"/>
                </a:cubicBezTo>
                <a:cubicBezTo>
                  <a:pt x="276" y="218"/>
                  <a:pt x="276" y="218"/>
                  <a:pt x="276" y="218"/>
                </a:cubicBezTo>
                <a:cubicBezTo>
                  <a:pt x="276" y="218"/>
                  <a:pt x="276" y="218"/>
                  <a:pt x="276" y="218"/>
                </a:cubicBezTo>
                <a:cubicBezTo>
                  <a:pt x="276" y="218"/>
                  <a:pt x="276" y="218"/>
                  <a:pt x="276" y="218"/>
                </a:cubicBezTo>
                <a:cubicBezTo>
                  <a:pt x="276" y="218"/>
                  <a:pt x="276" y="218"/>
                  <a:pt x="276" y="218"/>
                </a:cubicBezTo>
                <a:cubicBezTo>
                  <a:pt x="276" y="218"/>
                  <a:pt x="276" y="218"/>
                  <a:pt x="276" y="218"/>
                </a:cubicBezTo>
                <a:cubicBezTo>
                  <a:pt x="276" y="217"/>
                  <a:pt x="276" y="217"/>
                  <a:pt x="276" y="217"/>
                </a:cubicBezTo>
                <a:cubicBezTo>
                  <a:pt x="276" y="217"/>
                  <a:pt x="276" y="217"/>
                  <a:pt x="276" y="217"/>
                </a:cubicBezTo>
                <a:cubicBezTo>
                  <a:pt x="276" y="217"/>
                  <a:pt x="276" y="217"/>
                  <a:pt x="276" y="217"/>
                </a:cubicBezTo>
                <a:cubicBezTo>
                  <a:pt x="276" y="217"/>
                  <a:pt x="276" y="217"/>
                  <a:pt x="276" y="217"/>
                </a:cubicBezTo>
                <a:cubicBezTo>
                  <a:pt x="276" y="217"/>
                  <a:pt x="276" y="217"/>
                  <a:pt x="276" y="217"/>
                </a:cubicBezTo>
                <a:cubicBezTo>
                  <a:pt x="276" y="217"/>
                  <a:pt x="276" y="217"/>
                  <a:pt x="276" y="217"/>
                </a:cubicBezTo>
                <a:cubicBezTo>
                  <a:pt x="276" y="217"/>
                  <a:pt x="276" y="217"/>
                  <a:pt x="276" y="217"/>
                </a:cubicBezTo>
                <a:cubicBezTo>
                  <a:pt x="276" y="217"/>
                  <a:pt x="276" y="217"/>
                  <a:pt x="276" y="217"/>
                </a:cubicBezTo>
                <a:cubicBezTo>
                  <a:pt x="276" y="216"/>
                  <a:pt x="276" y="216"/>
                  <a:pt x="276" y="216"/>
                </a:cubicBezTo>
                <a:cubicBezTo>
                  <a:pt x="276" y="216"/>
                  <a:pt x="276" y="216"/>
                  <a:pt x="276" y="216"/>
                </a:cubicBezTo>
                <a:cubicBezTo>
                  <a:pt x="276" y="216"/>
                  <a:pt x="276" y="216"/>
                  <a:pt x="276" y="216"/>
                </a:cubicBezTo>
                <a:cubicBezTo>
                  <a:pt x="276" y="216"/>
                  <a:pt x="276" y="216"/>
                  <a:pt x="276" y="216"/>
                </a:cubicBezTo>
                <a:cubicBezTo>
                  <a:pt x="276" y="216"/>
                  <a:pt x="276" y="216"/>
                  <a:pt x="276" y="216"/>
                </a:cubicBezTo>
                <a:cubicBezTo>
                  <a:pt x="276" y="216"/>
                  <a:pt x="276" y="216"/>
                  <a:pt x="276" y="216"/>
                </a:cubicBezTo>
                <a:cubicBezTo>
                  <a:pt x="276" y="216"/>
                  <a:pt x="276" y="216"/>
                  <a:pt x="276" y="216"/>
                </a:cubicBezTo>
                <a:cubicBezTo>
                  <a:pt x="277" y="216"/>
                  <a:pt x="277" y="216"/>
                  <a:pt x="277" y="216"/>
                </a:cubicBezTo>
                <a:cubicBezTo>
                  <a:pt x="277" y="216"/>
                  <a:pt x="277" y="216"/>
                  <a:pt x="277" y="216"/>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3"/>
                  <a:pt x="281" y="209"/>
                  <a:pt x="281" y="209"/>
                </a:cubicBezTo>
                <a:cubicBezTo>
                  <a:pt x="285" y="201"/>
                  <a:pt x="285" y="201"/>
                  <a:pt x="285" y="201"/>
                </a:cubicBezTo>
                <a:cubicBezTo>
                  <a:pt x="295" y="206"/>
                  <a:pt x="295" y="206"/>
                  <a:pt x="295" y="206"/>
                </a:cubicBezTo>
                <a:cubicBezTo>
                  <a:pt x="300" y="206"/>
                  <a:pt x="300" y="206"/>
                  <a:pt x="300" y="206"/>
                </a:cubicBezTo>
                <a:cubicBezTo>
                  <a:pt x="302" y="202"/>
                  <a:pt x="302" y="202"/>
                  <a:pt x="302" y="202"/>
                </a:cubicBezTo>
                <a:cubicBezTo>
                  <a:pt x="301" y="199"/>
                  <a:pt x="300" y="178"/>
                  <a:pt x="303" y="174"/>
                </a:cubicBezTo>
                <a:cubicBezTo>
                  <a:pt x="303" y="174"/>
                  <a:pt x="317" y="175"/>
                  <a:pt x="319" y="174"/>
                </a:cubicBezTo>
                <a:cubicBezTo>
                  <a:pt x="320" y="174"/>
                  <a:pt x="325" y="176"/>
                  <a:pt x="326" y="177"/>
                </a:cubicBezTo>
                <a:cubicBezTo>
                  <a:pt x="326" y="177"/>
                  <a:pt x="326" y="177"/>
                  <a:pt x="326" y="177"/>
                </a:cubicBezTo>
                <a:cubicBezTo>
                  <a:pt x="326" y="177"/>
                  <a:pt x="326" y="177"/>
                  <a:pt x="326" y="177"/>
                </a:cubicBezTo>
                <a:cubicBezTo>
                  <a:pt x="327" y="178"/>
                  <a:pt x="328" y="178"/>
                  <a:pt x="329" y="178"/>
                </a:cubicBezTo>
                <a:cubicBezTo>
                  <a:pt x="331" y="179"/>
                  <a:pt x="333" y="179"/>
                  <a:pt x="333" y="179"/>
                </a:cubicBezTo>
                <a:cubicBezTo>
                  <a:pt x="339" y="178"/>
                  <a:pt x="339" y="178"/>
                  <a:pt x="339" y="178"/>
                </a:cubicBezTo>
                <a:cubicBezTo>
                  <a:pt x="343" y="173"/>
                  <a:pt x="343" y="173"/>
                  <a:pt x="343" y="173"/>
                </a:cubicBezTo>
                <a:cubicBezTo>
                  <a:pt x="339" y="169"/>
                  <a:pt x="339" y="169"/>
                  <a:pt x="339" y="169"/>
                </a:cubicBezTo>
                <a:cubicBezTo>
                  <a:pt x="343" y="164"/>
                  <a:pt x="343" y="157"/>
                  <a:pt x="342" y="156"/>
                </a:cubicBezTo>
                <a:cubicBezTo>
                  <a:pt x="341" y="154"/>
                  <a:pt x="339" y="145"/>
                  <a:pt x="338" y="144"/>
                </a:cubicBezTo>
                <a:cubicBezTo>
                  <a:pt x="338" y="143"/>
                  <a:pt x="340" y="142"/>
                  <a:pt x="340" y="142"/>
                </a:cubicBezTo>
                <a:cubicBezTo>
                  <a:pt x="342" y="142"/>
                  <a:pt x="342" y="142"/>
                  <a:pt x="342" y="142"/>
                </a:cubicBezTo>
                <a:cubicBezTo>
                  <a:pt x="342" y="142"/>
                  <a:pt x="343" y="141"/>
                  <a:pt x="344" y="141"/>
                </a:cubicBezTo>
                <a:cubicBezTo>
                  <a:pt x="349" y="137"/>
                  <a:pt x="349" y="137"/>
                  <a:pt x="349" y="137"/>
                </a:cubicBezTo>
                <a:cubicBezTo>
                  <a:pt x="354" y="138"/>
                  <a:pt x="354" y="138"/>
                  <a:pt x="354" y="138"/>
                </a:cubicBezTo>
                <a:cubicBezTo>
                  <a:pt x="354" y="138"/>
                  <a:pt x="354" y="137"/>
                  <a:pt x="355" y="137"/>
                </a:cubicBezTo>
                <a:cubicBezTo>
                  <a:pt x="356" y="137"/>
                  <a:pt x="356" y="136"/>
                  <a:pt x="356" y="136"/>
                </a:cubicBezTo>
                <a:cubicBezTo>
                  <a:pt x="356" y="136"/>
                  <a:pt x="353" y="130"/>
                  <a:pt x="355" y="127"/>
                </a:cubicBezTo>
                <a:cubicBezTo>
                  <a:pt x="356" y="125"/>
                  <a:pt x="357" y="125"/>
                  <a:pt x="359" y="125"/>
                </a:cubicBezTo>
                <a:cubicBezTo>
                  <a:pt x="359" y="125"/>
                  <a:pt x="359" y="125"/>
                  <a:pt x="359" y="125"/>
                </a:cubicBezTo>
                <a:cubicBezTo>
                  <a:pt x="359" y="125"/>
                  <a:pt x="359" y="125"/>
                  <a:pt x="359" y="125"/>
                </a:cubicBezTo>
                <a:cubicBezTo>
                  <a:pt x="359" y="125"/>
                  <a:pt x="359" y="125"/>
                  <a:pt x="359" y="125"/>
                </a:cubicBezTo>
                <a:cubicBezTo>
                  <a:pt x="359" y="125"/>
                  <a:pt x="359" y="125"/>
                  <a:pt x="359" y="125"/>
                </a:cubicBezTo>
                <a:cubicBezTo>
                  <a:pt x="359" y="125"/>
                  <a:pt x="359" y="125"/>
                  <a:pt x="359" y="125"/>
                </a:cubicBezTo>
                <a:cubicBezTo>
                  <a:pt x="359" y="125"/>
                  <a:pt x="359" y="125"/>
                  <a:pt x="359" y="125"/>
                </a:cubicBezTo>
                <a:cubicBezTo>
                  <a:pt x="360" y="125"/>
                  <a:pt x="360" y="125"/>
                  <a:pt x="360" y="125"/>
                </a:cubicBezTo>
                <a:cubicBezTo>
                  <a:pt x="360" y="125"/>
                  <a:pt x="360" y="125"/>
                  <a:pt x="360" y="125"/>
                </a:cubicBezTo>
                <a:cubicBezTo>
                  <a:pt x="360" y="125"/>
                  <a:pt x="360" y="125"/>
                  <a:pt x="360" y="125"/>
                </a:cubicBezTo>
                <a:cubicBezTo>
                  <a:pt x="360" y="125"/>
                  <a:pt x="360" y="125"/>
                  <a:pt x="360" y="125"/>
                </a:cubicBezTo>
                <a:cubicBezTo>
                  <a:pt x="360" y="125"/>
                  <a:pt x="360" y="125"/>
                  <a:pt x="360" y="125"/>
                </a:cubicBezTo>
                <a:cubicBezTo>
                  <a:pt x="360" y="125"/>
                  <a:pt x="360" y="125"/>
                  <a:pt x="360" y="125"/>
                </a:cubicBezTo>
                <a:cubicBezTo>
                  <a:pt x="360" y="125"/>
                  <a:pt x="360" y="125"/>
                  <a:pt x="360" y="125"/>
                </a:cubicBezTo>
                <a:cubicBezTo>
                  <a:pt x="360" y="125"/>
                  <a:pt x="360" y="125"/>
                  <a:pt x="360"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2" y="125"/>
                  <a:pt x="362" y="125"/>
                  <a:pt x="362" y="125"/>
                </a:cubicBezTo>
                <a:cubicBezTo>
                  <a:pt x="362" y="125"/>
                  <a:pt x="362" y="125"/>
                  <a:pt x="362" y="125"/>
                </a:cubicBezTo>
                <a:cubicBezTo>
                  <a:pt x="362" y="125"/>
                  <a:pt x="362" y="125"/>
                  <a:pt x="362" y="125"/>
                </a:cubicBezTo>
                <a:cubicBezTo>
                  <a:pt x="362" y="125"/>
                  <a:pt x="362" y="125"/>
                  <a:pt x="362" y="125"/>
                </a:cubicBezTo>
                <a:cubicBezTo>
                  <a:pt x="363" y="125"/>
                  <a:pt x="363" y="125"/>
                  <a:pt x="363" y="125"/>
                </a:cubicBezTo>
                <a:cubicBezTo>
                  <a:pt x="363" y="125"/>
                  <a:pt x="363" y="125"/>
                  <a:pt x="363" y="125"/>
                </a:cubicBezTo>
                <a:cubicBezTo>
                  <a:pt x="363" y="125"/>
                  <a:pt x="363" y="125"/>
                  <a:pt x="363" y="125"/>
                </a:cubicBezTo>
                <a:cubicBezTo>
                  <a:pt x="363" y="125"/>
                  <a:pt x="363" y="125"/>
                  <a:pt x="363" y="125"/>
                </a:cubicBezTo>
                <a:cubicBezTo>
                  <a:pt x="363" y="126"/>
                  <a:pt x="363" y="126"/>
                  <a:pt x="363" y="126"/>
                </a:cubicBezTo>
                <a:cubicBezTo>
                  <a:pt x="363" y="126"/>
                  <a:pt x="363" y="126"/>
                  <a:pt x="363" y="126"/>
                </a:cubicBezTo>
                <a:cubicBezTo>
                  <a:pt x="363" y="126"/>
                  <a:pt x="363" y="126"/>
                  <a:pt x="363" y="126"/>
                </a:cubicBezTo>
                <a:cubicBezTo>
                  <a:pt x="363" y="126"/>
                  <a:pt x="363" y="126"/>
                  <a:pt x="363" y="126"/>
                </a:cubicBezTo>
                <a:cubicBezTo>
                  <a:pt x="363" y="126"/>
                  <a:pt x="363" y="126"/>
                  <a:pt x="363" y="126"/>
                </a:cubicBezTo>
                <a:cubicBezTo>
                  <a:pt x="363" y="126"/>
                  <a:pt x="363" y="126"/>
                  <a:pt x="363" y="126"/>
                </a:cubicBezTo>
                <a:cubicBezTo>
                  <a:pt x="363" y="126"/>
                  <a:pt x="363" y="126"/>
                  <a:pt x="363" y="126"/>
                </a:cubicBezTo>
                <a:cubicBezTo>
                  <a:pt x="363" y="126"/>
                  <a:pt x="363" y="126"/>
                  <a:pt x="363" y="126"/>
                </a:cubicBezTo>
                <a:close/>
              </a:path>
            </a:pathLst>
          </a:custGeom>
          <a:solidFill>
            <a:srgbClr val="D8D8D8"/>
          </a:solidFill>
          <a:ln w="9525" cap="rnd" cmpd="sng">
            <a:solidFill>
              <a:srgbClr val="F2F2F2"/>
            </a:solidFill>
            <a:prstDash val="solid"/>
            <a:round/>
            <a:headEnd type="none" w="sm" len="sm"/>
            <a:tailEnd type="none" w="sm" len="sm"/>
          </a:ln>
        </p:spPr>
        <p:txBody>
          <a:bodyPr spcFirstLastPara="1" wrap="square" lIns="49325" tIns="24650" rIns="49325" bIns="24650" anchor="t"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dk1"/>
              </a:solidFill>
              <a:latin typeface="Montserrat"/>
              <a:ea typeface="Montserrat"/>
              <a:cs typeface="Montserrat"/>
              <a:sym typeface="Montserrat"/>
            </a:endParaRPr>
          </a:p>
        </p:txBody>
      </p:sp>
      <p:sp>
        <p:nvSpPr>
          <p:cNvPr id="349" name="Google Shape;349;p10"/>
          <p:cNvSpPr/>
          <p:nvPr/>
        </p:nvSpPr>
        <p:spPr>
          <a:xfrm>
            <a:off x="1495177" y="5207241"/>
            <a:ext cx="843058" cy="1544682"/>
          </a:xfrm>
          <a:custGeom>
            <a:avLst/>
            <a:gdLst/>
            <a:ahLst/>
            <a:cxnLst/>
            <a:rect l="l" t="t" r="r" b="b"/>
            <a:pathLst>
              <a:path w="291" h="550" extrusionOk="0">
                <a:moveTo>
                  <a:pt x="73" y="501"/>
                </a:moveTo>
                <a:cubicBezTo>
                  <a:pt x="69" y="504"/>
                  <a:pt x="69" y="504"/>
                  <a:pt x="69" y="504"/>
                </a:cubicBezTo>
                <a:cubicBezTo>
                  <a:pt x="69" y="508"/>
                  <a:pt x="69" y="508"/>
                  <a:pt x="69" y="508"/>
                </a:cubicBezTo>
                <a:cubicBezTo>
                  <a:pt x="67" y="512"/>
                  <a:pt x="67" y="512"/>
                  <a:pt x="67" y="512"/>
                </a:cubicBezTo>
                <a:cubicBezTo>
                  <a:pt x="67" y="512"/>
                  <a:pt x="65" y="513"/>
                  <a:pt x="65" y="514"/>
                </a:cubicBezTo>
                <a:cubicBezTo>
                  <a:pt x="64" y="515"/>
                  <a:pt x="60" y="518"/>
                  <a:pt x="60" y="518"/>
                </a:cubicBezTo>
                <a:cubicBezTo>
                  <a:pt x="60" y="518"/>
                  <a:pt x="60" y="519"/>
                  <a:pt x="59" y="519"/>
                </a:cubicBezTo>
                <a:cubicBezTo>
                  <a:pt x="58" y="519"/>
                  <a:pt x="51" y="522"/>
                  <a:pt x="51" y="522"/>
                </a:cubicBezTo>
                <a:cubicBezTo>
                  <a:pt x="49" y="526"/>
                  <a:pt x="49" y="526"/>
                  <a:pt x="49" y="526"/>
                </a:cubicBezTo>
                <a:cubicBezTo>
                  <a:pt x="45" y="527"/>
                  <a:pt x="45" y="527"/>
                  <a:pt x="45" y="527"/>
                </a:cubicBezTo>
                <a:cubicBezTo>
                  <a:pt x="42" y="532"/>
                  <a:pt x="42" y="532"/>
                  <a:pt x="42" y="532"/>
                </a:cubicBezTo>
                <a:cubicBezTo>
                  <a:pt x="37" y="534"/>
                  <a:pt x="37" y="534"/>
                  <a:pt x="37" y="534"/>
                </a:cubicBezTo>
                <a:cubicBezTo>
                  <a:pt x="33" y="535"/>
                  <a:pt x="33" y="535"/>
                  <a:pt x="33" y="535"/>
                </a:cubicBezTo>
                <a:cubicBezTo>
                  <a:pt x="29" y="533"/>
                  <a:pt x="29" y="533"/>
                  <a:pt x="29" y="533"/>
                </a:cubicBezTo>
                <a:cubicBezTo>
                  <a:pt x="26" y="535"/>
                  <a:pt x="26" y="535"/>
                  <a:pt x="26" y="535"/>
                </a:cubicBezTo>
                <a:cubicBezTo>
                  <a:pt x="23" y="537"/>
                  <a:pt x="23" y="537"/>
                  <a:pt x="23" y="537"/>
                </a:cubicBezTo>
                <a:cubicBezTo>
                  <a:pt x="24" y="541"/>
                  <a:pt x="24" y="541"/>
                  <a:pt x="24" y="541"/>
                </a:cubicBezTo>
                <a:cubicBezTo>
                  <a:pt x="27" y="543"/>
                  <a:pt x="27" y="543"/>
                  <a:pt x="27" y="543"/>
                </a:cubicBezTo>
                <a:cubicBezTo>
                  <a:pt x="29" y="540"/>
                  <a:pt x="29" y="540"/>
                  <a:pt x="29" y="540"/>
                </a:cubicBezTo>
                <a:cubicBezTo>
                  <a:pt x="35" y="542"/>
                  <a:pt x="35" y="542"/>
                  <a:pt x="35" y="542"/>
                </a:cubicBezTo>
                <a:cubicBezTo>
                  <a:pt x="35" y="542"/>
                  <a:pt x="37" y="545"/>
                  <a:pt x="38" y="546"/>
                </a:cubicBezTo>
                <a:cubicBezTo>
                  <a:pt x="38" y="547"/>
                  <a:pt x="38" y="550"/>
                  <a:pt x="39" y="550"/>
                </a:cubicBezTo>
                <a:cubicBezTo>
                  <a:pt x="40" y="549"/>
                  <a:pt x="45" y="546"/>
                  <a:pt x="45" y="546"/>
                </a:cubicBezTo>
                <a:cubicBezTo>
                  <a:pt x="43" y="542"/>
                  <a:pt x="43" y="542"/>
                  <a:pt x="43" y="542"/>
                </a:cubicBezTo>
                <a:cubicBezTo>
                  <a:pt x="43" y="542"/>
                  <a:pt x="46" y="541"/>
                  <a:pt x="48" y="541"/>
                </a:cubicBezTo>
                <a:cubicBezTo>
                  <a:pt x="50" y="541"/>
                  <a:pt x="52" y="542"/>
                  <a:pt x="53" y="540"/>
                </a:cubicBezTo>
                <a:cubicBezTo>
                  <a:pt x="53" y="539"/>
                  <a:pt x="56" y="539"/>
                  <a:pt x="56" y="539"/>
                </a:cubicBezTo>
                <a:cubicBezTo>
                  <a:pt x="56" y="539"/>
                  <a:pt x="58" y="536"/>
                  <a:pt x="58" y="536"/>
                </a:cubicBezTo>
                <a:cubicBezTo>
                  <a:pt x="58" y="535"/>
                  <a:pt x="61" y="533"/>
                  <a:pt x="61" y="533"/>
                </a:cubicBezTo>
                <a:cubicBezTo>
                  <a:pt x="61" y="533"/>
                  <a:pt x="68" y="536"/>
                  <a:pt x="69" y="536"/>
                </a:cubicBezTo>
                <a:cubicBezTo>
                  <a:pt x="70" y="536"/>
                  <a:pt x="77" y="534"/>
                  <a:pt x="77" y="534"/>
                </a:cubicBezTo>
                <a:cubicBezTo>
                  <a:pt x="80" y="537"/>
                  <a:pt x="80" y="537"/>
                  <a:pt x="80" y="537"/>
                </a:cubicBezTo>
                <a:cubicBezTo>
                  <a:pt x="80" y="537"/>
                  <a:pt x="80" y="539"/>
                  <a:pt x="82" y="540"/>
                </a:cubicBezTo>
                <a:cubicBezTo>
                  <a:pt x="84" y="540"/>
                  <a:pt x="85" y="540"/>
                  <a:pt x="85" y="540"/>
                </a:cubicBezTo>
                <a:cubicBezTo>
                  <a:pt x="88" y="544"/>
                  <a:pt x="88" y="544"/>
                  <a:pt x="88" y="544"/>
                </a:cubicBezTo>
                <a:cubicBezTo>
                  <a:pt x="91" y="546"/>
                  <a:pt x="91" y="546"/>
                  <a:pt x="91" y="546"/>
                </a:cubicBezTo>
                <a:cubicBezTo>
                  <a:pt x="91" y="546"/>
                  <a:pt x="94" y="546"/>
                  <a:pt x="94" y="545"/>
                </a:cubicBezTo>
                <a:cubicBezTo>
                  <a:pt x="94" y="544"/>
                  <a:pt x="95" y="542"/>
                  <a:pt x="96" y="541"/>
                </a:cubicBezTo>
                <a:cubicBezTo>
                  <a:pt x="97" y="541"/>
                  <a:pt x="100" y="540"/>
                  <a:pt x="100" y="540"/>
                </a:cubicBezTo>
                <a:cubicBezTo>
                  <a:pt x="100" y="540"/>
                  <a:pt x="100" y="538"/>
                  <a:pt x="100" y="537"/>
                </a:cubicBezTo>
                <a:cubicBezTo>
                  <a:pt x="100" y="535"/>
                  <a:pt x="100" y="532"/>
                  <a:pt x="101" y="531"/>
                </a:cubicBezTo>
                <a:cubicBezTo>
                  <a:pt x="101" y="531"/>
                  <a:pt x="104" y="527"/>
                  <a:pt x="104" y="527"/>
                </a:cubicBezTo>
                <a:cubicBezTo>
                  <a:pt x="109" y="526"/>
                  <a:pt x="109" y="526"/>
                  <a:pt x="109" y="526"/>
                </a:cubicBezTo>
                <a:cubicBezTo>
                  <a:pt x="121" y="525"/>
                  <a:pt x="121" y="525"/>
                  <a:pt x="121" y="525"/>
                </a:cubicBezTo>
                <a:cubicBezTo>
                  <a:pt x="125" y="525"/>
                  <a:pt x="125" y="525"/>
                  <a:pt x="125" y="525"/>
                </a:cubicBezTo>
                <a:cubicBezTo>
                  <a:pt x="130" y="529"/>
                  <a:pt x="130" y="529"/>
                  <a:pt x="130" y="529"/>
                </a:cubicBezTo>
                <a:cubicBezTo>
                  <a:pt x="135" y="534"/>
                  <a:pt x="135" y="534"/>
                  <a:pt x="135" y="534"/>
                </a:cubicBezTo>
                <a:cubicBezTo>
                  <a:pt x="135" y="534"/>
                  <a:pt x="138" y="538"/>
                  <a:pt x="138" y="537"/>
                </a:cubicBezTo>
                <a:cubicBezTo>
                  <a:pt x="139" y="535"/>
                  <a:pt x="140" y="531"/>
                  <a:pt x="141" y="531"/>
                </a:cubicBezTo>
                <a:cubicBezTo>
                  <a:pt x="142" y="531"/>
                  <a:pt x="145" y="535"/>
                  <a:pt x="145" y="535"/>
                </a:cubicBezTo>
                <a:cubicBezTo>
                  <a:pt x="149" y="536"/>
                  <a:pt x="149" y="536"/>
                  <a:pt x="149" y="536"/>
                </a:cubicBezTo>
                <a:cubicBezTo>
                  <a:pt x="152" y="536"/>
                  <a:pt x="152" y="536"/>
                  <a:pt x="152" y="536"/>
                </a:cubicBezTo>
                <a:cubicBezTo>
                  <a:pt x="155" y="533"/>
                  <a:pt x="155" y="533"/>
                  <a:pt x="155" y="533"/>
                </a:cubicBezTo>
                <a:cubicBezTo>
                  <a:pt x="153" y="530"/>
                  <a:pt x="153" y="530"/>
                  <a:pt x="153" y="530"/>
                </a:cubicBezTo>
                <a:cubicBezTo>
                  <a:pt x="157" y="531"/>
                  <a:pt x="157" y="531"/>
                  <a:pt x="157" y="531"/>
                </a:cubicBezTo>
                <a:cubicBezTo>
                  <a:pt x="168" y="532"/>
                  <a:pt x="168" y="532"/>
                  <a:pt x="168" y="532"/>
                </a:cubicBezTo>
                <a:cubicBezTo>
                  <a:pt x="173" y="531"/>
                  <a:pt x="173" y="531"/>
                  <a:pt x="173" y="531"/>
                </a:cubicBezTo>
                <a:cubicBezTo>
                  <a:pt x="177" y="530"/>
                  <a:pt x="177" y="530"/>
                  <a:pt x="177" y="530"/>
                </a:cubicBezTo>
                <a:cubicBezTo>
                  <a:pt x="177" y="532"/>
                  <a:pt x="177" y="532"/>
                  <a:pt x="177" y="532"/>
                </a:cubicBezTo>
                <a:cubicBezTo>
                  <a:pt x="171" y="534"/>
                  <a:pt x="171" y="534"/>
                  <a:pt x="171" y="534"/>
                </a:cubicBezTo>
                <a:cubicBezTo>
                  <a:pt x="171" y="534"/>
                  <a:pt x="168" y="534"/>
                  <a:pt x="169" y="535"/>
                </a:cubicBezTo>
                <a:cubicBezTo>
                  <a:pt x="170" y="537"/>
                  <a:pt x="175" y="539"/>
                  <a:pt x="175" y="539"/>
                </a:cubicBezTo>
                <a:cubicBezTo>
                  <a:pt x="175" y="539"/>
                  <a:pt x="172" y="540"/>
                  <a:pt x="176" y="540"/>
                </a:cubicBezTo>
                <a:cubicBezTo>
                  <a:pt x="180" y="540"/>
                  <a:pt x="182" y="539"/>
                  <a:pt x="182" y="539"/>
                </a:cubicBezTo>
                <a:cubicBezTo>
                  <a:pt x="185" y="536"/>
                  <a:pt x="185" y="536"/>
                  <a:pt x="185" y="536"/>
                </a:cubicBezTo>
                <a:cubicBezTo>
                  <a:pt x="183" y="534"/>
                  <a:pt x="183" y="534"/>
                  <a:pt x="183" y="534"/>
                </a:cubicBezTo>
                <a:cubicBezTo>
                  <a:pt x="178" y="533"/>
                  <a:pt x="178" y="533"/>
                  <a:pt x="178" y="533"/>
                </a:cubicBezTo>
                <a:cubicBezTo>
                  <a:pt x="179" y="529"/>
                  <a:pt x="179" y="529"/>
                  <a:pt x="179" y="529"/>
                </a:cubicBezTo>
                <a:cubicBezTo>
                  <a:pt x="180" y="529"/>
                  <a:pt x="180" y="529"/>
                  <a:pt x="180" y="529"/>
                </a:cubicBezTo>
                <a:cubicBezTo>
                  <a:pt x="183" y="532"/>
                  <a:pt x="183" y="532"/>
                  <a:pt x="183" y="532"/>
                </a:cubicBezTo>
                <a:cubicBezTo>
                  <a:pt x="186" y="530"/>
                  <a:pt x="186" y="530"/>
                  <a:pt x="186" y="530"/>
                </a:cubicBezTo>
                <a:cubicBezTo>
                  <a:pt x="190" y="531"/>
                  <a:pt x="190" y="531"/>
                  <a:pt x="190" y="531"/>
                </a:cubicBezTo>
                <a:cubicBezTo>
                  <a:pt x="192" y="535"/>
                  <a:pt x="192" y="535"/>
                  <a:pt x="192" y="535"/>
                </a:cubicBezTo>
                <a:cubicBezTo>
                  <a:pt x="192" y="535"/>
                  <a:pt x="194" y="537"/>
                  <a:pt x="196" y="535"/>
                </a:cubicBezTo>
                <a:cubicBezTo>
                  <a:pt x="198" y="534"/>
                  <a:pt x="200" y="533"/>
                  <a:pt x="200" y="533"/>
                </a:cubicBezTo>
                <a:cubicBezTo>
                  <a:pt x="212" y="534"/>
                  <a:pt x="212" y="534"/>
                  <a:pt x="212" y="534"/>
                </a:cubicBezTo>
                <a:cubicBezTo>
                  <a:pt x="212" y="534"/>
                  <a:pt x="218" y="533"/>
                  <a:pt x="219" y="535"/>
                </a:cubicBezTo>
                <a:cubicBezTo>
                  <a:pt x="220" y="536"/>
                  <a:pt x="223" y="538"/>
                  <a:pt x="223" y="538"/>
                </a:cubicBezTo>
                <a:cubicBezTo>
                  <a:pt x="228" y="539"/>
                  <a:pt x="228" y="539"/>
                  <a:pt x="228" y="539"/>
                </a:cubicBezTo>
                <a:cubicBezTo>
                  <a:pt x="233" y="539"/>
                  <a:pt x="233" y="539"/>
                  <a:pt x="233" y="539"/>
                </a:cubicBezTo>
                <a:cubicBezTo>
                  <a:pt x="233" y="539"/>
                  <a:pt x="235" y="537"/>
                  <a:pt x="236" y="536"/>
                </a:cubicBezTo>
                <a:cubicBezTo>
                  <a:pt x="238" y="536"/>
                  <a:pt x="241" y="534"/>
                  <a:pt x="242" y="534"/>
                </a:cubicBezTo>
                <a:cubicBezTo>
                  <a:pt x="244" y="534"/>
                  <a:pt x="249" y="533"/>
                  <a:pt x="249" y="533"/>
                </a:cubicBezTo>
                <a:cubicBezTo>
                  <a:pt x="250" y="533"/>
                  <a:pt x="251" y="534"/>
                  <a:pt x="253" y="533"/>
                </a:cubicBezTo>
                <a:cubicBezTo>
                  <a:pt x="254" y="533"/>
                  <a:pt x="257" y="528"/>
                  <a:pt x="257" y="528"/>
                </a:cubicBezTo>
                <a:cubicBezTo>
                  <a:pt x="257" y="528"/>
                  <a:pt x="258" y="526"/>
                  <a:pt x="260" y="526"/>
                </a:cubicBezTo>
                <a:cubicBezTo>
                  <a:pt x="262" y="526"/>
                  <a:pt x="265" y="526"/>
                  <a:pt x="266" y="525"/>
                </a:cubicBezTo>
                <a:cubicBezTo>
                  <a:pt x="267" y="523"/>
                  <a:pt x="268" y="522"/>
                  <a:pt x="269" y="521"/>
                </a:cubicBezTo>
                <a:cubicBezTo>
                  <a:pt x="270" y="520"/>
                  <a:pt x="272" y="517"/>
                  <a:pt x="271" y="516"/>
                </a:cubicBezTo>
                <a:cubicBezTo>
                  <a:pt x="271" y="515"/>
                  <a:pt x="272" y="511"/>
                  <a:pt x="272" y="511"/>
                </a:cubicBezTo>
                <a:cubicBezTo>
                  <a:pt x="272" y="511"/>
                  <a:pt x="269" y="511"/>
                  <a:pt x="268" y="511"/>
                </a:cubicBezTo>
                <a:cubicBezTo>
                  <a:pt x="267" y="510"/>
                  <a:pt x="263" y="511"/>
                  <a:pt x="262" y="510"/>
                </a:cubicBezTo>
                <a:cubicBezTo>
                  <a:pt x="261" y="510"/>
                  <a:pt x="257" y="510"/>
                  <a:pt x="257" y="510"/>
                </a:cubicBezTo>
                <a:cubicBezTo>
                  <a:pt x="256" y="508"/>
                  <a:pt x="256" y="508"/>
                  <a:pt x="256" y="508"/>
                </a:cubicBezTo>
                <a:cubicBezTo>
                  <a:pt x="256" y="508"/>
                  <a:pt x="255" y="507"/>
                  <a:pt x="254" y="506"/>
                </a:cubicBezTo>
                <a:cubicBezTo>
                  <a:pt x="253" y="506"/>
                  <a:pt x="254" y="506"/>
                  <a:pt x="252" y="505"/>
                </a:cubicBezTo>
                <a:cubicBezTo>
                  <a:pt x="251" y="505"/>
                  <a:pt x="249" y="503"/>
                  <a:pt x="249" y="503"/>
                </a:cubicBezTo>
                <a:cubicBezTo>
                  <a:pt x="246" y="502"/>
                  <a:pt x="246" y="502"/>
                  <a:pt x="246" y="502"/>
                </a:cubicBezTo>
                <a:cubicBezTo>
                  <a:pt x="242" y="502"/>
                  <a:pt x="242" y="502"/>
                  <a:pt x="242" y="502"/>
                </a:cubicBezTo>
                <a:cubicBezTo>
                  <a:pt x="246" y="500"/>
                  <a:pt x="246" y="500"/>
                  <a:pt x="246" y="500"/>
                </a:cubicBezTo>
                <a:cubicBezTo>
                  <a:pt x="246" y="500"/>
                  <a:pt x="250" y="500"/>
                  <a:pt x="251" y="500"/>
                </a:cubicBezTo>
                <a:cubicBezTo>
                  <a:pt x="252" y="501"/>
                  <a:pt x="256" y="501"/>
                  <a:pt x="256" y="500"/>
                </a:cubicBezTo>
                <a:cubicBezTo>
                  <a:pt x="257" y="500"/>
                  <a:pt x="260" y="495"/>
                  <a:pt x="260" y="495"/>
                </a:cubicBezTo>
                <a:cubicBezTo>
                  <a:pt x="259" y="492"/>
                  <a:pt x="259" y="492"/>
                  <a:pt x="259" y="492"/>
                </a:cubicBezTo>
                <a:cubicBezTo>
                  <a:pt x="257" y="490"/>
                  <a:pt x="257" y="490"/>
                  <a:pt x="257" y="490"/>
                </a:cubicBezTo>
                <a:cubicBezTo>
                  <a:pt x="253" y="491"/>
                  <a:pt x="253" y="491"/>
                  <a:pt x="253" y="491"/>
                </a:cubicBezTo>
                <a:cubicBezTo>
                  <a:pt x="259" y="488"/>
                  <a:pt x="259" y="488"/>
                  <a:pt x="259" y="488"/>
                </a:cubicBezTo>
                <a:cubicBezTo>
                  <a:pt x="261" y="486"/>
                  <a:pt x="261" y="486"/>
                  <a:pt x="261" y="486"/>
                </a:cubicBezTo>
                <a:cubicBezTo>
                  <a:pt x="264" y="488"/>
                  <a:pt x="264" y="488"/>
                  <a:pt x="264" y="488"/>
                </a:cubicBezTo>
                <a:cubicBezTo>
                  <a:pt x="264" y="488"/>
                  <a:pt x="269" y="489"/>
                  <a:pt x="269" y="488"/>
                </a:cubicBezTo>
                <a:cubicBezTo>
                  <a:pt x="270" y="487"/>
                  <a:pt x="271" y="485"/>
                  <a:pt x="271" y="485"/>
                </a:cubicBezTo>
                <a:cubicBezTo>
                  <a:pt x="271" y="482"/>
                  <a:pt x="271" y="482"/>
                  <a:pt x="271" y="482"/>
                </a:cubicBezTo>
                <a:cubicBezTo>
                  <a:pt x="281" y="475"/>
                  <a:pt x="281" y="475"/>
                  <a:pt x="281" y="475"/>
                </a:cubicBezTo>
                <a:cubicBezTo>
                  <a:pt x="285" y="469"/>
                  <a:pt x="285" y="469"/>
                  <a:pt x="285" y="469"/>
                </a:cubicBezTo>
                <a:cubicBezTo>
                  <a:pt x="286" y="463"/>
                  <a:pt x="286" y="463"/>
                  <a:pt x="286" y="463"/>
                </a:cubicBezTo>
                <a:cubicBezTo>
                  <a:pt x="291" y="454"/>
                  <a:pt x="291" y="454"/>
                  <a:pt x="291" y="454"/>
                </a:cubicBezTo>
                <a:cubicBezTo>
                  <a:pt x="290" y="442"/>
                  <a:pt x="290" y="442"/>
                  <a:pt x="290" y="442"/>
                </a:cubicBezTo>
                <a:cubicBezTo>
                  <a:pt x="285" y="434"/>
                  <a:pt x="285" y="434"/>
                  <a:pt x="285" y="434"/>
                </a:cubicBezTo>
                <a:cubicBezTo>
                  <a:pt x="285" y="434"/>
                  <a:pt x="279" y="429"/>
                  <a:pt x="277" y="428"/>
                </a:cubicBezTo>
                <a:cubicBezTo>
                  <a:pt x="275" y="428"/>
                  <a:pt x="264" y="425"/>
                  <a:pt x="264" y="425"/>
                </a:cubicBezTo>
                <a:cubicBezTo>
                  <a:pt x="256" y="423"/>
                  <a:pt x="256" y="423"/>
                  <a:pt x="256" y="423"/>
                </a:cubicBezTo>
                <a:cubicBezTo>
                  <a:pt x="252" y="425"/>
                  <a:pt x="252" y="425"/>
                  <a:pt x="252" y="425"/>
                </a:cubicBezTo>
                <a:cubicBezTo>
                  <a:pt x="251" y="428"/>
                  <a:pt x="251" y="428"/>
                  <a:pt x="251" y="428"/>
                </a:cubicBezTo>
                <a:cubicBezTo>
                  <a:pt x="248" y="430"/>
                  <a:pt x="248" y="430"/>
                  <a:pt x="248" y="430"/>
                </a:cubicBezTo>
                <a:cubicBezTo>
                  <a:pt x="248" y="430"/>
                  <a:pt x="245" y="432"/>
                  <a:pt x="245" y="432"/>
                </a:cubicBezTo>
                <a:cubicBezTo>
                  <a:pt x="244" y="432"/>
                  <a:pt x="242" y="429"/>
                  <a:pt x="242" y="429"/>
                </a:cubicBezTo>
                <a:cubicBezTo>
                  <a:pt x="242" y="429"/>
                  <a:pt x="239" y="426"/>
                  <a:pt x="239" y="426"/>
                </a:cubicBezTo>
                <a:cubicBezTo>
                  <a:pt x="238" y="426"/>
                  <a:pt x="235" y="425"/>
                  <a:pt x="235" y="425"/>
                </a:cubicBezTo>
                <a:cubicBezTo>
                  <a:pt x="239" y="422"/>
                  <a:pt x="239" y="422"/>
                  <a:pt x="239" y="422"/>
                </a:cubicBezTo>
                <a:cubicBezTo>
                  <a:pt x="244" y="420"/>
                  <a:pt x="244" y="420"/>
                  <a:pt x="244" y="420"/>
                </a:cubicBezTo>
                <a:cubicBezTo>
                  <a:pt x="244" y="420"/>
                  <a:pt x="246" y="418"/>
                  <a:pt x="246" y="417"/>
                </a:cubicBezTo>
                <a:cubicBezTo>
                  <a:pt x="247" y="417"/>
                  <a:pt x="249" y="415"/>
                  <a:pt x="249" y="415"/>
                </a:cubicBezTo>
                <a:cubicBezTo>
                  <a:pt x="250" y="407"/>
                  <a:pt x="250" y="407"/>
                  <a:pt x="250" y="407"/>
                </a:cubicBezTo>
                <a:cubicBezTo>
                  <a:pt x="248" y="399"/>
                  <a:pt x="248" y="399"/>
                  <a:pt x="248" y="399"/>
                </a:cubicBezTo>
                <a:cubicBezTo>
                  <a:pt x="245" y="395"/>
                  <a:pt x="245" y="395"/>
                  <a:pt x="245" y="395"/>
                </a:cubicBezTo>
                <a:cubicBezTo>
                  <a:pt x="243" y="391"/>
                  <a:pt x="243" y="391"/>
                  <a:pt x="243" y="391"/>
                </a:cubicBezTo>
                <a:cubicBezTo>
                  <a:pt x="241" y="391"/>
                  <a:pt x="241" y="391"/>
                  <a:pt x="241" y="391"/>
                </a:cubicBezTo>
                <a:cubicBezTo>
                  <a:pt x="237" y="388"/>
                  <a:pt x="237" y="388"/>
                  <a:pt x="237" y="388"/>
                </a:cubicBezTo>
                <a:cubicBezTo>
                  <a:pt x="234" y="384"/>
                  <a:pt x="234" y="384"/>
                  <a:pt x="234" y="384"/>
                </a:cubicBezTo>
                <a:cubicBezTo>
                  <a:pt x="233" y="381"/>
                  <a:pt x="233" y="381"/>
                  <a:pt x="233" y="381"/>
                </a:cubicBezTo>
                <a:cubicBezTo>
                  <a:pt x="234" y="379"/>
                  <a:pt x="234" y="379"/>
                  <a:pt x="234" y="379"/>
                </a:cubicBezTo>
                <a:cubicBezTo>
                  <a:pt x="235" y="380"/>
                  <a:pt x="235" y="380"/>
                  <a:pt x="235" y="380"/>
                </a:cubicBezTo>
                <a:cubicBezTo>
                  <a:pt x="235" y="380"/>
                  <a:pt x="235" y="382"/>
                  <a:pt x="236" y="382"/>
                </a:cubicBezTo>
                <a:cubicBezTo>
                  <a:pt x="236" y="383"/>
                  <a:pt x="237" y="384"/>
                  <a:pt x="237" y="384"/>
                </a:cubicBezTo>
                <a:cubicBezTo>
                  <a:pt x="238" y="385"/>
                  <a:pt x="242" y="387"/>
                  <a:pt x="242" y="387"/>
                </a:cubicBezTo>
                <a:cubicBezTo>
                  <a:pt x="244" y="387"/>
                  <a:pt x="244" y="387"/>
                  <a:pt x="244" y="387"/>
                </a:cubicBezTo>
                <a:cubicBezTo>
                  <a:pt x="246" y="390"/>
                  <a:pt x="246" y="390"/>
                  <a:pt x="246" y="390"/>
                </a:cubicBezTo>
                <a:cubicBezTo>
                  <a:pt x="246" y="390"/>
                  <a:pt x="247" y="387"/>
                  <a:pt x="247" y="387"/>
                </a:cubicBezTo>
                <a:cubicBezTo>
                  <a:pt x="247" y="386"/>
                  <a:pt x="244" y="382"/>
                  <a:pt x="244" y="382"/>
                </a:cubicBezTo>
                <a:cubicBezTo>
                  <a:pt x="243" y="382"/>
                  <a:pt x="242" y="378"/>
                  <a:pt x="242" y="378"/>
                </a:cubicBezTo>
                <a:cubicBezTo>
                  <a:pt x="241" y="377"/>
                  <a:pt x="239" y="371"/>
                  <a:pt x="239" y="371"/>
                </a:cubicBezTo>
                <a:cubicBezTo>
                  <a:pt x="239" y="371"/>
                  <a:pt x="238" y="369"/>
                  <a:pt x="238" y="368"/>
                </a:cubicBezTo>
                <a:cubicBezTo>
                  <a:pt x="238" y="368"/>
                  <a:pt x="238" y="363"/>
                  <a:pt x="238" y="363"/>
                </a:cubicBezTo>
                <a:cubicBezTo>
                  <a:pt x="240" y="362"/>
                  <a:pt x="240" y="362"/>
                  <a:pt x="240" y="362"/>
                </a:cubicBezTo>
                <a:cubicBezTo>
                  <a:pt x="242" y="360"/>
                  <a:pt x="242" y="360"/>
                  <a:pt x="242" y="360"/>
                </a:cubicBezTo>
                <a:cubicBezTo>
                  <a:pt x="242" y="360"/>
                  <a:pt x="241" y="360"/>
                  <a:pt x="241" y="359"/>
                </a:cubicBezTo>
                <a:cubicBezTo>
                  <a:pt x="240" y="357"/>
                  <a:pt x="238" y="355"/>
                  <a:pt x="238" y="355"/>
                </a:cubicBezTo>
                <a:cubicBezTo>
                  <a:pt x="238" y="355"/>
                  <a:pt x="236" y="354"/>
                  <a:pt x="235" y="353"/>
                </a:cubicBezTo>
                <a:cubicBezTo>
                  <a:pt x="235" y="351"/>
                  <a:pt x="234" y="349"/>
                  <a:pt x="234" y="349"/>
                </a:cubicBezTo>
                <a:cubicBezTo>
                  <a:pt x="234" y="348"/>
                  <a:pt x="233" y="342"/>
                  <a:pt x="233" y="342"/>
                </a:cubicBezTo>
                <a:cubicBezTo>
                  <a:pt x="228" y="337"/>
                  <a:pt x="228" y="337"/>
                  <a:pt x="228" y="337"/>
                </a:cubicBezTo>
                <a:cubicBezTo>
                  <a:pt x="228" y="337"/>
                  <a:pt x="226" y="335"/>
                  <a:pt x="225" y="334"/>
                </a:cubicBezTo>
                <a:cubicBezTo>
                  <a:pt x="225" y="334"/>
                  <a:pt x="222" y="333"/>
                  <a:pt x="222" y="333"/>
                </a:cubicBezTo>
                <a:cubicBezTo>
                  <a:pt x="221" y="333"/>
                  <a:pt x="216" y="330"/>
                  <a:pt x="216" y="330"/>
                </a:cubicBezTo>
                <a:cubicBezTo>
                  <a:pt x="216" y="330"/>
                  <a:pt x="212" y="325"/>
                  <a:pt x="212" y="324"/>
                </a:cubicBezTo>
                <a:cubicBezTo>
                  <a:pt x="212" y="323"/>
                  <a:pt x="210" y="317"/>
                  <a:pt x="210" y="317"/>
                </a:cubicBezTo>
                <a:cubicBezTo>
                  <a:pt x="210" y="313"/>
                  <a:pt x="210" y="313"/>
                  <a:pt x="210" y="313"/>
                </a:cubicBezTo>
                <a:cubicBezTo>
                  <a:pt x="208" y="305"/>
                  <a:pt x="208" y="305"/>
                  <a:pt x="208" y="305"/>
                </a:cubicBezTo>
                <a:cubicBezTo>
                  <a:pt x="207" y="297"/>
                  <a:pt x="207" y="297"/>
                  <a:pt x="207" y="297"/>
                </a:cubicBezTo>
                <a:cubicBezTo>
                  <a:pt x="207" y="289"/>
                  <a:pt x="207" y="289"/>
                  <a:pt x="207" y="289"/>
                </a:cubicBezTo>
                <a:cubicBezTo>
                  <a:pt x="207" y="282"/>
                  <a:pt x="207" y="282"/>
                  <a:pt x="207" y="282"/>
                </a:cubicBezTo>
                <a:cubicBezTo>
                  <a:pt x="207" y="276"/>
                  <a:pt x="207" y="276"/>
                  <a:pt x="207" y="276"/>
                </a:cubicBezTo>
                <a:cubicBezTo>
                  <a:pt x="202" y="270"/>
                  <a:pt x="202" y="270"/>
                  <a:pt x="202" y="270"/>
                </a:cubicBezTo>
                <a:cubicBezTo>
                  <a:pt x="200" y="264"/>
                  <a:pt x="200" y="264"/>
                  <a:pt x="200" y="264"/>
                </a:cubicBezTo>
                <a:cubicBezTo>
                  <a:pt x="194" y="258"/>
                  <a:pt x="194" y="258"/>
                  <a:pt x="194" y="258"/>
                </a:cubicBezTo>
                <a:cubicBezTo>
                  <a:pt x="190" y="253"/>
                  <a:pt x="190" y="253"/>
                  <a:pt x="190" y="253"/>
                </a:cubicBezTo>
                <a:cubicBezTo>
                  <a:pt x="187" y="252"/>
                  <a:pt x="187" y="252"/>
                  <a:pt x="187" y="252"/>
                </a:cubicBezTo>
                <a:cubicBezTo>
                  <a:pt x="182" y="246"/>
                  <a:pt x="182" y="246"/>
                  <a:pt x="182" y="246"/>
                </a:cubicBezTo>
                <a:cubicBezTo>
                  <a:pt x="178" y="245"/>
                  <a:pt x="178" y="245"/>
                  <a:pt x="178" y="245"/>
                </a:cubicBezTo>
                <a:cubicBezTo>
                  <a:pt x="174" y="247"/>
                  <a:pt x="174" y="247"/>
                  <a:pt x="174" y="247"/>
                </a:cubicBezTo>
                <a:cubicBezTo>
                  <a:pt x="170" y="248"/>
                  <a:pt x="170" y="248"/>
                  <a:pt x="170" y="248"/>
                </a:cubicBezTo>
                <a:cubicBezTo>
                  <a:pt x="166" y="249"/>
                  <a:pt x="166" y="249"/>
                  <a:pt x="166" y="249"/>
                </a:cubicBezTo>
                <a:cubicBezTo>
                  <a:pt x="159" y="246"/>
                  <a:pt x="159" y="246"/>
                  <a:pt x="159" y="246"/>
                </a:cubicBezTo>
                <a:cubicBezTo>
                  <a:pt x="156" y="243"/>
                  <a:pt x="156" y="243"/>
                  <a:pt x="156" y="243"/>
                </a:cubicBezTo>
                <a:cubicBezTo>
                  <a:pt x="152" y="242"/>
                  <a:pt x="152" y="242"/>
                  <a:pt x="152" y="242"/>
                </a:cubicBezTo>
                <a:cubicBezTo>
                  <a:pt x="150" y="242"/>
                  <a:pt x="150" y="242"/>
                  <a:pt x="150" y="242"/>
                </a:cubicBezTo>
                <a:cubicBezTo>
                  <a:pt x="150" y="242"/>
                  <a:pt x="150" y="241"/>
                  <a:pt x="150" y="241"/>
                </a:cubicBezTo>
                <a:cubicBezTo>
                  <a:pt x="150" y="241"/>
                  <a:pt x="152" y="241"/>
                  <a:pt x="152" y="241"/>
                </a:cubicBezTo>
                <a:cubicBezTo>
                  <a:pt x="152" y="241"/>
                  <a:pt x="154" y="242"/>
                  <a:pt x="155" y="242"/>
                </a:cubicBezTo>
                <a:cubicBezTo>
                  <a:pt x="155" y="242"/>
                  <a:pt x="158" y="243"/>
                  <a:pt x="158" y="243"/>
                </a:cubicBezTo>
                <a:cubicBezTo>
                  <a:pt x="158" y="243"/>
                  <a:pt x="159" y="244"/>
                  <a:pt x="160" y="244"/>
                </a:cubicBezTo>
                <a:cubicBezTo>
                  <a:pt x="161" y="244"/>
                  <a:pt x="164" y="244"/>
                  <a:pt x="164" y="244"/>
                </a:cubicBezTo>
                <a:cubicBezTo>
                  <a:pt x="167" y="242"/>
                  <a:pt x="167" y="242"/>
                  <a:pt x="167" y="242"/>
                </a:cubicBezTo>
                <a:cubicBezTo>
                  <a:pt x="168" y="239"/>
                  <a:pt x="168" y="239"/>
                  <a:pt x="168" y="239"/>
                </a:cubicBezTo>
                <a:cubicBezTo>
                  <a:pt x="171" y="238"/>
                  <a:pt x="171" y="238"/>
                  <a:pt x="171" y="238"/>
                </a:cubicBezTo>
                <a:cubicBezTo>
                  <a:pt x="173" y="237"/>
                  <a:pt x="173" y="237"/>
                  <a:pt x="173" y="237"/>
                </a:cubicBezTo>
                <a:cubicBezTo>
                  <a:pt x="175" y="237"/>
                  <a:pt x="175" y="237"/>
                  <a:pt x="175" y="237"/>
                </a:cubicBezTo>
                <a:cubicBezTo>
                  <a:pt x="175" y="237"/>
                  <a:pt x="176" y="239"/>
                  <a:pt x="178" y="238"/>
                </a:cubicBezTo>
                <a:cubicBezTo>
                  <a:pt x="180" y="238"/>
                  <a:pt x="181" y="237"/>
                  <a:pt x="181" y="237"/>
                </a:cubicBezTo>
                <a:cubicBezTo>
                  <a:pt x="181" y="237"/>
                  <a:pt x="185" y="235"/>
                  <a:pt x="184" y="235"/>
                </a:cubicBezTo>
                <a:cubicBezTo>
                  <a:pt x="184" y="234"/>
                  <a:pt x="184" y="233"/>
                  <a:pt x="183" y="233"/>
                </a:cubicBezTo>
                <a:cubicBezTo>
                  <a:pt x="183" y="232"/>
                  <a:pt x="181" y="230"/>
                  <a:pt x="181" y="230"/>
                </a:cubicBezTo>
                <a:cubicBezTo>
                  <a:pt x="181" y="230"/>
                  <a:pt x="180" y="230"/>
                  <a:pt x="180" y="229"/>
                </a:cubicBezTo>
                <a:cubicBezTo>
                  <a:pt x="180" y="228"/>
                  <a:pt x="180" y="226"/>
                  <a:pt x="180" y="226"/>
                </a:cubicBezTo>
                <a:cubicBezTo>
                  <a:pt x="178" y="224"/>
                  <a:pt x="178" y="224"/>
                  <a:pt x="178" y="224"/>
                </a:cubicBezTo>
                <a:cubicBezTo>
                  <a:pt x="178" y="224"/>
                  <a:pt x="177" y="224"/>
                  <a:pt x="176" y="224"/>
                </a:cubicBezTo>
                <a:cubicBezTo>
                  <a:pt x="175" y="224"/>
                  <a:pt x="174" y="225"/>
                  <a:pt x="174" y="225"/>
                </a:cubicBezTo>
                <a:cubicBezTo>
                  <a:pt x="170" y="226"/>
                  <a:pt x="170" y="226"/>
                  <a:pt x="170" y="226"/>
                </a:cubicBezTo>
                <a:cubicBezTo>
                  <a:pt x="165" y="227"/>
                  <a:pt x="165" y="227"/>
                  <a:pt x="165" y="227"/>
                </a:cubicBezTo>
                <a:cubicBezTo>
                  <a:pt x="165" y="226"/>
                  <a:pt x="165" y="226"/>
                  <a:pt x="165" y="226"/>
                </a:cubicBezTo>
                <a:cubicBezTo>
                  <a:pt x="170" y="225"/>
                  <a:pt x="170" y="225"/>
                  <a:pt x="170" y="225"/>
                </a:cubicBezTo>
                <a:cubicBezTo>
                  <a:pt x="173" y="223"/>
                  <a:pt x="173" y="223"/>
                  <a:pt x="173" y="223"/>
                </a:cubicBezTo>
                <a:cubicBezTo>
                  <a:pt x="173" y="223"/>
                  <a:pt x="173" y="222"/>
                  <a:pt x="174" y="222"/>
                </a:cubicBezTo>
                <a:cubicBezTo>
                  <a:pt x="175" y="222"/>
                  <a:pt x="178" y="223"/>
                  <a:pt x="178" y="223"/>
                </a:cubicBezTo>
                <a:cubicBezTo>
                  <a:pt x="179" y="223"/>
                  <a:pt x="183" y="223"/>
                  <a:pt x="183" y="223"/>
                </a:cubicBezTo>
                <a:cubicBezTo>
                  <a:pt x="183" y="223"/>
                  <a:pt x="186" y="221"/>
                  <a:pt x="186" y="220"/>
                </a:cubicBezTo>
                <a:cubicBezTo>
                  <a:pt x="187" y="220"/>
                  <a:pt x="191" y="218"/>
                  <a:pt x="191" y="218"/>
                </a:cubicBezTo>
                <a:cubicBezTo>
                  <a:pt x="191" y="215"/>
                  <a:pt x="191" y="215"/>
                  <a:pt x="191" y="215"/>
                </a:cubicBezTo>
                <a:cubicBezTo>
                  <a:pt x="191" y="215"/>
                  <a:pt x="192" y="212"/>
                  <a:pt x="193" y="212"/>
                </a:cubicBezTo>
                <a:cubicBezTo>
                  <a:pt x="193" y="212"/>
                  <a:pt x="197" y="209"/>
                  <a:pt x="197" y="209"/>
                </a:cubicBezTo>
                <a:cubicBezTo>
                  <a:pt x="201" y="205"/>
                  <a:pt x="201" y="205"/>
                  <a:pt x="201" y="205"/>
                </a:cubicBezTo>
                <a:cubicBezTo>
                  <a:pt x="203" y="200"/>
                  <a:pt x="203" y="200"/>
                  <a:pt x="203" y="200"/>
                </a:cubicBezTo>
                <a:cubicBezTo>
                  <a:pt x="205" y="196"/>
                  <a:pt x="205" y="196"/>
                  <a:pt x="205" y="196"/>
                </a:cubicBezTo>
                <a:cubicBezTo>
                  <a:pt x="205" y="196"/>
                  <a:pt x="209" y="193"/>
                  <a:pt x="208" y="192"/>
                </a:cubicBezTo>
                <a:cubicBezTo>
                  <a:pt x="208" y="190"/>
                  <a:pt x="208" y="187"/>
                  <a:pt x="208" y="187"/>
                </a:cubicBezTo>
                <a:cubicBezTo>
                  <a:pt x="208" y="187"/>
                  <a:pt x="211" y="185"/>
                  <a:pt x="212" y="184"/>
                </a:cubicBezTo>
                <a:cubicBezTo>
                  <a:pt x="212" y="183"/>
                  <a:pt x="219" y="178"/>
                  <a:pt x="219" y="178"/>
                </a:cubicBezTo>
                <a:cubicBezTo>
                  <a:pt x="220" y="173"/>
                  <a:pt x="220" y="173"/>
                  <a:pt x="220" y="173"/>
                </a:cubicBezTo>
                <a:cubicBezTo>
                  <a:pt x="219" y="171"/>
                  <a:pt x="219" y="171"/>
                  <a:pt x="219" y="171"/>
                </a:cubicBezTo>
                <a:cubicBezTo>
                  <a:pt x="218" y="168"/>
                  <a:pt x="218" y="168"/>
                  <a:pt x="218" y="168"/>
                </a:cubicBezTo>
                <a:cubicBezTo>
                  <a:pt x="216" y="165"/>
                  <a:pt x="216" y="165"/>
                  <a:pt x="216" y="165"/>
                </a:cubicBezTo>
                <a:cubicBezTo>
                  <a:pt x="214" y="162"/>
                  <a:pt x="214" y="162"/>
                  <a:pt x="214" y="162"/>
                </a:cubicBezTo>
                <a:cubicBezTo>
                  <a:pt x="210" y="162"/>
                  <a:pt x="210" y="162"/>
                  <a:pt x="210" y="162"/>
                </a:cubicBezTo>
                <a:cubicBezTo>
                  <a:pt x="210" y="162"/>
                  <a:pt x="209" y="164"/>
                  <a:pt x="209" y="163"/>
                </a:cubicBezTo>
                <a:cubicBezTo>
                  <a:pt x="208" y="163"/>
                  <a:pt x="206" y="161"/>
                  <a:pt x="206" y="161"/>
                </a:cubicBezTo>
                <a:cubicBezTo>
                  <a:pt x="202" y="162"/>
                  <a:pt x="202" y="162"/>
                  <a:pt x="202" y="162"/>
                </a:cubicBezTo>
                <a:cubicBezTo>
                  <a:pt x="197" y="161"/>
                  <a:pt x="197" y="161"/>
                  <a:pt x="197" y="161"/>
                </a:cubicBezTo>
                <a:cubicBezTo>
                  <a:pt x="196" y="159"/>
                  <a:pt x="196" y="159"/>
                  <a:pt x="196" y="159"/>
                </a:cubicBezTo>
                <a:cubicBezTo>
                  <a:pt x="192" y="159"/>
                  <a:pt x="192" y="159"/>
                  <a:pt x="192" y="159"/>
                </a:cubicBezTo>
                <a:cubicBezTo>
                  <a:pt x="190" y="158"/>
                  <a:pt x="190" y="158"/>
                  <a:pt x="190" y="158"/>
                </a:cubicBezTo>
                <a:cubicBezTo>
                  <a:pt x="186" y="159"/>
                  <a:pt x="186" y="159"/>
                  <a:pt x="186" y="159"/>
                </a:cubicBezTo>
                <a:cubicBezTo>
                  <a:pt x="183" y="159"/>
                  <a:pt x="183" y="159"/>
                  <a:pt x="183" y="159"/>
                </a:cubicBezTo>
                <a:cubicBezTo>
                  <a:pt x="181" y="158"/>
                  <a:pt x="181" y="158"/>
                  <a:pt x="181" y="158"/>
                </a:cubicBezTo>
                <a:cubicBezTo>
                  <a:pt x="178" y="155"/>
                  <a:pt x="178" y="155"/>
                  <a:pt x="178" y="155"/>
                </a:cubicBezTo>
                <a:cubicBezTo>
                  <a:pt x="172" y="155"/>
                  <a:pt x="172" y="155"/>
                  <a:pt x="172" y="155"/>
                </a:cubicBezTo>
                <a:cubicBezTo>
                  <a:pt x="171" y="157"/>
                  <a:pt x="171" y="157"/>
                  <a:pt x="171" y="157"/>
                </a:cubicBezTo>
                <a:cubicBezTo>
                  <a:pt x="167" y="157"/>
                  <a:pt x="167" y="157"/>
                  <a:pt x="167" y="157"/>
                </a:cubicBezTo>
                <a:cubicBezTo>
                  <a:pt x="167" y="157"/>
                  <a:pt x="166" y="157"/>
                  <a:pt x="165" y="157"/>
                </a:cubicBezTo>
                <a:cubicBezTo>
                  <a:pt x="165" y="157"/>
                  <a:pt x="163" y="158"/>
                  <a:pt x="163" y="158"/>
                </a:cubicBezTo>
                <a:cubicBezTo>
                  <a:pt x="161" y="159"/>
                  <a:pt x="161" y="159"/>
                  <a:pt x="161" y="159"/>
                </a:cubicBezTo>
                <a:cubicBezTo>
                  <a:pt x="159" y="159"/>
                  <a:pt x="159" y="159"/>
                  <a:pt x="159" y="159"/>
                </a:cubicBezTo>
                <a:cubicBezTo>
                  <a:pt x="155" y="158"/>
                  <a:pt x="155" y="158"/>
                  <a:pt x="155" y="158"/>
                </a:cubicBezTo>
                <a:cubicBezTo>
                  <a:pt x="153" y="161"/>
                  <a:pt x="153" y="161"/>
                  <a:pt x="153" y="161"/>
                </a:cubicBezTo>
                <a:cubicBezTo>
                  <a:pt x="150" y="162"/>
                  <a:pt x="150" y="162"/>
                  <a:pt x="150" y="162"/>
                </a:cubicBezTo>
                <a:cubicBezTo>
                  <a:pt x="147" y="165"/>
                  <a:pt x="147" y="165"/>
                  <a:pt x="147" y="165"/>
                </a:cubicBezTo>
                <a:cubicBezTo>
                  <a:pt x="148" y="162"/>
                  <a:pt x="148" y="162"/>
                  <a:pt x="148" y="162"/>
                </a:cubicBezTo>
                <a:cubicBezTo>
                  <a:pt x="150" y="160"/>
                  <a:pt x="150" y="160"/>
                  <a:pt x="150" y="160"/>
                </a:cubicBezTo>
                <a:cubicBezTo>
                  <a:pt x="153" y="159"/>
                  <a:pt x="153" y="159"/>
                  <a:pt x="153" y="159"/>
                </a:cubicBezTo>
                <a:cubicBezTo>
                  <a:pt x="155" y="156"/>
                  <a:pt x="155" y="156"/>
                  <a:pt x="155" y="156"/>
                </a:cubicBezTo>
                <a:cubicBezTo>
                  <a:pt x="155" y="156"/>
                  <a:pt x="157" y="155"/>
                  <a:pt x="157" y="154"/>
                </a:cubicBezTo>
                <a:cubicBezTo>
                  <a:pt x="158" y="154"/>
                  <a:pt x="160" y="152"/>
                  <a:pt x="160" y="152"/>
                </a:cubicBezTo>
                <a:cubicBezTo>
                  <a:pt x="157" y="151"/>
                  <a:pt x="157" y="151"/>
                  <a:pt x="157" y="151"/>
                </a:cubicBezTo>
                <a:cubicBezTo>
                  <a:pt x="154" y="153"/>
                  <a:pt x="154" y="153"/>
                  <a:pt x="154" y="153"/>
                </a:cubicBezTo>
                <a:cubicBezTo>
                  <a:pt x="154" y="153"/>
                  <a:pt x="153" y="153"/>
                  <a:pt x="152" y="153"/>
                </a:cubicBezTo>
                <a:cubicBezTo>
                  <a:pt x="152" y="153"/>
                  <a:pt x="149" y="154"/>
                  <a:pt x="149" y="154"/>
                </a:cubicBezTo>
                <a:cubicBezTo>
                  <a:pt x="143" y="156"/>
                  <a:pt x="143" y="156"/>
                  <a:pt x="143" y="156"/>
                </a:cubicBezTo>
                <a:cubicBezTo>
                  <a:pt x="149" y="153"/>
                  <a:pt x="149" y="153"/>
                  <a:pt x="149" y="153"/>
                </a:cubicBezTo>
                <a:cubicBezTo>
                  <a:pt x="149" y="153"/>
                  <a:pt x="151" y="152"/>
                  <a:pt x="152" y="151"/>
                </a:cubicBezTo>
                <a:cubicBezTo>
                  <a:pt x="153" y="151"/>
                  <a:pt x="155" y="150"/>
                  <a:pt x="155" y="150"/>
                </a:cubicBezTo>
                <a:cubicBezTo>
                  <a:pt x="156" y="150"/>
                  <a:pt x="158" y="149"/>
                  <a:pt x="158" y="149"/>
                </a:cubicBezTo>
                <a:cubicBezTo>
                  <a:pt x="159" y="150"/>
                  <a:pt x="161" y="151"/>
                  <a:pt x="162" y="150"/>
                </a:cubicBezTo>
                <a:cubicBezTo>
                  <a:pt x="162" y="150"/>
                  <a:pt x="163" y="148"/>
                  <a:pt x="164" y="148"/>
                </a:cubicBezTo>
                <a:cubicBezTo>
                  <a:pt x="164" y="147"/>
                  <a:pt x="166" y="145"/>
                  <a:pt x="166" y="145"/>
                </a:cubicBezTo>
                <a:cubicBezTo>
                  <a:pt x="160" y="145"/>
                  <a:pt x="160" y="145"/>
                  <a:pt x="160" y="145"/>
                </a:cubicBezTo>
                <a:cubicBezTo>
                  <a:pt x="160" y="145"/>
                  <a:pt x="159" y="146"/>
                  <a:pt x="158" y="146"/>
                </a:cubicBezTo>
                <a:cubicBezTo>
                  <a:pt x="157" y="145"/>
                  <a:pt x="155" y="145"/>
                  <a:pt x="154" y="144"/>
                </a:cubicBezTo>
                <a:cubicBezTo>
                  <a:pt x="154" y="144"/>
                  <a:pt x="153" y="143"/>
                  <a:pt x="153" y="143"/>
                </a:cubicBezTo>
                <a:cubicBezTo>
                  <a:pt x="152" y="143"/>
                  <a:pt x="150" y="141"/>
                  <a:pt x="150" y="141"/>
                </a:cubicBezTo>
                <a:cubicBezTo>
                  <a:pt x="151" y="140"/>
                  <a:pt x="151" y="140"/>
                  <a:pt x="151" y="140"/>
                </a:cubicBezTo>
                <a:cubicBezTo>
                  <a:pt x="153" y="142"/>
                  <a:pt x="153" y="142"/>
                  <a:pt x="153" y="142"/>
                </a:cubicBezTo>
                <a:cubicBezTo>
                  <a:pt x="153" y="142"/>
                  <a:pt x="154" y="143"/>
                  <a:pt x="155" y="143"/>
                </a:cubicBezTo>
                <a:cubicBezTo>
                  <a:pt x="156" y="143"/>
                  <a:pt x="157" y="142"/>
                  <a:pt x="159" y="142"/>
                </a:cubicBezTo>
                <a:cubicBezTo>
                  <a:pt x="160" y="143"/>
                  <a:pt x="162" y="140"/>
                  <a:pt x="162" y="140"/>
                </a:cubicBezTo>
                <a:cubicBezTo>
                  <a:pt x="162" y="140"/>
                  <a:pt x="160" y="140"/>
                  <a:pt x="163" y="139"/>
                </a:cubicBezTo>
                <a:cubicBezTo>
                  <a:pt x="165" y="137"/>
                  <a:pt x="164" y="138"/>
                  <a:pt x="166" y="136"/>
                </a:cubicBezTo>
                <a:cubicBezTo>
                  <a:pt x="168" y="135"/>
                  <a:pt x="173" y="132"/>
                  <a:pt x="173" y="132"/>
                </a:cubicBezTo>
                <a:cubicBezTo>
                  <a:pt x="179" y="130"/>
                  <a:pt x="179" y="130"/>
                  <a:pt x="179" y="130"/>
                </a:cubicBezTo>
                <a:cubicBezTo>
                  <a:pt x="183" y="125"/>
                  <a:pt x="183" y="125"/>
                  <a:pt x="183" y="125"/>
                </a:cubicBezTo>
                <a:cubicBezTo>
                  <a:pt x="186" y="125"/>
                  <a:pt x="186" y="125"/>
                  <a:pt x="186" y="125"/>
                </a:cubicBezTo>
                <a:cubicBezTo>
                  <a:pt x="190" y="121"/>
                  <a:pt x="190" y="121"/>
                  <a:pt x="190" y="121"/>
                </a:cubicBezTo>
                <a:cubicBezTo>
                  <a:pt x="192" y="119"/>
                  <a:pt x="192" y="119"/>
                  <a:pt x="192" y="119"/>
                </a:cubicBezTo>
                <a:cubicBezTo>
                  <a:pt x="191" y="114"/>
                  <a:pt x="191" y="114"/>
                  <a:pt x="191" y="114"/>
                </a:cubicBezTo>
                <a:cubicBezTo>
                  <a:pt x="193" y="110"/>
                  <a:pt x="193" y="110"/>
                  <a:pt x="193" y="110"/>
                </a:cubicBezTo>
                <a:cubicBezTo>
                  <a:pt x="193" y="107"/>
                  <a:pt x="193" y="107"/>
                  <a:pt x="193" y="107"/>
                </a:cubicBezTo>
                <a:cubicBezTo>
                  <a:pt x="190" y="106"/>
                  <a:pt x="190" y="106"/>
                  <a:pt x="190" y="106"/>
                </a:cubicBezTo>
                <a:cubicBezTo>
                  <a:pt x="184" y="106"/>
                  <a:pt x="184" y="106"/>
                  <a:pt x="184" y="106"/>
                </a:cubicBezTo>
                <a:cubicBezTo>
                  <a:pt x="184" y="106"/>
                  <a:pt x="183" y="109"/>
                  <a:pt x="182" y="108"/>
                </a:cubicBezTo>
                <a:cubicBezTo>
                  <a:pt x="182" y="108"/>
                  <a:pt x="178" y="105"/>
                  <a:pt x="177" y="105"/>
                </a:cubicBezTo>
                <a:cubicBezTo>
                  <a:pt x="177" y="105"/>
                  <a:pt x="173" y="108"/>
                  <a:pt x="173" y="108"/>
                </a:cubicBezTo>
                <a:cubicBezTo>
                  <a:pt x="171" y="108"/>
                  <a:pt x="171" y="108"/>
                  <a:pt x="171" y="108"/>
                </a:cubicBezTo>
                <a:cubicBezTo>
                  <a:pt x="171" y="108"/>
                  <a:pt x="170" y="108"/>
                  <a:pt x="168" y="108"/>
                </a:cubicBezTo>
                <a:cubicBezTo>
                  <a:pt x="166" y="107"/>
                  <a:pt x="162" y="106"/>
                  <a:pt x="162" y="106"/>
                </a:cubicBezTo>
                <a:cubicBezTo>
                  <a:pt x="159" y="108"/>
                  <a:pt x="159" y="108"/>
                  <a:pt x="159" y="108"/>
                </a:cubicBezTo>
                <a:cubicBezTo>
                  <a:pt x="157" y="107"/>
                  <a:pt x="157" y="107"/>
                  <a:pt x="157" y="107"/>
                </a:cubicBezTo>
                <a:cubicBezTo>
                  <a:pt x="153" y="110"/>
                  <a:pt x="153" y="110"/>
                  <a:pt x="153" y="110"/>
                </a:cubicBezTo>
                <a:cubicBezTo>
                  <a:pt x="153" y="108"/>
                  <a:pt x="153" y="108"/>
                  <a:pt x="153" y="108"/>
                </a:cubicBezTo>
                <a:cubicBezTo>
                  <a:pt x="155" y="105"/>
                  <a:pt x="155" y="105"/>
                  <a:pt x="155" y="105"/>
                </a:cubicBezTo>
                <a:cubicBezTo>
                  <a:pt x="155" y="105"/>
                  <a:pt x="154" y="104"/>
                  <a:pt x="153" y="104"/>
                </a:cubicBezTo>
                <a:cubicBezTo>
                  <a:pt x="153" y="104"/>
                  <a:pt x="151" y="103"/>
                  <a:pt x="151" y="103"/>
                </a:cubicBezTo>
                <a:cubicBezTo>
                  <a:pt x="149" y="106"/>
                  <a:pt x="149" y="106"/>
                  <a:pt x="149" y="106"/>
                </a:cubicBezTo>
                <a:cubicBezTo>
                  <a:pt x="145" y="108"/>
                  <a:pt x="145" y="108"/>
                  <a:pt x="145" y="108"/>
                </a:cubicBezTo>
                <a:cubicBezTo>
                  <a:pt x="146" y="107"/>
                  <a:pt x="146" y="107"/>
                  <a:pt x="146" y="107"/>
                </a:cubicBezTo>
                <a:cubicBezTo>
                  <a:pt x="149" y="105"/>
                  <a:pt x="149" y="105"/>
                  <a:pt x="149" y="105"/>
                </a:cubicBezTo>
                <a:cubicBezTo>
                  <a:pt x="149" y="103"/>
                  <a:pt x="149" y="103"/>
                  <a:pt x="149" y="103"/>
                </a:cubicBezTo>
                <a:cubicBezTo>
                  <a:pt x="149" y="103"/>
                  <a:pt x="148" y="103"/>
                  <a:pt x="148" y="103"/>
                </a:cubicBezTo>
                <a:cubicBezTo>
                  <a:pt x="147" y="103"/>
                  <a:pt x="146" y="102"/>
                  <a:pt x="146" y="102"/>
                </a:cubicBezTo>
                <a:cubicBezTo>
                  <a:pt x="144" y="101"/>
                  <a:pt x="144" y="101"/>
                  <a:pt x="144" y="101"/>
                </a:cubicBezTo>
                <a:cubicBezTo>
                  <a:pt x="143" y="99"/>
                  <a:pt x="143" y="99"/>
                  <a:pt x="143" y="99"/>
                </a:cubicBezTo>
                <a:cubicBezTo>
                  <a:pt x="140" y="100"/>
                  <a:pt x="140" y="100"/>
                  <a:pt x="140" y="100"/>
                </a:cubicBezTo>
                <a:cubicBezTo>
                  <a:pt x="139" y="102"/>
                  <a:pt x="139" y="102"/>
                  <a:pt x="139" y="102"/>
                </a:cubicBezTo>
                <a:cubicBezTo>
                  <a:pt x="137" y="103"/>
                  <a:pt x="137" y="103"/>
                  <a:pt x="137" y="103"/>
                </a:cubicBezTo>
                <a:cubicBezTo>
                  <a:pt x="135" y="103"/>
                  <a:pt x="135" y="103"/>
                  <a:pt x="135" y="103"/>
                </a:cubicBezTo>
                <a:cubicBezTo>
                  <a:pt x="136" y="106"/>
                  <a:pt x="136" y="106"/>
                  <a:pt x="136" y="106"/>
                </a:cubicBezTo>
                <a:cubicBezTo>
                  <a:pt x="135" y="109"/>
                  <a:pt x="135" y="109"/>
                  <a:pt x="135" y="109"/>
                </a:cubicBezTo>
                <a:cubicBezTo>
                  <a:pt x="132" y="109"/>
                  <a:pt x="132" y="109"/>
                  <a:pt x="132" y="109"/>
                </a:cubicBezTo>
                <a:cubicBezTo>
                  <a:pt x="132" y="109"/>
                  <a:pt x="132" y="113"/>
                  <a:pt x="133" y="113"/>
                </a:cubicBezTo>
                <a:cubicBezTo>
                  <a:pt x="133" y="113"/>
                  <a:pt x="134" y="115"/>
                  <a:pt x="134" y="115"/>
                </a:cubicBezTo>
                <a:cubicBezTo>
                  <a:pt x="134" y="117"/>
                  <a:pt x="134" y="117"/>
                  <a:pt x="134" y="117"/>
                </a:cubicBezTo>
                <a:cubicBezTo>
                  <a:pt x="135" y="118"/>
                  <a:pt x="135" y="118"/>
                  <a:pt x="135" y="118"/>
                </a:cubicBezTo>
                <a:cubicBezTo>
                  <a:pt x="135" y="118"/>
                  <a:pt x="134" y="118"/>
                  <a:pt x="133" y="118"/>
                </a:cubicBezTo>
                <a:cubicBezTo>
                  <a:pt x="133" y="118"/>
                  <a:pt x="132" y="116"/>
                  <a:pt x="132" y="116"/>
                </a:cubicBezTo>
                <a:cubicBezTo>
                  <a:pt x="128" y="116"/>
                  <a:pt x="128" y="116"/>
                  <a:pt x="128" y="116"/>
                </a:cubicBezTo>
                <a:cubicBezTo>
                  <a:pt x="127" y="116"/>
                  <a:pt x="127" y="116"/>
                  <a:pt x="127" y="116"/>
                </a:cubicBezTo>
                <a:cubicBezTo>
                  <a:pt x="126" y="119"/>
                  <a:pt x="126" y="119"/>
                  <a:pt x="126" y="119"/>
                </a:cubicBezTo>
                <a:cubicBezTo>
                  <a:pt x="127" y="122"/>
                  <a:pt x="127" y="122"/>
                  <a:pt x="127" y="122"/>
                </a:cubicBezTo>
                <a:cubicBezTo>
                  <a:pt x="126" y="124"/>
                  <a:pt x="126" y="124"/>
                  <a:pt x="126" y="124"/>
                </a:cubicBezTo>
                <a:cubicBezTo>
                  <a:pt x="125" y="125"/>
                  <a:pt x="125" y="125"/>
                  <a:pt x="125" y="125"/>
                </a:cubicBezTo>
                <a:cubicBezTo>
                  <a:pt x="125" y="125"/>
                  <a:pt x="123" y="127"/>
                  <a:pt x="123" y="127"/>
                </a:cubicBezTo>
                <a:cubicBezTo>
                  <a:pt x="123" y="128"/>
                  <a:pt x="124" y="131"/>
                  <a:pt x="124" y="131"/>
                </a:cubicBezTo>
                <a:cubicBezTo>
                  <a:pt x="124" y="131"/>
                  <a:pt x="125" y="133"/>
                  <a:pt x="126" y="133"/>
                </a:cubicBezTo>
                <a:cubicBezTo>
                  <a:pt x="126" y="134"/>
                  <a:pt x="128" y="135"/>
                  <a:pt x="128" y="135"/>
                </a:cubicBezTo>
                <a:cubicBezTo>
                  <a:pt x="128" y="138"/>
                  <a:pt x="128" y="138"/>
                  <a:pt x="128" y="138"/>
                </a:cubicBezTo>
                <a:cubicBezTo>
                  <a:pt x="126" y="135"/>
                  <a:pt x="126" y="135"/>
                  <a:pt x="126" y="135"/>
                </a:cubicBezTo>
                <a:cubicBezTo>
                  <a:pt x="126" y="135"/>
                  <a:pt x="125" y="134"/>
                  <a:pt x="124" y="133"/>
                </a:cubicBezTo>
                <a:cubicBezTo>
                  <a:pt x="124" y="133"/>
                  <a:pt x="123" y="131"/>
                  <a:pt x="123" y="131"/>
                </a:cubicBezTo>
                <a:cubicBezTo>
                  <a:pt x="123" y="131"/>
                  <a:pt x="121" y="132"/>
                  <a:pt x="121" y="132"/>
                </a:cubicBezTo>
                <a:cubicBezTo>
                  <a:pt x="121" y="132"/>
                  <a:pt x="120" y="132"/>
                  <a:pt x="121" y="133"/>
                </a:cubicBezTo>
                <a:cubicBezTo>
                  <a:pt x="121" y="134"/>
                  <a:pt x="119" y="135"/>
                  <a:pt x="119" y="135"/>
                </a:cubicBezTo>
                <a:cubicBezTo>
                  <a:pt x="119" y="135"/>
                  <a:pt x="116" y="136"/>
                  <a:pt x="116" y="135"/>
                </a:cubicBezTo>
                <a:cubicBezTo>
                  <a:pt x="116" y="134"/>
                  <a:pt x="116" y="133"/>
                  <a:pt x="115" y="132"/>
                </a:cubicBezTo>
                <a:cubicBezTo>
                  <a:pt x="115" y="132"/>
                  <a:pt x="114" y="132"/>
                  <a:pt x="114" y="132"/>
                </a:cubicBezTo>
                <a:cubicBezTo>
                  <a:pt x="114" y="133"/>
                  <a:pt x="113" y="134"/>
                  <a:pt x="113" y="134"/>
                </a:cubicBezTo>
                <a:cubicBezTo>
                  <a:pt x="114" y="137"/>
                  <a:pt x="114" y="137"/>
                  <a:pt x="114" y="137"/>
                </a:cubicBezTo>
                <a:cubicBezTo>
                  <a:pt x="114" y="137"/>
                  <a:pt x="113" y="139"/>
                  <a:pt x="113" y="139"/>
                </a:cubicBezTo>
                <a:cubicBezTo>
                  <a:pt x="113" y="138"/>
                  <a:pt x="112" y="136"/>
                  <a:pt x="112" y="135"/>
                </a:cubicBezTo>
                <a:cubicBezTo>
                  <a:pt x="112" y="135"/>
                  <a:pt x="112" y="133"/>
                  <a:pt x="111" y="133"/>
                </a:cubicBezTo>
                <a:cubicBezTo>
                  <a:pt x="111" y="133"/>
                  <a:pt x="109" y="135"/>
                  <a:pt x="109" y="135"/>
                </a:cubicBezTo>
                <a:cubicBezTo>
                  <a:pt x="109" y="135"/>
                  <a:pt x="108" y="135"/>
                  <a:pt x="108" y="136"/>
                </a:cubicBezTo>
                <a:cubicBezTo>
                  <a:pt x="108" y="136"/>
                  <a:pt x="107" y="139"/>
                  <a:pt x="108" y="140"/>
                </a:cubicBezTo>
                <a:cubicBezTo>
                  <a:pt x="109" y="141"/>
                  <a:pt x="109" y="141"/>
                  <a:pt x="110" y="141"/>
                </a:cubicBezTo>
                <a:cubicBezTo>
                  <a:pt x="111" y="141"/>
                  <a:pt x="111" y="142"/>
                  <a:pt x="111" y="142"/>
                </a:cubicBezTo>
                <a:cubicBezTo>
                  <a:pt x="107" y="142"/>
                  <a:pt x="107" y="142"/>
                  <a:pt x="107" y="142"/>
                </a:cubicBezTo>
                <a:cubicBezTo>
                  <a:pt x="107" y="142"/>
                  <a:pt x="106" y="143"/>
                  <a:pt x="107" y="144"/>
                </a:cubicBezTo>
                <a:cubicBezTo>
                  <a:pt x="107" y="144"/>
                  <a:pt x="107" y="146"/>
                  <a:pt x="107" y="146"/>
                </a:cubicBezTo>
                <a:cubicBezTo>
                  <a:pt x="107" y="146"/>
                  <a:pt x="109" y="148"/>
                  <a:pt x="109" y="148"/>
                </a:cubicBezTo>
                <a:cubicBezTo>
                  <a:pt x="109" y="148"/>
                  <a:pt x="108" y="150"/>
                  <a:pt x="108" y="150"/>
                </a:cubicBezTo>
                <a:cubicBezTo>
                  <a:pt x="108" y="150"/>
                  <a:pt x="106" y="149"/>
                  <a:pt x="106" y="149"/>
                </a:cubicBezTo>
                <a:cubicBezTo>
                  <a:pt x="105" y="148"/>
                  <a:pt x="105" y="149"/>
                  <a:pt x="104" y="149"/>
                </a:cubicBezTo>
                <a:cubicBezTo>
                  <a:pt x="104" y="150"/>
                  <a:pt x="103" y="151"/>
                  <a:pt x="103" y="152"/>
                </a:cubicBezTo>
                <a:cubicBezTo>
                  <a:pt x="103" y="152"/>
                  <a:pt x="104" y="153"/>
                  <a:pt x="104" y="154"/>
                </a:cubicBezTo>
                <a:cubicBezTo>
                  <a:pt x="103" y="156"/>
                  <a:pt x="103" y="158"/>
                  <a:pt x="103" y="158"/>
                </a:cubicBezTo>
                <a:cubicBezTo>
                  <a:pt x="103" y="158"/>
                  <a:pt x="102" y="158"/>
                  <a:pt x="103" y="159"/>
                </a:cubicBezTo>
                <a:cubicBezTo>
                  <a:pt x="104" y="160"/>
                  <a:pt x="106" y="160"/>
                  <a:pt x="107" y="160"/>
                </a:cubicBezTo>
                <a:cubicBezTo>
                  <a:pt x="108" y="160"/>
                  <a:pt x="108" y="160"/>
                  <a:pt x="108" y="160"/>
                </a:cubicBezTo>
                <a:cubicBezTo>
                  <a:pt x="109" y="160"/>
                  <a:pt x="110" y="160"/>
                  <a:pt x="111" y="161"/>
                </a:cubicBezTo>
                <a:cubicBezTo>
                  <a:pt x="111" y="161"/>
                  <a:pt x="112" y="161"/>
                  <a:pt x="112" y="161"/>
                </a:cubicBezTo>
                <a:cubicBezTo>
                  <a:pt x="112" y="161"/>
                  <a:pt x="111" y="163"/>
                  <a:pt x="110" y="162"/>
                </a:cubicBezTo>
                <a:cubicBezTo>
                  <a:pt x="109" y="161"/>
                  <a:pt x="107" y="161"/>
                  <a:pt x="106" y="161"/>
                </a:cubicBezTo>
                <a:cubicBezTo>
                  <a:pt x="105" y="161"/>
                  <a:pt x="106" y="163"/>
                  <a:pt x="106" y="163"/>
                </a:cubicBezTo>
                <a:cubicBezTo>
                  <a:pt x="107" y="165"/>
                  <a:pt x="107" y="165"/>
                  <a:pt x="107" y="165"/>
                </a:cubicBezTo>
                <a:cubicBezTo>
                  <a:pt x="107" y="165"/>
                  <a:pt x="108" y="166"/>
                  <a:pt x="107" y="166"/>
                </a:cubicBezTo>
                <a:cubicBezTo>
                  <a:pt x="106" y="166"/>
                  <a:pt x="104" y="165"/>
                  <a:pt x="104" y="165"/>
                </a:cubicBezTo>
                <a:cubicBezTo>
                  <a:pt x="104" y="165"/>
                  <a:pt x="104" y="165"/>
                  <a:pt x="103" y="165"/>
                </a:cubicBezTo>
                <a:cubicBezTo>
                  <a:pt x="103" y="165"/>
                  <a:pt x="102" y="166"/>
                  <a:pt x="101" y="166"/>
                </a:cubicBezTo>
                <a:cubicBezTo>
                  <a:pt x="100" y="166"/>
                  <a:pt x="100" y="166"/>
                  <a:pt x="99" y="165"/>
                </a:cubicBezTo>
                <a:cubicBezTo>
                  <a:pt x="98" y="165"/>
                  <a:pt x="96" y="163"/>
                  <a:pt x="96" y="163"/>
                </a:cubicBezTo>
                <a:cubicBezTo>
                  <a:pt x="96" y="163"/>
                  <a:pt x="95" y="163"/>
                  <a:pt x="95" y="162"/>
                </a:cubicBezTo>
                <a:cubicBezTo>
                  <a:pt x="95" y="161"/>
                  <a:pt x="96" y="159"/>
                  <a:pt x="96" y="159"/>
                </a:cubicBezTo>
                <a:cubicBezTo>
                  <a:pt x="97" y="158"/>
                  <a:pt x="96" y="158"/>
                  <a:pt x="97" y="158"/>
                </a:cubicBezTo>
                <a:cubicBezTo>
                  <a:pt x="98" y="158"/>
                  <a:pt x="101" y="158"/>
                  <a:pt x="99" y="156"/>
                </a:cubicBezTo>
                <a:cubicBezTo>
                  <a:pt x="98" y="154"/>
                  <a:pt x="98" y="154"/>
                  <a:pt x="97" y="154"/>
                </a:cubicBezTo>
                <a:cubicBezTo>
                  <a:pt x="96" y="155"/>
                  <a:pt x="94" y="156"/>
                  <a:pt x="94" y="156"/>
                </a:cubicBezTo>
                <a:cubicBezTo>
                  <a:pt x="94" y="156"/>
                  <a:pt x="93" y="155"/>
                  <a:pt x="94" y="152"/>
                </a:cubicBezTo>
                <a:cubicBezTo>
                  <a:pt x="95" y="149"/>
                  <a:pt x="94" y="149"/>
                  <a:pt x="95" y="148"/>
                </a:cubicBezTo>
                <a:cubicBezTo>
                  <a:pt x="96" y="147"/>
                  <a:pt x="97" y="146"/>
                  <a:pt x="97" y="146"/>
                </a:cubicBezTo>
                <a:cubicBezTo>
                  <a:pt x="97" y="146"/>
                  <a:pt x="97" y="145"/>
                  <a:pt x="95" y="143"/>
                </a:cubicBezTo>
                <a:cubicBezTo>
                  <a:pt x="94" y="141"/>
                  <a:pt x="93" y="139"/>
                  <a:pt x="93" y="139"/>
                </a:cubicBezTo>
                <a:cubicBezTo>
                  <a:pt x="92" y="138"/>
                  <a:pt x="90" y="140"/>
                  <a:pt x="90" y="140"/>
                </a:cubicBezTo>
                <a:cubicBezTo>
                  <a:pt x="90" y="141"/>
                  <a:pt x="89" y="143"/>
                  <a:pt x="90" y="144"/>
                </a:cubicBezTo>
                <a:cubicBezTo>
                  <a:pt x="90" y="145"/>
                  <a:pt x="90" y="146"/>
                  <a:pt x="89" y="147"/>
                </a:cubicBezTo>
                <a:cubicBezTo>
                  <a:pt x="88" y="147"/>
                  <a:pt x="88" y="148"/>
                  <a:pt x="87" y="147"/>
                </a:cubicBezTo>
                <a:cubicBezTo>
                  <a:pt x="86" y="146"/>
                  <a:pt x="87" y="147"/>
                  <a:pt x="86" y="145"/>
                </a:cubicBezTo>
                <a:cubicBezTo>
                  <a:pt x="85" y="144"/>
                  <a:pt x="86" y="144"/>
                  <a:pt x="85" y="144"/>
                </a:cubicBezTo>
                <a:cubicBezTo>
                  <a:pt x="84" y="143"/>
                  <a:pt x="83" y="142"/>
                  <a:pt x="83" y="142"/>
                </a:cubicBezTo>
                <a:cubicBezTo>
                  <a:pt x="83" y="142"/>
                  <a:pt x="80" y="141"/>
                  <a:pt x="80" y="142"/>
                </a:cubicBezTo>
                <a:cubicBezTo>
                  <a:pt x="80" y="143"/>
                  <a:pt x="80" y="143"/>
                  <a:pt x="81" y="144"/>
                </a:cubicBezTo>
                <a:cubicBezTo>
                  <a:pt x="81" y="145"/>
                  <a:pt x="82" y="145"/>
                  <a:pt x="82" y="146"/>
                </a:cubicBezTo>
                <a:cubicBezTo>
                  <a:pt x="82" y="147"/>
                  <a:pt x="81" y="147"/>
                  <a:pt x="81" y="147"/>
                </a:cubicBezTo>
                <a:cubicBezTo>
                  <a:pt x="81" y="147"/>
                  <a:pt x="80" y="146"/>
                  <a:pt x="79" y="146"/>
                </a:cubicBezTo>
                <a:cubicBezTo>
                  <a:pt x="79" y="146"/>
                  <a:pt x="77" y="148"/>
                  <a:pt x="77" y="148"/>
                </a:cubicBezTo>
                <a:cubicBezTo>
                  <a:pt x="77" y="148"/>
                  <a:pt x="77" y="149"/>
                  <a:pt x="77" y="150"/>
                </a:cubicBezTo>
                <a:cubicBezTo>
                  <a:pt x="77" y="150"/>
                  <a:pt x="77" y="151"/>
                  <a:pt x="77" y="152"/>
                </a:cubicBezTo>
                <a:cubicBezTo>
                  <a:pt x="78" y="153"/>
                  <a:pt x="78" y="155"/>
                  <a:pt x="79" y="155"/>
                </a:cubicBezTo>
                <a:cubicBezTo>
                  <a:pt x="81" y="155"/>
                  <a:pt x="85" y="153"/>
                  <a:pt x="85" y="153"/>
                </a:cubicBezTo>
                <a:cubicBezTo>
                  <a:pt x="85" y="154"/>
                  <a:pt x="87" y="155"/>
                  <a:pt x="88" y="156"/>
                </a:cubicBezTo>
                <a:cubicBezTo>
                  <a:pt x="88" y="156"/>
                  <a:pt x="88" y="158"/>
                  <a:pt x="88" y="158"/>
                </a:cubicBezTo>
                <a:cubicBezTo>
                  <a:pt x="88" y="158"/>
                  <a:pt x="87" y="159"/>
                  <a:pt x="86" y="159"/>
                </a:cubicBezTo>
                <a:cubicBezTo>
                  <a:pt x="85" y="159"/>
                  <a:pt x="84" y="157"/>
                  <a:pt x="84" y="159"/>
                </a:cubicBezTo>
                <a:cubicBezTo>
                  <a:pt x="84" y="160"/>
                  <a:pt x="83" y="162"/>
                  <a:pt x="84" y="163"/>
                </a:cubicBezTo>
                <a:cubicBezTo>
                  <a:pt x="85" y="164"/>
                  <a:pt x="85" y="166"/>
                  <a:pt x="87" y="166"/>
                </a:cubicBezTo>
                <a:cubicBezTo>
                  <a:pt x="89" y="167"/>
                  <a:pt x="89" y="168"/>
                  <a:pt x="90" y="167"/>
                </a:cubicBezTo>
                <a:cubicBezTo>
                  <a:pt x="91" y="166"/>
                  <a:pt x="91" y="165"/>
                  <a:pt x="92" y="166"/>
                </a:cubicBezTo>
                <a:cubicBezTo>
                  <a:pt x="93" y="166"/>
                  <a:pt x="94" y="166"/>
                  <a:pt x="95" y="167"/>
                </a:cubicBezTo>
                <a:cubicBezTo>
                  <a:pt x="95" y="168"/>
                  <a:pt x="94" y="168"/>
                  <a:pt x="94" y="168"/>
                </a:cubicBezTo>
                <a:cubicBezTo>
                  <a:pt x="94" y="168"/>
                  <a:pt x="93" y="168"/>
                  <a:pt x="93" y="169"/>
                </a:cubicBezTo>
                <a:cubicBezTo>
                  <a:pt x="93" y="169"/>
                  <a:pt x="92" y="170"/>
                  <a:pt x="93" y="170"/>
                </a:cubicBezTo>
                <a:cubicBezTo>
                  <a:pt x="95" y="170"/>
                  <a:pt x="96" y="170"/>
                  <a:pt x="96" y="170"/>
                </a:cubicBezTo>
                <a:cubicBezTo>
                  <a:pt x="96" y="170"/>
                  <a:pt x="97" y="168"/>
                  <a:pt x="98" y="169"/>
                </a:cubicBezTo>
                <a:cubicBezTo>
                  <a:pt x="98" y="170"/>
                  <a:pt x="97" y="170"/>
                  <a:pt x="96" y="171"/>
                </a:cubicBezTo>
                <a:cubicBezTo>
                  <a:pt x="95" y="172"/>
                  <a:pt x="95" y="172"/>
                  <a:pt x="95" y="173"/>
                </a:cubicBezTo>
                <a:cubicBezTo>
                  <a:pt x="95" y="174"/>
                  <a:pt x="94" y="174"/>
                  <a:pt x="94" y="175"/>
                </a:cubicBezTo>
                <a:cubicBezTo>
                  <a:pt x="94" y="176"/>
                  <a:pt x="92" y="180"/>
                  <a:pt x="95" y="177"/>
                </a:cubicBezTo>
                <a:cubicBezTo>
                  <a:pt x="99" y="174"/>
                  <a:pt x="99" y="175"/>
                  <a:pt x="99" y="174"/>
                </a:cubicBezTo>
                <a:cubicBezTo>
                  <a:pt x="99" y="173"/>
                  <a:pt x="99" y="173"/>
                  <a:pt x="101" y="172"/>
                </a:cubicBezTo>
                <a:cubicBezTo>
                  <a:pt x="102" y="171"/>
                  <a:pt x="103" y="171"/>
                  <a:pt x="104" y="171"/>
                </a:cubicBezTo>
                <a:cubicBezTo>
                  <a:pt x="104" y="170"/>
                  <a:pt x="106" y="170"/>
                  <a:pt x="105" y="171"/>
                </a:cubicBezTo>
                <a:cubicBezTo>
                  <a:pt x="104" y="172"/>
                  <a:pt x="103" y="171"/>
                  <a:pt x="104" y="172"/>
                </a:cubicBezTo>
                <a:cubicBezTo>
                  <a:pt x="105" y="173"/>
                  <a:pt x="105" y="174"/>
                  <a:pt x="106" y="174"/>
                </a:cubicBezTo>
                <a:cubicBezTo>
                  <a:pt x="107" y="174"/>
                  <a:pt x="107" y="174"/>
                  <a:pt x="107" y="174"/>
                </a:cubicBezTo>
                <a:cubicBezTo>
                  <a:pt x="107" y="174"/>
                  <a:pt x="105" y="174"/>
                  <a:pt x="104" y="174"/>
                </a:cubicBezTo>
                <a:cubicBezTo>
                  <a:pt x="104" y="174"/>
                  <a:pt x="103" y="174"/>
                  <a:pt x="103" y="174"/>
                </a:cubicBezTo>
                <a:cubicBezTo>
                  <a:pt x="102" y="174"/>
                  <a:pt x="102" y="175"/>
                  <a:pt x="102" y="175"/>
                </a:cubicBezTo>
                <a:cubicBezTo>
                  <a:pt x="101" y="176"/>
                  <a:pt x="101" y="176"/>
                  <a:pt x="101" y="176"/>
                </a:cubicBezTo>
                <a:cubicBezTo>
                  <a:pt x="101" y="176"/>
                  <a:pt x="102" y="177"/>
                  <a:pt x="102" y="178"/>
                </a:cubicBezTo>
                <a:cubicBezTo>
                  <a:pt x="102" y="178"/>
                  <a:pt x="102" y="178"/>
                  <a:pt x="101" y="178"/>
                </a:cubicBezTo>
                <a:cubicBezTo>
                  <a:pt x="100" y="178"/>
                  <a:pt x="101" y="177"/>
                  <a:pt x="99" y="178"/>
                </a:cubicBezTo>
                <a:cubicBezTo>
                  <a:pt x="97" y="178"/>
                  <a:pt x="98" y="176"/>
                  <a:pt x="97" y="179"/>
                </a:cubicBezTo>
                <a:cubicBezTo>
                  <a:pt x="96" y="182"/>
                  <a:pt x="95" y="182"/>
                  <a:pt x="95" y="182"/>
                </a:cubicBezTo>
                <a:cubicBezTo>
                  <a:pt x="95" y="182"/>
                  <a:pt x="95" y="182"/>
                  <a:pt x="95" y="183"/>
                </a:cubicBezTo>
                <a:cubicBezTo>
                  <a:pt x="95" y="183"/>
                  <a:pt x="96" y="184"/>
                  <a:pt x="97" y="185"/>
                </a:cubicBezTo>
                <a:cubicBezTo>
                  <a:pt x="99" y="186"/>
                  <a:pt x="100" y="187"/>
                  <a:pt x="100" y="187"/>
                </a:cubicBezTo>
                <a:cubicBezTo>
                  <a:pt x="100" y="187"/>
                  <a:pt x="99" y="187"/>
                  <a:pt x="98" y="187"/>
                </a:cubicBezTo>
                <a:cubicBezTo>
                  <a:pt x="96" y="188"/>
                  <a:pt x="95" y="188"/>
                  <a:pt x="94" y="189"/>
                </a:cubicBezTo>
                <a:cubicBezTo>
                  <a:pt x="94" y="189"/>
                  <a:pt x="93" y="190"/>
                  <a:pt x="92" y="190"/>
                </a:cubicBezTo>
                <a:cubicBezTo>
                  <a:pt x="91" y="190"/>
                  <a:pt x="88" y="189"/>
                  <a:pt x="87" y="190"/>
                </a:cubicBezTo>
                <a:cubicBezTo>
                  <a:pt x="86" y="190"/>
                  <a:pt x="85" y="190"/>
                  <a:pt x="84" y="191"/>
                </a:cubicBezTo>
                <a:cubicBezTo>
                  <a:pt x="84" y="191"/>
                  <a:pt x="84" y="192"/>
                  <a:pt x="84" y="192"/>
                </a:cubicBezTo>
                <a:cubicBezTo>
                  <a:pt x="84" y="192"/>
                  <a:pt x="83" y="193"/>
                  <a:pt x="84" y="193"/>
                </a:cubicBezTo>
                <a:cubicBezTo>
                  <a:pt x="85" y="193"/>
                  <a:pt x="89" y="193"/>
                  <a:pt x="89" y="193"/>
                </a:cubicBezTo>
                <a:cubicBezTo>
                  <a:pt x="90" y="193"/>
                  <a:pt x="90" y="194"/>
                  <a:pt x="90" y="194"/>
                </a:cubicBezTo>
                <a:cubicBezTo>
                  <a:pt x="88" y="194"/>
                  <a:pt x="88" y="194"/>
                  <a:pt x="88" y="194"/>
                </a:cubicBezTo>
                <a:cubicBezTo>
                  <a:pt x="88" y="194"/>
                  <a:pt x="86" y="194"/>
                  <a:pt x="85" y="194"/>
                </a:cubicBezTo>
                <a:cubicBezTo>
                  <a:pt x="85" y="194"/>
                  <a:pt x="82" y="195"/>
                  <a:pt x="82" y="195"/>
                </a:cubicBezTo>
                <a:cubicBezTo>
                  <a:pt x="82" y="195"/>
                  <a:pt x="80" y="197"/>
                  <a:pt x="80" y="198"/>
                </a:cubicBezTo>
                <a:cubicBezTo>
                  <a:pt x="80" y="198"/>
                  <a:pt x="80" y="199"/>
                  <a:pt x="81" y="201"/>
                </a:cubicBezTo>
                <a:cubicBezTo>
                  <a:pt x="83" y="202"/>
                  <a:pt x="83" y="203"/>
                  <a:pt x="83" y="204"/>
                </a:cubicBezTo>
                <a:cubicBezTo>
                  <a:pt x="83" y="204"/>
                  <a:pt x="83" y="204"/>
                  <a:pt x="83" y="205"/>
                </a:cubicBezTo>
                <a:cubicBezTo>
                  <a:pt x="82" y="205"/>
                  <a:pt x="80" y="207"/>
                  <a:pt x="80" y="207"/>
                </a:cubicBezTo>
                <a:cubicBezTo>
                  <a:pt x="80" y="207"/>
                  <a:pt x="80" y="207"/>
                  <a:pt x="80" y="209"/>
                </a:cubicBezTo>
                <a:cubicBezTo>
                  <a:pt x="79" y="210"/>
                  <a:pt x="77" y="213"/>
                  <a:pt x="79" y="213"/>
                </a:cubicBezTo>
                <a:cubicBezTo>
                  <a:pt x="81" y="214"/>
                  <a:pt x="80" y="215"/>
                  <a:pt x="82" y="214"/>
                </a:cubicBezTo>
                <a:cubicBezTo>
                  <a:pt x="85" y="213"/>
                  <a:pt x="82" y="212"/>
                  <a:pt x="86" y="213"/>
                </a:cubicBezTo>
                <a:cubicBezTo>
                  <a:pt x="90" y="214"/>
                  <a:pt x="91" y="213"/>
                  <a:pt x="92" y="213"/>
                </a:cubicBezTo>
                <a:cubicBezTo>
                  <a:pt x="93" y="212"/>
                  <a:pt x="93" y="212"/>
                  <a:pt x="94" y="211"/>
                </a:cubicBezTo>
                <a:cubicBezTo>
                  <a:pt x="94" y="211"/>
                  <a:pt x="92" y="210"/>
                  <a:pt x="95" y="210"/>
                </a:cubicBezTo>
                <a:cubicBezTo>
                  <a:pt x="98" y="209"/>
                  <a:pt x="98" y="209"/>
                  <a:pt x="98" y="209"/>
                </a:cubicBezTo>
                <a:cubicBezTo>
                  <a:pt x="98" y="209"/>
                  <a:pt x="96" y="206"/>
                  <a:pt x="98" y="208"/>
                </a:cubicBezTo>
                <a:cubicBezTo>
                  <a:pt x="101" y="210"/>
                  <a:pt x="101" y="211"/>
                  <a:pt x="101" y="211"/>
                </a:cubicBezTo>
                <a:cubicBezTo>
                  <a:pt x="99" y="213"/>
                  <a:pt x="99" y="213"/>
                  <a:pt x="99" y="213"/>
                </a:cubicBezTo>
                <a:cubicBezTo>
                  <a:pt x="99" y="214"/>
                  <a:pt x="99" y="214"/>
                  <a:pt x="99" y="214"/>
                </a:cubicBezTo>
                <a:cubicBezTo>
                  <a:pt x="99" y="214"/>
                  <a:pt x="97" y="214"/>
                  <a:pt x="96" y="216"/>
                </a:cubicBezTo>
                <a:cubicBezTo>
                  <a:pt x="95" y="218"/>
                  <a:pt x="92" y="221"/>
                  <a:pt x="92" y="222"/>
                </a:cubicBezTo>
                <a:cubicBezTo>
                  <a:pt x="92" y="222"/>
                  <a:pt x="93" y="221"/>
                  <a:pt x="91" y="223"/>
                </a:cubicBezTo>
                <a:cubicBezTo>
                  <a:pt x="88" y="225"/>
                  <a:pt x="87" y="225"/>
                  <a:pt x="85" y="226"/>
                </a:cubicBezTo>
                <a:cubicBezTo>
                  <a:pt x="84" y="228"/>
                  <a:pt x="84" y="227"/>
                  <a:pt x="83" y="228"/>
                </a:cubicBezTo>
                <a:cubicBezTo>
                  <a:pt x="83" y="229"/>
                  <a:pt x="82" y="230"/>
                  <a:pt x="82" y="230"/>
                </a:cubicBezTo>
                <a:cubicBezTo>
                  <a:pt x="81" y="232"/>
                  <a:pt x="81" y="232"/>
                  <a:pt x="81" y="232"/>
                </a:cubicBezTo>
                <a:cubicBezTo>
                  <a:pt x="78" y="233"/>
                  <a:pt x="78" y="233"/>
                  <a:pt x="78" y="233"/>
                </a:cubicBezTo>
                <a:cubicBezTo>
                  <a:pt x="75" y="232"/>
                  <a:pt x="75" y="232"/>
                  <a:pt x="75" y="232"/>
                </a:cubicBezTo>
                <a:cubicBezTo>
                  <a:pt x="73" y="234"/>
                  <a:pt x="73" y="234"/>
                  <a:pt x="73" y="234"/>
                </a:cubicBezTo>
                <a:cubicBezTo>
                  <a:pt x="73" y="234"/>
                  <a:pt x="70" y="233"/>
                  <a:pt x="69" y="233"/>
                </a:cubicBezTo>
                <a:cubicBezTo>
                  <a:pt x="68" y="234"/>
                  <a:pt x="67" y="235"/>
                  <a:pt x="67" y="235"/>
                </a:cubicBezTo>
                <a:cubicBezTo>
                  <a:pt x="67" y="235"/>
                  <a:pt x="66" y="235"/>
                  <a:pt x="66" y="237"/>
                </a:cubicBezTo>
                <a:cubicBezTo>
                  <a:pt x="66" y="238"/>
                  <a:pt x="65" y="241"/>
                  <a:pt x="65" y="241"/>
                </a:cubicBezTo>
                <a:cubicBezTo>
                  <a:pt x="63" y="243"/>
                  <a:pt x="63" y="243"/>
                  <a:pt x="63" y="243"/>
                </a:cubicBezTo>
                <a:cubicBezTo>
                  <a:pt x="63" y="243"/>
                  <a:pt x="62" y="245"/>
                  <a:pt x="64" y="244"/>
                </a:cubicBezTo>
                <a:cubicBezTo>
                  <a:pt x="66" y="243"/>
                  <a:pt x="67" y="242"/>
                  <a:pt x="68" y="241"/>
                </a:cubicBezTo>
                <a:cubicBezTo>
                  <a:pt x="68" y="241"/>
                  <a:pt x="70" y="240"/>
                  <a:pt x="70" y="240"/>
                </a:cubicBezTo>
                <a:cubicBezTo>
                  <a:pt x="70" y="242"/>
                  <a:pt x="70" y="242"/>
                  <a:pt x="70" y="242"/>
                </a:cubicBezTo>
                <a:cubicBezTo>
                  <a:pt x="69" y="246"/>
                  <a:pt x="69" y="246"/>
                  <a:pt x="69" y="246"/>
                </a:cubicBezTo>
                <a:cubicBezTo>
                  <a:pt x="68" y="247"/>
                  <a:pt x="68" y="247"/>
                  <a:pt x="68" y="247"/>
                </a:cubicBezTo>
                <a:cubicBezTo>
                  <a:pt x="67" y="248"/>
                  <a:pt x="67" y="248"/>
                  <a:pt x="67" y="248"/>
                </a:cubicBezTo>
                <a:cubicBezTo>
                  <a:pt x="67" y="248"/>
                  <a:pt x="65" y="252"/>
                  <a:pt x="67" y="252"/>
                </a:cubicBezTo>
                <a:cubicBezTo>
                  <a:pt x="69" y="251"/>
                  <a:pt x="68" y="251"/>
                  <a:pt x="70" y="250"/>
                </a:cubicBezTo>
                <a:cubicBezTo>
                  <a:pt x="72" y="250"/>
                  <a:pt x="71" y="249"/>
                  <a:pt x="75" y="248"/>
                </a:cubicBezTo>
                <a:cubicBezTo>
                  <a:pt x="78" y="248"/>
                  <a:pt x="78" y="246"/>
                  <a:pt x="78" y="245"/>
                </a:cubicBezTo>
                <a:cubicBezTo>
                  <a:pt x="78" y="245"/>
                  <a:pt x="78" y="244"/>
                  <a:pt x="78" y="243"/>
                </a:cubicBezTo>
                <a:cubicBezTo>
                  <a:pt x="78" y="242"/>
                  <a:pt x="76" y="241"/>
                  <a:pt x="79" y="240"/>
                </a:cubicBezTo>
                <a:cubicBezTo>
                  <a:pt x="81" y="240"/>
                  <a:pt x="80" y="241"/>
                  <a:pt x="81" y="240"/>
                </a:cubicBezTo>
                <a:cubicBezTo>
                  <a:pt x="82" y="239"/>
                  <a:pt x="82" y="241"/>
                  <a:pt x="82" y="238"/>
                </a:cubicBezTo>
                <a:cubicBezTo>
                  <a:pt x="82" y="236"/>
                  <a:pt x="82" y="236"/>
                  <a:pt x="84" y="235"/>
                </a:cubicBezTo>
                <a:cubicBezTo>
                  <a:pt x="86" y="233"/>
                  <a:pt x="85" y="234"/>
                  <a:pt x="86" y="233"/>
                </a:cubicBezTo>
                <a:cubicBezTo>
                  <a:pt x="87" y="232"/>
                  <a:pt x="86" y="232"/>
                  <a:pt x="87" y="231"/>
                </a:cubicBezTo>
                <a:cubicBezTo>
                  <a:pt x="89" y="230"/>
                  <a:pt x="89" y="230"/>
                  <a:pt x="89" y="230"/>
                </a:cubicBezTo>
                <a:cubicBezTo>
                  <a:pt x="89" y="229"/>
                  <a:pt x="92" y="227"/>
                  <a:pt x="92" y="227"/>
                </a:cubicBezTo>
                <a:cubicBezTo>
                  <a:pt x="92" y="225"/>
                  <a:pt x="92" y="225"/>
                  <a:pt x="92" y="225"/>
                </a:cubicBezTo>
                <a:cubicBezTo>
                  <a:pt x="96" y="223"/>
                  <a:pt x="96" y="223"/>
                  <a:pt x="96" y="223"/>
                </a:cubicBezTo>
                <a:cubicBezTo>
                  <a:pt x="96" y="223"/>
                  <a:pt x="97" y="222"/>
                  <a:pt x="97" y="223"/>
                </a:cubicBezTo>
                <a:cubicBezTo>
                  <a:pt x="96" y="224"/>
                  <a:pt x="95" y="226"/>
                  <a:pt x="95" y="226"/>
                </a:cubicBezTo>
                <a:cubicBezTo>
                  <a:pt x="95" y="228"/>
                  <a:pt x="95" y="228"/>
                  <a:pt x="95" y="228"/>
                </a:cubicBezTo>
                <a:cubicBezTo>
                  <a:pt x="92" y="230"/>
                  <a:pt x="92" y="230"/>
                  <a:pt x="92" y="230"/>
                </a:cubicBezTo>
                <a:cubicBezTo>
                  <a:pt x="92" y="230"/>
                  <a:pt x="94" y="231"/>
                  <a:pt x="93" y="232"/>
                </a:cubicBezTo>
                <a:cubicBezTo>
                  <a:pt x="92" y="233"/>
                  <a:pt x="90" y="234"/>
                  <a:pt x="90" y="234"/>
                </a:cubicBezTo>
                <a:cubicBezTo>
                  <a:pt x="90" y="236"/>
                  <a:pt x="90" y="236"/>
                  <a:pt x="90" y="236"/>
                </a:cubicBezTo>
                <a:cubicBezTo>
                  <a:pt x="91" y="237"/>
                  <a:pt x="91" y="237"/>
                  <a:pt x="91" y="237"/>
                </a:cubicBezTo>
                <a:cubicBezTo>
                  <a:pt x="89" y="241"/>
                  <a:pt x="89" y="241"/>
                  <a:pt x="89" y="241"/>
                </a:cubicBezTo>
                <a:cubicBezTo>
                  <a:pt x="91" y="243"/>
                  <a:pt x="91" y="243"/>
                  <a:pt x="91" y="243"/>
                </a:cubicBezTo>
                <a:cubicBezTo>
                  <a:pt x="92" y="245"/>
                  <a:pt x="92" y="245"/>
                  <a:pt x="92" y="245"/>
                </a:cubicBezTo>
                <a:cubicBezTo>
                  <a:pt x="92" y="245"/>
                  <a:pt x="91" y="246"/>
                  <a:pt x="90" y="247"/>
                </a:cubicBezTo>
                <a:cubicBezTo>
                  <a:pt x="89" y="247"/>
                  <a:pt x="87" y="250"/>
                  <a:pt x="87" y="250"/>
                </a:cubicBezTo>
                <a:cubicBezTo>
                  <a:pt x="85" y="253"/>
                  <a:pt x="85" y="253"/>
                  <a:pt x="85" y="253"/>
                </a:cubicBezTo>
                <a:cubicBezTo>
                  <a:pt x="83" y="256"/>
                  <a:pt x="83" y="256"/>
                  <a:pt x="83" y="256"/>
                </a:cubicBezTo>
                <a:cubicBezTo>
                  <a:pt x="83" y="259"/>
                  <a:pt x="83" y="259"/>
                  <a:pt x="83" y="259"/>
                </a:cubicBezTo>
                <a:cubicBezTo>
                  <a:pt x="82" y="263"/>
                  <a:pt x="82" y="263"/>
                  <a:pt x="82" y="263"/>
                </a:cubicBezTo>
                <a:cubicBezTo>
                  <a:pt x="80" y="264"/>
                  <a:pt x="80" y="264"/>
                  <a:pt x="80" y="264"/>
                </a:cubicBezTo>
                <a:cubicBezTo>
                  <a:pt x="80" y="264"/>
                  <a:pt x="79" y="267"/>
                  <a:pt x="81" y="267"/>
                </a:cubicBezTo>
                <a:cubicBezTo>
                  <a:pt x="83" y="268"/>
                  <a:pt x="83" y="268"/>
                  <a:pt x="84" y="268"/>
                </a:cubicBezTo>
                <a:cubicBezTo>
                  <a:pt x="86" y="268"/>
                  <a:pt x="85" y="268"/>
                  <a:pt x="86" y="268"/>
                </a:cubicBezTo>
                <a:cubicBezTo>
                  <a:pt x="87" y="268"/>
                  <a:pt x="89" y="268"/>
                  <a:pt x="89" y="266"/>
                </a:cubicBezTo>
                <a:cubicBezTo>
                  <a:pt x="89" y="264"/>
                  <a:pt x="89" y="262"/>
                  <a:pt x="89" y="261"/>
                </a:cubicBezTo>
                <a:cubicBezTo>
                  <a:pt x="89" y="261"/>
                  <a:pt x="91" y="258"/>
                  <a:pt x="91" y="258"/>
                </a:cubicBezTo>
                <a:cubicBezTo>
                  <a:pt x="91" y="254"/>
                  <a:pt x="91" y="254"/>
                  <a:pt x="91" y="254"/>
                </a:cubicBezTo>
                <a:cubicBezTo>
                  <a:pt x="91" y="254"/>
                  <a:pt x="91" y="253"/>
                  <a:pt x="93" y="251"/>
                </a:cubicBezTo>
                <a:cubicBezTo>
                  <a:pt x="95" y="250"/>
                  <a:pt x="94" y="250"/>
                  <a:pt x="95" y="250"/>
                </a:cubicBezTo>
                <a:cubicBezTo>
                  <a:pt x="96" y="249"/>
                  <a:pt x="96" y="248"/>
                  <a:pt x="96" y="247"/>
                </a:cubicBezTo>
                <a:cubicBezTo>
                  <a:pt x="97" y="246"/>
                  <a:pt x="97" y="246"/>
                  <a:pt x="97" y="246"/>
                </a:cubicBezTo>
                <a:cubicBezTo>
                  <a:pt x="98" y="244"/>
                  <a:pt x="98" y="244"/>
                  <a:pt x="98" y="244"/>
                </a:cubicBezTo>
                <a:cubicBezTo>
                  <a:pt x="98" y="236"/>
                  <a:pt x="98" y="236"/>
                  <a:pt x="98" y="236"/>
                </a:cubicBezTo>
                <a:cubicBezTo>
                  <a:pt x="98" y="236"/>
                  <a:pt x="98" y="234"/>
                  <a:pt x="99" y="234"/>
                </a:cubicBezTo>
                <a:cubicBezTo>
                  <a:pt x="100" y="234"/>
                  <a:pt x="101" y="234"/>
                  <a:pt x="101" y="234"/>
                </a:cubicBezTo>
                <a:cubicBezTo>
                  <a:pt x="101" y="234"/>
                  <a:pt x="101" y="235"/>
                  <a:pt x="101" y="237"/>
                </a:cubicBezTo>
                <a:cubicBezTo>
                  <a:pt x="100" y="239"/>
                  <a:pt x="101" y="242"/>
                  <a:pt x="101" y="242"/>
                </a:cubicBezTo>
                <a:cubicBezTo>
                  <a:pt x="108" y="248"/>
                  <a:pt x="108" y="248"/>
                  <a:pt x="108" y="248"/>
                </a:cubicBezTo>
                <a:cubicBezTo>
                  <a:pt x="108" y="248"/>
                  <a:pt x="111" y="253"/>
                  <a:pt x="111" y="254"/>
                </a:cubicBezTo>
                <a:cubicBezTo>
                  <a:pt x="111" y="254"/>
                  <a:pt x="116" y="258"/>
                  <a:pt x="116" y="258"/>
                </a:cubicBezTo>
                <a:cubicBezTo>
                  <a:pt x="116" y="258"/>
                  <a:pt x="117" y="259"/>
                  <a:pt x="116" y="260"/>
                </a:cubicBezTo>
                <a:cubicBezTo>
                  <a:pt x="116" y="261"/>
                  <a:pt x="117" y="262"/>
                  <a:pt x="117" y="263"/>
                </a:cubicBezTo>
                <a:cubicBezTo>
                  <a:pt x="116" y="264"/>
                  <a:pt x="115" y="267"/>
                  <a:pt x="115" y="267"/>
                </a:cubicBezTo>
                <a:cubicBezTo>
                  <a:pt x="113" y="268"/>
                  <a:pt x="113" y="268"/>
                  <a:pt x="113" y="268"/>
                </a:cubicBezTo>
                <a:cubicBezTo>
                  <a:pt x="110" y="271"/>
                  <a:pt x="110" y="271"/>
                  <a:pt x="110" y="271"/>
                </a:cubicBezTo>
                <a:cubicBezTo>
                  <a:pt x="109" y="275"/>
                  <a:pt x="109" y="275"/>
                  <a:pt x="109" y="275"/>
                </a:cubicBezTo>
                <a:cubicBezTo>
                  <a:pt x="107" y="278"/>
                  <a:pt x="107" y="278"/>
                  <a:pt x="107" y="278"/>
                </a:cubicBezTo>
                <a:cubicBezTo>
                  <a:pt x="103" y="280"/>
                  <a:pt x="103" y="280"/>
                  <a:pt x="103" y="280"/>
                </a:cubicBezTo>
                <a:cubicBezTo>
                  <a:pt x="98" y="285"/>
                  <a:pt x="98" y="285"/>
                  <a:pt x="98" y="285"/>
                </a:cubicBezTo>
                <a:cubicBezTo>
                  <a:pt x="96" y="289"/>
                  <a:pt x="96" y="289"/>
                  <a:pt x="96" y="289"/>
                </a:cubicBezTo>
                <a:cubicBezTo>
                  <a:pt x="93" y="293"/>
                  <a:pt x="93" y="293"/>
                  <a:pt x="93" y="293"/>
                </a:cubicBezTo>
                <a:cubicBezTo>
                  <a:pt x="93" y="296"/>
                  <a:pt x="93" y="296"/>
                  <a:pt x="93" y="296"/>
                </a:cubicBezTo>
                <a:cubicBezTo>
                  <a:pt x="93" y="296"/>
                  <a:pt x="95" y="300"/>
                  <a:pt x="96" y="300"/>
                </a:cubicBezTo>
                <a:cubicBezTo>
                  <a:pt x="96" y="300"/>
                  <a:pt x="97" y="301"/>
                  <a:pt x="97" y="301"/>
                </a:cubicBezTo>
                <a:cubicBezTo>
                  <a:pt x="98" y="306"/>
                  <a:pt x="98" y="306"/>
                  <a:pt x="98" y="306"/>
                </a:cubicBezTo>
                <a:cubicBezTo>
                  <a:pt x="98" y="306"/>
                  <a:pt x="98" y="309"/>
                  <a:pt x="99" y="309"/>
                </a:cubicBezTo>
                <a:cubicBezTo>
                  <a:pt x="100" y="308"/>
                  <a:pt x="101" y="305"/>
                  <a:pt x="101" y="305"/>
                </a:cubicBezTo>
                <a:cubicBezTo>
                  <a:pt x="101" y="305"/>
                  <a:pt x="99" y="303"/>
                  <a:pt x="99" y="301"/>
                </a:cubicBezTo>
                <a:cubicBezTo>
                  <a:pt x="99" y="299"/>
                  <a:pt x="101" y="296"/>
                  <a:pt x="101" y="296"/>
                </a:cubicBezTo>
                <a:cubicBezTo>
                  <a:pt x="103" y="295"/>
                  <a:pt x="103" y="295"/>
                  <a:pt x="103" y="295"/>
                </a:cubicBezTo>
                <a:cubicBezTo>
                  <a:pt x="103" y="295"/>
                  <a:pt x="102" y="295"/>
                  <a:pt x="103" y="296"/>
                </a:cubicBezTo>
                <a:cubicBezTo>
                  <a:pt x="104" y="298"/>
                  <a:pt x="104" y="297"/>
                  <a:pt x="105" y="298"/>
                </a:cubicBezTo>
                <a:cubicBezTo>
                  <a:pt x="105" y="299"/>
                  <a:pt x="108" y="302"/>
                  <a:pt x="108" y="302"/>
                </a:cubicBezTo>
                <a:cubicBezTo>
                  <a:pt x="108" y="302"/>
                  <a:pt x="111" y="305"/>
                  <a:pt x="112" y="306"/>
                </a:cubicBezTo>
                <a:cubicBezTo>
                  <a:pt x="113" y="307"/>
                  <a:pt x="114" y="309"/>
                  <a:pt x="115" y="309"/>
                </a:cubicBezTo>
                <a:cubicBezTo>
                  <a:pt x="116" y="308"/>
                  <a:pt x="117" y="309"/>
                  <a:pt x="117" y="307"/>
                </a:cubicBezTo>
                <a:cubicBezTo>
                  <a:pt x="117" y="305"/>
                  <a:pt x="118" y="305"/>
                  <a:pt x="118" y="303"/>
                </a:cubicBezTo>
                <a:cubicBezTo>
                  <a:pt x="117" y="302"/>
                  <a:pt x="117" y="299"/>
                  <a:pt x="117" y="299"/>
                </a:cubicBezTo>
                <a:cubicBezTo>
                  <a:pt x="117" y="299"/>
                  <a:pt x="117" y="298"/>
                  <a:pt x="118" y="298"/>
                </a:cubicBezTo>
                <a:cubicBezTo>
                  <a:pt x="120" y="298"/>
                  <a:pt x="120" y="300"/>
                  <a:pt x="120" y="300"/>
                </a:cubicBezTo>
                <a:cubicBezTo>
                  <a:pt x="120" y="300"/>
                  <a:pt x="121" y="303"/>
                  <a:pt x="122" y="304"/>
                </a:cubicBezTo>
                <a:cubicBezTo>
                  <a:pt x="123" y="304"/>
                  <a:pt x="124" y="304"/>
                  <a:pt x="125" y="305"/>
                </a:cubicBezTo>
                <a:cubicBezTo>
                  <a:pt x="126" y="307"/>
                  <a:pt x="131" y="308"/>
                  <a:pt x="131" y="308"/>
                </a:cubicBezTo>
                <a:cubicBezTo>
                  <a:pt x="131" y="308"/>
                  <a:pt x="132" y="307"/>
                  <a:pt x="133" y="306"/>
                </a:cubicBezTo>
                <a:cubicBezTo>
                  <a:pt x="133" y="305"/>
                  <a:pt x="135" y="305"/>
                  <a:pt x="135" y="305"/>
                </a:cubicBezTo>
                <a:cubicBezTo>
                  <a:pt x="135" y="305"/>
                  <a:pt x="134" y="303"/>
                  <a:pt x="137" y="304"/>
                </a:cubicBezTo>
                <a:cubicBezTo>
                  <a:pt x="139" y="304"/>
                  <a:pt x="140" y="305"/>
                  <a:pt x="140" y="304"/>
                </a:cubicBezTo>
                <a:cubicBezTo>
                  <a:pt x="141" y="303"/>
                  <a:pt x="143" y="299"/>
                  <a:pt x="143" y="299"/>
                </a:cubicBezTo>
                <a:cubicBezTo>
                  <a:pt x="143" y="299"/>
                  <a:pt x="142" y="296"/>
                  <a:pt x="145" y="297"/>
                </a:cubicBezTo>
                <a:cubicBezTo>
                  <a:pt x="147" y="299"/>
                  <a:pt x="158" y="301"/>
                  <a:pt x="158" y="301"/>
                </a:cubicBezTo>
                <a:cubicBezTo>
                  <a:pt x="157" y="303"/>
                  <a:pt x="157" y="303"/>
                  <a:pt x="157" y="303"/>
                </a:cubicBezTo>
                <a:cubicBezTo>
                  <a:pt x="153" y="302"/>
                  <a:pt x="153" y="302"/>
                  <a:pt x="153" y="302"/>
                </a:cubicBezTo>
                <a:cubicBezTo>
                  <a:pt x="150" y="303"/>
                  <a:pt x="150" y="303"/>
                  <a:pt x="150" y="303"/>
                </a:cubicBezTo>
                <a:cubicBezTo>
                  <a:pt x="150" y="303"/>
                  <a:pt x="149" y="303"/>
                  <a:pt x="148" y="305"/>
                </a:cubicBezTo>
                <a:cubicBezTo>
                  <a:pt x="148" y="306"/>
                  <a:pt x="148" y="307"/>
                  <a:pt x="147" y="308"/>
                </a:cubicBezTo>
                <a:cubicBezTo>
                  <a:pt x="147" y="309"/>
                  <a:pt x="146" y="310"/>
                  <a:pt x="145" y="310"/>
                </a:cubicBezTo>
                <a:cubicBezTo>
                  <a:pt x="145" y="311"/>
                  <a:pt x="141" y="314"/>
                  <a:pt x="141" y="314"/>
                </a:cubicBezTo>
                <a:cubicBezTo>
                  <a:pt x="139" y="317"/>
                  <a:pt x="139" y="317"/>
                  <a:pt x="139" y="317"/>
                </a:cubicBezTo>
                <a:cubicBezTo>
                  <a:pt x="137" y="322"/>
                  <a:pt x="137" y="322"/>
                  <a:pt x="137" y="322"/>
                </a:cubicBezTo>
                <a:cubicBezTo>
                  <a:pt x="137" y="322"/>
                  <a:pt x="137" y="326"/>
                  <a:pt x="138" y="326"/>
                </a:cubicBezTo>
                <a:cubicBezTo>
                  <a:pt x="139" y="327"/>
                  <a:pt x="141" y="330"/>
                  <a:pt x="141" y="330"/>
                </a:cubicBezTo>
                <a:cubicBezTo>
                  <a:pt x="141" y="330"/>
                  <a:pt x="141" y="332"/>
                  <a:pt x="141" y="333"/>
                </a:cubicBezTo>
                <a:cubicBezTo>
                  <a:pt x="141" y="334"/>
                  <a:pt x="141" y="335"/>
                  <a:pt x="142" y="337"/>
                </a:cubicBezTo>
                <a:cubicBezTo>
                  <a:pt x="143" y="338"/>
                  <a:pt x="144" y="342"/>
                  <a:pt x="144" y="342"/>
                </a:cubicBezTo>
                <a:cubicBezTo>
                  <a:pt x="145" y="342"/>
                  <a:pt x="145" y="342"/>
                  <a:pt x="145" y="342"/>
                </a:cubicBezTo>
                <a:cubicBezTo>
                  <a:pt x="145" y="345"/>
                  <a:pt x="145" y="345"/>
                  <a:pt x="145" y="345"/>
                </a:cubicBezTo>
                <a:cubicBezTo>
                  <a:pt x="145" y="345"/>
                  <a:pt x="145" y="348"/>
                  <a:pt x="146" y="348"/>
                </a:cubicBezTo>
                <a:cubicBezTo>
                  <a:pt x="148" y="348"/>
                  <a:pt x="151" y="346"/>
                  <a:pt x="151" y="346"/>
                </a:cubicBezTo>
                <a:cubicBezTo>
                  <a:pt x="159" y="344"/>
                  <a:pt x="159" y="344"/>
                  <a:pt x="159" y="344"/>
                </a:cubicBezTo>
                <a:cubicBezTo>
                  <a:pt x="159" y="344"/>
                  <a:pt x="158" y="348"/>
                  <a:pt x="158" y="349"/>
                </a:cubicBezTo>
                <a:cubicBezTo>
                  <a:pt x="158" y="350"/>
                  <a:pt x="156" y="350"/>
                  <a:pt x="155" y="351"/>
                </a:cubicBezTo>
                <a:cubicBezTo>
                  <a:pt x="155" y="352"/>
                  <a:pt x="155" y="353"/>
                  <a:pt x="155" y="353"/>
                </a:cubicBezTo>
                <a:cubicBezTo>
                  <a:pt x="155" y="353"/>
                  <a:pt x="154" y="356"/>
                  <a:pt x="153" y="356"/>
                </a:cubicBezTo>
                <a:cubicBezTo>
                  <a:pt x="151" y="356"/>
                  <a:pt x="149" y="357"/>
                  <a:pt x="149" y="357"/>
                </a:cubicBezTo>
                <a:cubicBezTo>
                  <a:pt x="149" y="357"/>
                  <a:pt x="148" y="355"/>
                  <a:pt x="148" y="358"/>
                </a:cubicBezTo>
                <a:cubicBezTo>
                  <a:pt x="147" y="360"/>
                  <a:pt x="146" y="362"/>
                  <a:pt x="146" y="363"/>
                </a:cubicBezTo>
                <a:cubicBezTo>
                  <a:pt x="146" y="364"/>
                  <a:pt x="144" y="365"/>
                  <a:pt x="147" y="366"/>
                </a:cubicBezTo>
                <a:cubicBezTo>
                  <a:pt x="149" y="366"/>
                  <a:pt x="149" y="369"/>
                  <a:pt x="149" y="369"/>
                </a:cubicBezTo>
                <a:cubicBezTo>
                  <a:pt x="149" y="369"/>
                  <a:pt x="147" y="371"/>
                  <a:pt x="146" y="372"/>
                </a:cubicBezTo>
                <a:cubicBezTo>
                  <a:pt x="145" y="373"/>
                  <a:pt x="144" y="372"/>
                  <a:pt x="144" y="373"/>
                </a:cubicBezTo>
                <a:cubicBezTo>
                  <a:pt x="144" y="374"/>
                  <a:pt x="146" y="379"/>
                  <a:pt x="146" y="379"/>
                </a:cubicBezTo>
                <a:cubicBezTo>
                  <a:pt x="146" y="379"/>
                  <a:pt x="146" y="382"/>
                  <a:pt x="144" y="382"/>
                </a:cubicBezTo>
                <a:cubicBezTo>
                  <a:pt x="142" y="382"/>
                  <a:pt x="142" y="382"/>
                  <a:pt x="141" y="382"/>
                </a:cubicBezTo>
                <a:cubicBezTo>
                  <a:pt x="140" y="382"/>
                  <a:pt x="139" y="382"/>
                  <a:pt x="139" y="382"/>
                </a:cubicBezTo>
                <a:cubicBezTo>
                  <a:pt x="139" y="382"/>
                  <a:pt x="140" y="383"/>
                  <a:pt x="140" y="385"/>
                </a:cubicBezTo>
                <a:cubicBezTo>
                  <a:pt x="140" y="387"/>
                  <a:pt x="140" y="389"/>
                  <a:pt x="140" y="389"/>
                </a:cubicBezTo>
                <a:cubicBezTo>
                  <a:pt x="137" y="388"/>
                  <a:pt x="137" y="388"/>
                  <a:pt x="137" y="388"/>
                </a:cubicBezTo>
                <a:cubicBezTo>
                  <a:pt x="134" y="385"/>
                  <a:pt x="134" y="385"/>
                  <a:pt x="134" y="385"/>
                </a:cubicBezTo>
                <a:cubicBezTo>
                  <a:pt x="134" y="385"/>
                  <a:pt x="131" y="385"/>
                  <a:pt x="130" y="385"/>
                </a:cubicBezTo>
                <a:cubicBezTo>
                  <a:pt x="129" y="386"/>
                  <a:pt x="126" y="386"/>
                  <a:pt x="126" y="386"/>
                </a:cubicBezTo>
                <a:cubicBezTo>
                  <a:pt x="126" y="386"/>
                  <a:pt x="121" y="384"/>
                  <a:pt x="120" y="383"/>
                </a:cubicBezTo>
                <a:cubicBezTo>
                  <a:pt x="120" y="382"/>
                  <a:pt x="120" y="382"/>
                  <a:pt x="119" y="383"/>
                </a:cubicBezTo>
                <a:cubicBezTo>
                  <a:pt x="119" y="383"/>
                  <a:pt x="120" y="383"/>
                  <a:pt x="119" y="383"/>
                </a:cubicBezTo>
                <a:cubicBezTo>
                  <a:pt x="118" y="384"/>
                  <a:pt x="120" y="384"/>
                  <a:pt x="116" y="384"/>
                </a:cubicBezTo>
                <a:cubicBezTo>
                  <a:pt x="112" y="385"/>
                  <a:pt x="108" y="386"/>
                  <a:pt x="108" y="386"/>
                </a:cubicBezTo>
                <a:cubicBezTo>
                  <a:pt x="108" y="386"/>
                  <a:pt x="111" y="383"/>
                  <a:pt x="110" y="382"/>
                </a:cubicBezTo>
                <a:cubicBezTo>
                  <a:pt x="109" y="381"/>
                  <a:pt x="110" y="382"/>
                  <a:pt x="108" y="381"/>
                </a:cubicBezTo>
                <a:cubicBezTo>
                  <a:pt x="107" y="380"/>
                  <a:pt x="105" y="378"/>
                  <a:pt x="105" y="377"/>
                </a:cubicBezTo>
                <a:cubicBezTo>
                  <a:pt x="105" y="376"/>
                  <a:pt x="105" y="374"/>
                  <a:pt x="103" y="374"/>
                </a:cubicBezTo>
                <a:cubicBezTo>
                  <a:pt x="102" y="374"/>
                  <a:pt x="101" y="372"/>
                  <a:pt x="99" y="374"/>
                </a:cubicBezTo>
                <a:cubicBezTo>
                  <a:pt x="98" y="375"/>
                  <a:pt x="97" y="375"/>
                  <a:pt x="97" y="376"/>
                </a:cubicBezTo>
                <a:cubicBezTo>
                  <a:pt x="96" y="377"/>
                  <a:pt x="92" y="378"/>
                  <a:pt x="92" y="378"/>
                </a:cubicBezTo>
                <a:cubicBezTo>
                  <a:pt x="92" y="378"/>
                  <a:pt x="95" y="382"/>
                  <a:pt x="95" y="383"/>
                </a:cubicBezTo>
                <a:cubicBezTo>
                  <a:pt x="95" y="384"/>
                  <a:pt x="97" y="388"/>
                  <a:pt x="97" y="388"/>
                </a:cubicBezTo>
                <a:cubicBezTo>
                  <a:pt x="104" y="388"/>
                  <a:pt x="104" y="388"/>
                  <a:pt x="104" y="388"/>
                </a:cubicBezTo>
                <a:cubicBezTo>
                  <a:pt x="104" y="388"/>
                  <a:pt x="99" y="390"/>
                  <a:pt x="99" y="392"/>
                </a:cubicBezTo>
                <a:cubicBezTo>
                  <a:pt x="98" y="393"/>
                  <a:pt x="98" y="394"/>
                  <a:pt x="97" y="395"/>
                </a:cubicBezTo>
                <a:cubicBezTo>
                  <a:pt x="96" y="396"/>
                  <a:pt x="96" y="397"/>
                  <a:pt x="94" y="398"/>
                </a:cubicBezTo>
                <a:cubicBezTo>
                  <a:pt x="91" y="398"/>
                  <a:pt x="88" y="399"/>
                  <a:pt x="86" y="400"/>
                </a:cubicBezTo>
                <a:cubicBezTo>
                  <a:pt x="85" y="401"/>
                  <a:pt x="84" y="401"/>
                  <a:pt x="84" y="402"/>
                </a:cubicBezTo>
                <a:cubicBezTo>
                  <a:pt x="84" y="404"/>
                  <a:pt x="78" y="403"/>
                  <a:pt x="84" y="405"/>
                </a:cubicBezTo>
                <a:cubicBezTo>
                  <a:pt x="90" y="406"/>
                  <a:pt x="91" y="407"/>
                  <a:pt x="91" y="407"/>
                </a:cubicBezTo>
                <a:cubicBezTo>
                  <a:pt x="91" y="407"/>
                  <a:pt x="94" y="404"/>
                  <a:pt x="95" y="403"/>
                </a:cubicBezTo>
                <a:cubicBezTo>
                  <a:pt x="97" y="401"/>
                  <a:pt x="97" y="401"/>
                  <a:pt x="101" y="401"/>
                </a:cubicBezTo>
                <a:cubicBezTo>
                  <a:pt x="105" y="402"/>
                  <a:pt x="105" y="401"/>
                  <a:pt x="105" y="402"/>
                </a:cubicBezTo>
                <a:cubicBezTo>
                  <a:pt x="105" y="404"/>
                  <a:pt x="105" y="405"/>
                  <a:pt x="105" y="407"/>
                </a:cubicBezTo>
                <a:cubicBezTo>
                  <a:pt x="104" y="409"/>
                  <a:pt x="102" y="410"/>
                  <a:pt x="104" y="413"/>
                </a:cubicBezTo>
                <a:cubicBezTo>
                  <a:pt x="106" y="415"/>
                  <a:pt x="103" y="417"/>
                  <a:pt x="103" y="418"/>
                </a:cubicBezTo>
                <a:cubicBezTo>
                  <a:pt x="103" y="418"/>
                  <a:pt x="101" y="421"/>
                  <a:pt x="102" y="421"/>
                </a:cubicBezTo>
                <a:cubicBezTo>
                  <a:pt x="103" y="422"/>
                  <a:pt x="103" y="422"/>
                  <a:pt x="103" y="422"/>
                </a:cubicBezTo>
                <a:cubicBezTo>
                  <a:pt x="103" y="422"/>
                  <a:pt x="101" y="427"/>
                  <a:pt x="101" y="428"/>
                </a:cubicBezTo>
                <a:cubicBezTo>
                  <a:pt x="101" y="428"/>
                  <a:pt x="98" y="434"/>
                  <a:pt x="97" y="434"/>
                </a:cubicBezTo>
                <a:cubicBezTo>
                  <a:pt x="96" y="435"/>
                  <a:pt x="98" y="435"/>
                  <a:pt x="92" y="437"/>
                </a:cubicBezTo>
                <a:cubicBezTo>
                  <a:pt x="86" y="438"/>
                  <a:pt x="83" y="439"/>
                  <a:pt x="83" y="439"/>
                </a:cubicBezTo>
                <a:cubicBezTo>
                  <a:pt x="78" y="441"/>
                  <a:pt x="78" y="441"/>
                  <a:pt x="78" y="441"/>
                </a:cubicBezTo>
                <a:cubicBezTo>
                  <a:pt x="74" y="444"/>
                  <a:pt x="74" y="444"/>
                  <a:pt x="74" y="444"/>
                </a:cubicBezTo>
                <a:cubicBezTo>
                  <a:pt x="71" y="444"/>
                  <a:pt x="71" y="444"/>
                  <a:pt x="71" y="444"/>
                </a:cubicBezTo>
                <a:cubicBezTo>
                  <a:pt x="66" y="443"/>
                  <a:pt x="66" y="443"/>
                  <a:pt x="66" y="443"/>
                </a:cubicBezTo>
                <a:cubicBezTo>
                  <a:pt x="66" y="443"/>
                  <a:pt x="61" y="446"/>
                  <a:pt x="61" y="447"/>
                </a:cubicBezTo>
                <a:cubicBezTo>
                  <a:pt x="61" y="447"/>
                  <a:pt x="58" y="448"/>
                  <a:pt x="57" y="449"/>
                </a:cubicBezTo>
                <a:cubicBezTo>
                  <a:pt x="57" y="450"/>
                  <a:pt x="62" y="452"/>
                  <a:pt x="62" y="452"/>
                </a:cubicBezTo>
                <a:cubicBezTo>
                  <a:pt x="63" y="455"/>
                  <a:pt x="63" y="455"/>
                  <a:pt x="63" y="455"/>
                </a:cubicBezTo>
                <a:cubicBezTo>
                  <a:pt x="61" y="455"/>
                  <a:pt x="61" y="455"/>
                  <a:pt x="61" y="455"/>
                </a:cubicBezTo>
                <a:cubicBezTo>
                  <a:pt x="57" y="456"/>
                  <a:pt x="57" y="456"/>
                  <a:pt x="57" y="456"/>
                </a:cubicBezTo>
                <a:cubicBezTo>
                  <a:pt x="57" y="458"/>
                  <a:pt x="57" y="458"/>
                  <a:pt x="57" y="458"/>
                </a:cubicBezTo>
                <a:cubicBezTo>
                  <a:pt x="59" y="459"/>
                  <a:pt x="59" y="459"/>
                  <a:pt x="59" y="459"/>
                </a:cubicBezTo>
                <a:cubicBezTo>
                  <a:pt x="59" y="459"/>
                  <a:pt x="60" y="460"/>
                  <a:pt x="61" y="460"/>
                </a:cubicBezTo>
                <a:cubicBezTo>
                  <a:pt x="63" y="460"/>
                  <a:pt x="67" y="458"/>
                  <a:pt x="67" y="458"/>
                </a:cubicBezTo>
                <a:cubicBezTo>
                  <a:pt x="62" y="461"/>
                  <a:pt x="62" y="461"/>
                  <a:pt x="62" y="461"/>
                </a:cubicBezTo>
                <a:cubicBezTo>
                  <a:pt x="61" y="464"/>
                  <a:pt x="61" y="464"/>
                  <a:pt x="61" y="464"/>
                </a:cubicBezTo>
                <a:cubicBezTo>
                  <a:pt x="61" y="464"/>
                  <a:pt x="60" y="466"/>
                  <a:pt x="62" y="466"/>
                </a:cubicBezTo>
                <a:cubicBezTo>
                  <a:pt x="64" y="466"/>
                  <a:pt x="66" y="466"/>
                  <a:pt x="66" y="466"/>
                </a:cubicBezTo>
                <a:cubicBezTo>
                  <a:pt x="66" y="466"/>
                  <a:pt x="67" y="464"/>
                  <a:pt x="69" y="464"/>
                </a:cubicBezTo>
                <a:cubicBezTo>
                  <a:pt x="72" y="465"/>
                  <a:pt x="72" y="465"/>
                  <a:pt x="72" y="465"/>
                </a:cubicBezTo>
                <a:cubicBezTo>
                  <a:pt x="72" y="465"/>
                  <a:pt x="73" y="462"/>
                  <a:pt x="74" y="462"/>
                </a:cubicBezTo>
                <a:cubicBezTo>
                  <a:pt x="74" y="462"/>
                  <a:pt x="73" y="462"/>
                  <a:pt x="76" y="462"/>
                </a:cubicBezTo>
                <a:cubicBezTo>
                  <a:pt x="78" y="463"/>
                  <a:pt x="85" y="462"/>
                  <a:pt x="85" y="462"/>
                </a:cubicBezTo>
                <a:cubicBezTo>
                  <a:pt x="85" y="462"/>
                  <a:pt x="86" y="462"/>
                  <a:pt x="86" y="463"/>
                </a:cubicBezTo>
                <a:cubicBezTo>
                  <a:pt x="86" y="465"/>
                  <a:pt x="88" y="465"/>
                  <a:pt x="89" y="467"/>
                </a:cubicBezTo>
                <a:cubicBezTo>
                  <a:pt x="91" y="468"/>
                  <a:pt x="95" y="469"/>
                  <a:pt x="95" y="469"/>
                </a:cubicBezTo>
                <a:cubicBezTo>
                  <a:pt x="92" y="470"/>
                  <a:pt x="92" y="470"/>
                  <a:pt x="92" y="470"/>
                </a:cubicBezTo>
                <a:cubicBezTo>
                  <a:pt x="88" y="469"/>
                  <a:pt x="88" y="469"/>
                  <a:pt x="88" y="469"/>
                </a:cubicBezTo>
                <a:cubicBezTo>
                  <a:pt x="88" y="469"/>
                  <a:pt x="86" y="468"/>
                  <a:pt x="86" y="469"/>
                </a:cubicBezTo>
                <a:cubicBezTo>
                  <a:pt x="86" y="471"/>
                  <a:pt x="85" y="474"/>
                  <a:pt x="85" y="474"/>
                </a:cubicBezTo>
                <a:cubicBezTo>
                  <a:pt x="86" y="474"/>
                  <a:pt x="91" y="475"/>
                  <a:pt x="91" y="475"/>
                </a:cubicBezTo>
                <a:cubicBezTo>
                  <a:pt x="96" y="475"/>
                  <a:pt x="96" y="475"/>
                  <a:pt x="96" y="475"/>
                </a:cubicBezTo>
                <a:cubicBezTo>
                  <a:pt x="98" y="474"/>
                  <a:pt x="98" y="474"/>
                  <a:pt x="98" y="474"/>
                </a:cubicBezTo>
                <a:cubicBezTo>
                  <a:pt x="101" y="472"/>
                  <a:pt x="101" y="472"/>
                  <a:pt x="101" y="472"/>
                </a:cubicBezTo>
                <a:cubicBezTo>
                  <a:pt x="101" y="472"/>
                  <a:pt x="102" y="474"/>
                  <a:pt x="101" y="474"/>
                </a:cubicBezTo>
                <a:cubicBezTo>
                  <a:pt x="101" y="475"/>
                  <a:pt x="102" y="477"/>
                  <a:pt x="102" y="477"/>
                </a:cubicBezTo>
                <a:cubicBezTo>
                  <a:pt x="102" y="477"/>
                  <a:pt x="102" y="480"/>
                  <a:pt x="103" y="480"/>
                </a:cubicBezTo>
                <a:cubicBezTo>
                  <a:pt x="104" y="480"/>
                  <a:pt x="106" y="483"/>
                  <a:pt x="106" y="483"/>
                </a:cubicBezTo>
                <a:cubicBezTo>
                  <a:pt x="108" y="486"/>
                  <a:pt x="108" y="486"/>
                  <a:pt x="108" y="486"/>
                </a:cubicBezTo>
                <a:cubicBezTo>
                  <a:pt x="112" y="487"/>
                  <a:pt x="112" y="487"/>
                  <a:pt x="112" y="487"/>
                </a:cubicBezTo>
                <a:cubicBezTo>
                  <a:pt x="112" y="487"/>
                  <a:pt x="115" y="487"/>
                  <a:pt x="116" y="487"/>
                </a:cubicBezTo>
                <a:cubicBezTo>
                  <a:pt x="117" y="488"/>
                  <a:pt x="119" y="489"/>
                  <a:pt x="119" y="488"/>
                </a:cubicBezTo>
                <a:cubicBezTo>
                  <a:pt x="120" y="487"/>
                  <a:pt x="122" y="485"/>
                  <a:pt x="122" y="485"/>
                </a:cubicBezTo>
                <a:cubicBezTo>
                  <a:pt x="126" y="482"/>
                  <a:pt x="126" y="482"/>
                  <a:pt x="126" y="482"/>
                </a:cubicBezTo>
                <a:cubicBezTo>
                  <a:pt x="126" y="482"/>
                  <a:pt x="128" y="482"/>
                  <a:pt x="130" y="482"/>
                </a:cubicBezTo>
                <a:cubicBezTo>
                  <a:pt x="131" y="482"/>
                  <a:pt x="138" y="481"/>
                  <a:pt x="138" y="481"/>
                </a:cubicBezTo>
                <a:cubicBezTo>
                  <a:pt x="138" y="481"/>
                  <a:pt x="139" y="479"/>
                  <a:pt x="141" y="478"/>
                </a:cubicBezTo>
                <a:cubicBezTo>
                  <a:pt x="142" y="477"/>
                  <a:pt x="146" y="475"/>
                  <a:pt x="146" y="475"/>
                </a:cubicBezTo>
                <a:cubicBezTo>
                  <a:pt x="153" y="473"/>
                  <a:pt x="153" y="473"/>
                  <a:pt x="153" y="473"/>
                </a:cubicBezTo>
                <a:cubicBezTo>
                  <a:pt x="147" y="475"/>
                  <a:pt x="147" y="475"/>
                  <a:pt x="147" y="475"/>
                </a:cubicBezTo>
                <a:cubicBezTo>
                  <a:pt x="145" y="477"/>
                  <a:pt x="145" y="477"/>
                  <a:pt x="145" y="477"/>
                </a:cubicBezTo>
                <a:cubicBezTo>
                  <a:pt x="141" y="480"/>
                  <a:pt x="141" y="480"/>
                  <a:pt x="141" y="480"/>
                </a:cubicBezTo>
                <a:cubicBezTo>
                  <a:pt x="139" y="482"/>
                  <a:pt x="139" y="482"/>
                  <a:pt x="139" y="482"/>
                </a:cubicBezTo>
                <a:cubicBezTo>
                  <a:pt x="139" y="482"/>
                  <a:pt x="137" y="483"/>
                  <a:pt x="136" y="484"/>
                </a:cubicBezTo>
                <a:cubicBezTo>
                  <a:pt x="136" y="484"/>
                  <a:pt x="133" y="489"/>
                  <a:pt x="133" y="489"/>
                </a:cubicBezTo>
                <a:cubicBezTo>
                  <a:pt x="130" y="490"/>
                  <a:pt x="130" y="490"/>
                  <a:pt x="130" y="490"/>
                </a:cubicBezTo>
                <a:cubicBezTo>
                  <a:pt x="130" y="490"/>
                  <a:pt x="127" y="492"/>
                  <a:pt x="126" y="494"/>
                </a:cubicBezTo>
                <a:cubicBezTo>
                  <a:pt x="125" y="495"/>
                  <a:pt x="124" y="496"/>
                  <a:pt x="124" y="496"/>
                </a:cubicBezTo>
                <a:cubicBezTo>
                  <a:pt x="124" y="496"/>
                  <a:pt x="125" y="498"/>
                  <a:pt x="120" y="498"/>
                </a:cubicBezTo>
                <a:cubicBezTo>
                  <a:pt x="115" y="497"/>
                  <a:pt x="111" y="496"/>
                  <a:pt x="111" y="496"/>
                </a:cubicBezTo>
                <a:cubicBezTo>
                  <a:pt x="111" y="496"/>
                  <a:pt x="106" y="495"/>
                  <a:pt x="105" y="495"/>
                </a:cubicBezTo>
                <a:cubicBezTo>
                  <a:pt x="104" y="494"/>
                  <a:pt x="104" y="494"/>
                  <a:pt x="101" y="494"/>
                </a:cubicBezTo>
                <a:cubicBezTo>
                  <a:pt x="99" y="494"/>
                  <a:pt x="89" y="491"/>
                  <a:pt x="89" y="491"/>
                </a:cubicBezTo>
                <a:cubicBezTo>
                  <a:pt x="89" y="491"/>
                  <a:pt x="87" y="491"/>
                  <a:pt x="86" y="492"/>
                </a:cubicBezTo>
                <a:cubicBezTo>
                  <a:pt x="85" y="493"/>
                  <a:pt x="83" y="493"/>
                  <a:pt x="83" y="494"/>
                </a:cubicBezTo>
                <a:cubicBezTo>
                  <a:pt x="83" y="496"/>
                  <a:pt x="83" y="497"/>
                  <a:pt x="83" y="497"/>
                </a:cubicBezTo>
                <a:cubicBezTo>
                  <a:pt x="82" y="500"/>
                  <a:pt x="82" y="500"/>
                  <a:pt x="82" y="500"/>
                </a:cubicBezTo>
                <a:cubicBezTo>
                  <a:pt x="78" y="501"/>
                  <a:pt x="78" y="501"/>
                  <a:pt x="78" y="501"/>
                </a:cubicBezTo>
                <a:cubicBezTo>
                  <a:pt x="73" y="501"/>
                  <a:pt x="73" y="501"/>
                  <a:pt x="73" y="501"/>
                </a:cubicBezTo>
                <a:close/>
                <a:moveTo>
                  <a:pt x="43" y="266"/>
                </a:moveTo>
                <a:cubicBezTo>
                  <a:pt x="43" y="266"/>
                  <a:pt x="43" y="266"/>
                  <a:pt x="43" y="266"/>
                </a:cubicBezTo>
                <a:cubicBezTo>
                  <a:pt x="44" y="266"/>
                  <a:pt x="50" y="266"/>
                  <a:pt x="50" y="266"/>
                </a:cubicBezTo>
                <a:cubicBezTo>
                  <a:pt x="54" y="266"/>
                  <a:pt x="54" y="266"/>
                  <a:pt x="54" y="266"/>
                </a:cubicBezTo>
                <a:cubicBezTo>
                  <a:pt x="54" y="266"/>
                  <a:pt x="59" y="266"/>
                  <a:pt x="60" y="266"/>
                </a:cubicBezTo>
                <a:cubicBezTo>
                  <a:pt x="61" y="266"/>
                  <a:pt x="62" y="267"/>
                  <a:pt x="62" y="267"/>
                </a:cubicBezTo>
                <a:cubicBezTo>
                  <a:pt x="62" y="267"/>
                  <a:pt x="64" y="265"/>
                  <a:pt x="65" y="266"/>
                </a:cubicBezTo>
                <a:cubicBezTo>
                  <a:pt x="66" y="266"/>
                  <a:pt x="68" y="269"/>
                  <a:pt x="68" y="269"/>
                </a:cubicBezTo>
                <a:cubicBezTo>
                  <a:pt x="70" y="274"/>
                  <a:pt x="70" y="274"/>
                  <a:pt x="70" y="274"/>
                </a:cubicBezTo>
                <a:cubicBezTo>
                  <a:pt x="71" y="280"/>
                  <a:pt x="71" y="280"/>
                  <a:pt x="71" y="280"/>
                </a:cubicBezTo>
                <a:cubicBezTo>
                  <a:pt x="72" y="285"/>
                  <a:pt x="72" y="285"/>
                  <a:pt x="72" y="285"/>
                </a:cubicBezTo>
                <a:cubicBezTo>
                  <a:pt x="76" y="290"/>
                  <a:pt x="76" y="290"/>
                  <a:pt x="76" y="290"/>
                </a:cubicBezTo>
                <a:cubicBezTo>
                  <a:pt x="74" y="293"/>
                  <a:pt x="74" y="293"/>
                  <a:pt x="74" y="293"/>
                </a:cubicBezTo>
                <a:cubicBezTo>
                  <a:pt x="74" y="293"/>
                  <a:pt x="74" y="297"/>
                  <a:pt x="74" y="297"/>
                </a:cubicBezTo>
                <a:cubicBezTo>
                  <a:pt x="73" y="297"/>
                  <a:pt x="70" y="298"/>
                  <a:pt x="70" y="298"/>
                </a:cubicBezTo>
                <a:cubicBezTo>
                  <a:pt x="69" y="299"/>
                  <a:pt x="68" y="302"/>
                  <a:pt x="68" y="302"/>
                </a:cubicBezTo>
                <a:cubicBezTo>
                  <a:pt x="68" y="302"/>
                  <a:pt x="72" y="298"/>
                  <a:pt x="73" y="299"/>
                </a:cubicBezTo>
                <a:cubicBezTo>
                  <a:pt x="74" y="299"/>
                  <a:pt x="77" y="299"/>
                  <a:pt x="77" y="299"/>
                </a:cubicBezTo>
                <a:cubicBezTo>
                  <a:pt x="79" y="301"/>
                  <a:pt x="79" y="301"/>
                  <a:pt x="79" y="301"/>
                </a:cubicBezTo>
                <a:cubicBezTo>
                  <a:pt x="81" y="305"/>
                  <a:pt x="81" y="305"/>
                  <a:pt x="81" y="305"/>
                </a:cubicBezTo>
                <a:cubicBezTo>
                  <a:pt x="81" y="310"/>
                  <a:pt x="81" y="310"/>
                  <a:pt x="81" y="310"/>
                </a:cubicBezTo>
                <a:cubicBezTo>
                  <a:pt x="81" y="310"/>
                  <a:pt x="81" y="314"/>
                  <a:pt x="80" y="314"/>
                </a:cubicBezTo>
                <a:cubicBezTo>
                  <a:pt x="80" y="315"/>
                  <a:pt x="79" y="316"/>
                  <a:pt x="78" y="316"/>
                </a:cubicBezTo>
                <a:cubicBezTo>
                  <a:pt x="77" y="316"/>
                  <a:pt x="76" y="316"/>
                  <a:pt x="77" y="314"/>
                </a:cubicBezTo>
                <a:cubicBezTo>
                  <a:pt x="77" y="312"/>
                  <a:pt x="78" y="310"/>
                  <a:pt x="78" y="310"/>
                </a:cubicBezTo>
                <a:cubicBezTo>
                  <a:pt x="78" y="309"/>
                  <a:pt x="79" y="305"/>
                  <a:pt x="78" y="305"/>
                </a:cubicBezTo>
                <a:cubicBezTo>
                  <a:pt x="76" y="305"/>
                  <a:pt x="75" y="303"/>
                  <a:pt x="75" y="305"/>
                </a:cubicBezTo>
                <a:cubicBezTo>
                  <a:pt x="74" y="306"/>
                  <a:pt x="75" y="310"/>
                  <a:pt x="75" y="310"/>
                </a:cubicBezTo>
                <a:cubicBezTo>
                  <a:pt x="75" y="310"/>
                  <a:pt x="76" y="311"/>
                  <a:pt x="76" y="312"/>
                </a:cubicBezTo>
                <a:cubicBezTo>
                  <a:pt x="75" y="313"/>
                  <a:pt x="75" y="312"/>
                  <a:pt x="74" y="314"/>
                </a:cubicBezTo>
                <a:cubicBezTo>
                  <a:pt x="72" y="315"/>
                  <a:pt x="75" y="316"/>
                  <a:pt x="75" y="316"/>
                </a:cubicBezTo>
                <a:cubicBezTo>
                  <a:pt x="76" y="318"/>
                  <a:pt x="76" y="318"/>
                  <a:pt x="76" y="318"/>
                </a:cubicBezTo>
                <a:cubicBezTo>
                  <a:pt x="76" y="318"/>
                  <a:pt x="76" y="321"/>
                  <a:pt x="75" y="321"/>
                </a:cubicBezTo>
                <a:cubicBezTo>
                  <a:pt x="74" y="322"/>
                  <a:pt x="74" y="323"/>
                  <a:pt x="70" y="321"/>
                </a:cubicBezTo>
                <a:cubicBezTo>
                  <a:pt x="66" y="320"/>
                  <a:pt x="65" y="319"/>
                  <a:pt x="65" y="319"/>
                </a:cubicBezTo>
                <a:cubicBezTo>
                  <a:pt x="64" y="324"/>
                  <a:pt x="64" y="324"/>
                  <a:pt x="64" y="324"/>
                </a:cubicBezTo>
                <a:cubicBezTo>
                  <a:pt x="62" y="328"/>
                  <a:pt x="62" y="328"/>
                  <a:pt x="62" y="328"/>
                </a:cubicBezTo>
                <a:cubicBezTo>
                  <a:pt x="55" y="330"/>
                  <a:pt x="55" y="330"/>
                  <a:pt x="55" y="330"/>
                </a:cubicBezTo>
                <a:cubicBezTo>
                  <a:pt x="51" y="325"/>
                  <a:pt x="51" y="325"/>
                  <a:pt x="51" y="325"/>
                </a:cubicBezTo>
                <a:cubicBezTo>
                  <a:pt x="51" y="325"/>
                  <a:pt x="48" y="326"/>
                  <a:pt x="47" y="326"/>
                </a:cubicBezTo>
                <a:cubicBezTo>
                  <a:pt x="46" y="325"/>
                  <a:pt x="41" y="324"/>
                  <a:pt x="41" y="324"/>
                </a:cubicBezTo>
                <a:cubicBezTo>
                  <a:pt x="40" y="319"/>
                  <a:pt x="40" y="319"/>
                  <a:pt x="40" y="319"/>
                </a:cubicBezTo>
                <a:cubicBezTo>
                  <a:pt x="35" y="314"/>
                  <a:pt x="35" y="314"/>
                  <a:pt x="35" y="314"/>
                </a:cubicBezTo>
                <a:cubicBezTo>
                  <a:pt x="36" y="310"/>
                  <a:pt x="36" y="310"/>
                  <a:pt x="36" y="310"/>
                </a:cubicBezTo>
                <a:cubicBezTo>
                  <a:pt x="33" y="304"/>
                  <a:pt x="33" y="304"/>
                  <a:pt x="33" y="304"/>
                </a:cubicBezTo>
                <a:cubicBezTo>
                  <a:pt x="27" y="305"/>
                  <a:pt x="27" y="305"/>
                  <a:pt x="27" y="305"/>
                </a:cubicBezTo>
                <a:cubicBezTo>
                  <a:pt x="25" y="310"/>
                  <a:pt x="25" y="310"/>
                  <a:pt x="25" y="310"/>
                </a:cubicBezTo>
                <a:cubicBezTo>
                  <a:pt x="25" y="310"/>
                  <a:pt x="27" y="312"/>
                  <a:pt x="25" y="313"/>
                </a:cubicBezTo>
                <a:cubicBezTo>
                  <a:pt x="23" y="313"/>
                  <a:pt x="19" y="314"/>
                  <a:pt x="19" y="314"/>
                </a:cubicBezTo>
                <a:cubicBezTo>
                  <a:pt x="19" y="314"/>
                  <a:pt x="14" y="315"/>
                  <a:pt x="13" y="315"/>
                </a:cubicBezTo>
                <a:cubicBezTo>
                  <a:pt x="13" y="315"/>
                  <a:pt x="9" y="309"/>
                  <a:pt x="9" y="309"/>
                </a:cubicBezTo>
                <a:cubicBezTo>
                  <a:pt x="9" y="309"/>
                  <a:pt x="7" y="309"/>
                  <a:pt x="6" y="309"/>
                </a:cubicBezTo>
                <a:cubicBezTo>
                  <a:pt x="5" y="309"/>
                  <a:pt x="5" y="310"/>
                  <a:pt x="5" y="308"/>
                </a:cubicBezTo>
                <a:cubicBezTo>
                  <a:pt x="5" y="306"/>
                  <a:pt x="4" y="303"/>
                  <a:pt x="4" y="303"/>
                </a:cubicBezTo>
                <a:cubicBezTo>
                  <a:pt x="4" y="303"/>
                  <a:pt x="7" y="306"/>
                  <a:pt x="4" y="302"/>
                </a:cubicBezTo>
                <a:cubicBezTo>
                  <a:pt x="1" y="298"/>
                  <a:pt x="0" y="294"/>
                  <a:pt x="0" y="294"/>
                </a:cubicBezTo>
                <a:cubicBezTo>
                  <a:pt x="5" y="291"/>
                  <a:pt x="5" y="291"/>
                  <a:pt x="5" y="291"/>
                </a:cubicBezTo>
                <a:cubicBezTo>
                  <a:pt x="5" y="291"/>
                  <a:pt x="10" y="291"/>
                  <a:pt x="11" y="292"/>
                </a:cubicBezTo>
                <a:cubicBezTo>
                  <a:pt x="12" y="292"/>
                  <a:pt x="13" y="290"/>
                  <a:pt x="13" y="290"/>
                </a:cubicBezTo>
                <a:cubicBezTo>
                  <a:pt x="13" y="290"/>
                  <a:pt x="15" y="288"/>
                  <a:pt x="13" y="287"/>
                </a:cubicBezTo>
                <a:cubicBezTo>
                  <a:pt x="12" y="287"/>
                  <a:pt x="10" y="285"/>
                  <a:pt x="10" y="285"/>
                </a:cubicBezTo>
                <a:cubicBezTo>
                  <a:pt x="10" y="285"/>
                  <a:pt x="8" y="283"/>
                  <a:pt x="11" y="282"/>
                </a:cubicBezTo>
                <a:cubicBezTo>
                  <a:pt x="14" y="282"/>
                  <a:pt x="14" y="282"/>
                  <a:pt x="16" y="282"/>
                </a:cubicBezTo>
                <a:cubicBezTo>
                  <a:pt x="18" y="283"/>
                  <a:pt x="19" y="286"/>
                  <a:pt x="20" y="282"/>
                </a:cubicBezTo>
                <a:cubicBezTo>
                  <a:pt x="21" y="279"/>
                  <a:pt x="19" y="279"/>
                  <a:pt x="22" y="278"/>
                </a:cubicBezTo>
                <a:cubicBezTo>
                  <a:pt x="25" y="278"/>
                  <a:pt x="27" y="277"/>
                  <a:pt x="27" y="276"/>
                </a:cubicBezTo>
                <a:cubicBezTo>
                  <a:pt x="27" y="275"/>
                  <a:pt x="27" y="271"/>
                  <a:pt x="28" y="271"/>
                </a:cubicBezTo>
                <a:cubicBezTo>
                  <a:pt x="29" y="271"/>
                  <a:pt x="34" y="272"/>
                  <a:pt x="34" y="272"/>
                </a:cubicBezTo>
                <a:cubicBezTo>
                  <a:pt x="34" y="272"/>
                  <a:pt x="36" y="270"/>
                  <a:pt x="38" y="271"/>
                </a:cubicBezTo>
                <a:cubicBezTo>
                  <a:pt x="40" y="271"/>
                  <a:pt x="41" y="270"/>
                  <a:pt x="41" y="270"/>
                </a:cubicBezTo>
                <a:cubicBezTo>
                  <a:pt x="41" y="270"/>
                  <a:pt x="43" y="266"/>
                  <a:pt x="43" y="266"/>
                </a:cubicBezTo>
                <a:close/>
                <a:moveTo>
                  <a:pt x="74" y="227"/>
                </a:moveTo>
                <a:cubicBezTo>
                  <a:pt x="74" y="227"/>
                  <a:pt x="74" y="227"/>
                  <a:pt x="74" y="227"/>
                </a:cubicBezTo>
                <a:cubicBezTo>
                  <a:pt x="74" y="227"/>
                  <a:pt x="73" y="224"/>
                  <a:pt x="74" y="224"/>
                </a:cubicBezTo>
                <a:cubicBezTo>
                  <a:pt x="75" y="224"/>
                  <a:pt x="78" y="223"/>
                  <a:pt x="78" y="223"/>
                </a:cubicBezTo>
                <a:cubicBezTo>
                  <a:pt x="78" y="223"/>
                  <a:pt x="79" y="221"/>
                  <a:pt x="79" y="222"/>
                </a:cubicBezTo>
                <a:cubicBezTo>
                  <a:pt x="80" y="222"/>
                  <a:pt x="80" y="224"/>
                  <a:pt x="79" y="224"/>
                </a:cubicBezTo>
                <a:cubicBezTo>
                  <a:pt x="79" y="224"/>
                  <a:pt x="77" y="226"/>
                  <a:pt x="77" y="226"/>
                </a:cubicBezTo>
                <a:cubicBezTo>
                  <a:pt x="77" y="226"/>
                  <a:pt x="75" y="227"/>
                  <a:pt x="75" y="227"/>
                </a:cubicBezTo>
                <a:cubicBezTo>
                  <a:pt x="74" y="227"/>
                  <a:pt x="74" y="227"/>
                  <a:pt x="74" y="227"/>
                </a:cubicBezTo>
                <a:close/>
                <a:moveTo>
                  <a:pt x="87" y="248"/>
                </a:moveTo>
                <a:cubicBezTo>
                  <a:pt x="87" y="248"/>
                  <a:pt x="87" y="248"/>
                  <a:pt x="87" y="248"/>
                </a:cubicBezTo>
                <a:cubicBezTo>
                  <a:pt x="87" y="248"/>
                  <a:pt x="87" y="249"/>
                  <a:pt x="86" y="249"/>
                </a:cubicBezTo>
                <a:cubicBezTo>
                  <a:pt x="85" y="249"/>
                  <a:pt x="83" y="249"/>
                  <a:pt x="83" y="248"/>
                </a:cubicBezTo>
                <a:cubicBezTo>
                  <a:pt x="83" y="248"/>
                  <a:pt x="84" y="246"/>
                  <a:pt x="85" y="246"/>
                </a:cubicBezTo>
                <a:cubicBezTo>
                  <a:pt x="85" y="246"/>
                  <a:pt x="86" y="245"/>
                  <a:pt x="86" y="245"/>
                </a:cubicBezTo>
                <a:cubicBezTo>
                  <a:pt x="86" y="245"/>
                  <a:pt x="86" y="244"/>
                  <a:pt x="86" y="244"/>
                </a:cubicBezTo>
                <a:cubicBezTo>
                  <a:pt x="87" y="244"/>
                  <a:pt x="88" y="246"/>
                  <a:pt x="88" y="246"/>
                </a:cubicBezTo>
                <a:cubicBezTo>
                  <a:pt x="87" y="248"/>
                  <a:pt x="87" y="248"/>
                  <a:pt x="87" y="248"/>
                </a:cubicBezTo>
                <a:close/>
                <a:moveTo>
                  <a:pt x="95" y="255"/>
                </a:moveTo>
                <a:cubicBezTo>
                  <a:pt x="95" y="255"/>
                  <a:pt x="95" y="255"/>
                  <a:pt x="95" y="255"/>
                </a:cubicBezTo>
                <a:cubicBezTo>
                  <a:pt x="95" y="254"/>
                  <a:pt x="97" y="252"/>
                  <a:pt x="97" y="251"/>
                </a:cubicBezTo>
                <a:cubicBezTo>
                  <a:pt x="98" y="251"/>
                  <a:pt x="98" y="250"/>
                  <a:pt x="98" y="250"/>
                </a:cubicBezTo>
                <a:cubicBezTo>
                  <a:pt x="99" y="249"/>
                  <a:pt x="100" y="249"/>
                  <a:pt x="101" y="249"/>
                </a:cubicBezTo>
                <a:cubicBezTo>
                  <a:pt x="103" y="250"/>
                  <a:pt x="105" y="252"/>
                  <a:pt x="104" y="252"/>
                </a:cubicBezTo>
                <a:cubicBezTo>
                  <a:pt x="104" y="253"/>
                  <a:pt x="103" y="252"/>
                  <a:pt x="103" y="255"/>
                </a:cubicBezTo>
                <a:cubicBezTo>
                  <a:pt x="103" y="258"/>
                  <a:pt x="103" y="258"/>
                  <a:pt x="103" y="259"/>
                </a:cubicBezTo>
                <a:cubicBezTo>
                  <a:pt x="104" y="260"/>
                  <a:pt x="103" y="263"/>
                  <a:pt x="103" y="263"/>
                </a:cubicBezTo>
                <a:cubicBezTo>
                  <a:pt x="103" y="263"/>
                  <a:pt x="102" y="265"/>
                  <a:pt x="101" y="265"/>
                </a:cubicBezTo>
                <a:cubicBezTo>
                  <a:pt x="101" y="265"/>
                  <a:pt x="101" y="265"/>
                  <a:pt x="99" y="264"/>
                </a:cubicBezTo>
                <a:cubicBezTo>
                  <a:pt x="98" y="264"/>
                  <a:pt x="95" y="262"/>
                  <a:pt x="95" y="262"/>
                </a:cubicBezTo>
                <a:cubicBezTo>
                  <a:pt x="95" y="262"/>
                  <a:pt x="95" y="257"/>
                  <a:pt x="95" y="257"/>
                </a:cubicBezTo>
                <a:cubicBezTo>
                  <a:pt x="95" y="256"/>
                  <a:pt x="94" y="255"/>
                  <a:pt x="94" y="255"/>
                </a:cubicBezTo>
                <a:cubicBezTo>
                  <a:pt x="95" y="255"/>
                  <a:pt x="95" y="255"/>
                  <a:pt x="95" y="255"/>
                </a:cubicBezTo>
                <a:close/>
                <a:moveTo>
                  <a:pt x="74" y="210"/>
                </a:moveTo>
                <a:cubicBezTo>
                  <a:pt x="74" y="210"/>
                  <a:pt x="74" y="210"/>
                  <a:pt x="74" y="210"/>
                </a:cubicBezTo>
                <a:cubicBezTo>
                  <a:pt x="74" y="210"/>
                  <a:pt x="74" y="209"/>
                  <a:pt x="76" y="209"/>
                </a:cubicBezTo>
                <a:cubicBezTo>
                  <a:pt x="77" y="210"/>
                  <a:pt x="77" y="211"/>
                  <a:pt x="77" y="212"/>
                </a:cubicBezTo>
                <a:cubicBezTo>
                  <a:pt x="77" y="213"/>
                  <a:pt x="80" y="213"/>
                  <a:pt x="79" y="214"/>
                </a:cubicBezTo>
                <a:cubicBezTo>
                  <a:pt x="77" y="215"/>
                  <a:pt x="76" y="215"/>
                  <a:pt x="76" y="215"/>
                </a:cubicBezTo>
                <a:cubicBezTo>
                  <a:pt x="76" y="214"/>
                  <a:pt x="75" y="215"/>
                  <a:pt x="75" y="214"/>
                </a:cubicBezTo>
                <a:cubicBezTo>
                  <a:pt x="75" y="213"/>
                  <a:pt x="73" y="212"/>
                  <a:pt x="73" y="212"/>
                </a:cubicBezTo>
                <a:cubicBezTo>
                  <a:pt x="73" y="212"/>
                  <a:pt x="74" y="210"/>
                  <a:pt x="74" y="210"/>
                </a:cubicBezTo>
                <a:close/>
                <a:moveTo>
                  <a:pt x="61" y="196"/>
                </a:moveTo>
                <a:cubicBezTo>
                  <a:pt x="61" y="196"/>
                  <a:pt x="61" y="196"/>
                  <a:pt x="61" y="196"/>
                </a:cubicBezTo>
                <a:cubicBezTo>
                  <a:pt x="63" y="197"/>
                  <a:pt x="64" y="196"/>
                  <a:pt x="64" y="197"/>
                </a:cubicBezTo>
                <a:cubicBezTo>
                  <a:pt x="65" y="197"/>
                  <a:pt x="66" y="198"/>
                  <a:pt x="65" y="199"/>
                </a:cubicBezTo>
                <a:cubicBezTo>
                  <a:pt x="63" y="200"/>
                  <a:pt x="63" y="200"/>
                  <a:pt x="61" y="200"/>
                </a:cubicBezTo>
                <a:cubicBezTo>
                  <a:pt x="60" y="200"/>
                  <a:pt x="62" y="200"/>
                  <a:pt x="60" y="200"/>
                </a:cubicBezTo>
                <a:cubicBezTo>
                  <a:pt x="58" y="200"/>
                  <a:pt x="55" y="202"/>
                  <a:pt x="57" y="199"/>
                </a:cubicBezTo>
                <a:cubicBezTo>
                  <a:pt x="59" y="197"/>
                  <a:pt x="61" y="196"/>
                  <a:pt x="61" y="196"/>
                </a:cubicBezTo>
                <a:close/>
                <a:moveTo>
                  <a:pt x="72" y="191"/>
                </a:moveTo>
                <a:cubicBezTo>
                  <a:pt x="72" y="191"/>
                  <a:pt x="72" y="191"/>
                  <a:pt x="72" y="191"/>
                </a:cubicBezTo>
                <a:cubicBezTo>
                  <a:pt x="73" y="191"/>
                  <a:pt x="74" y="189"/>
                  <a:pt x="75" y="190"/>
                </a:cubicBezTo>
                <a:cubicBezTo>
                  <a:pt x="76" y="191"/>
                  <a:pt x="78" y="192"/>
                  <a:pt x="76" y="193"/>
                </a:cubicBezTo>
                <a:cubicBezTo>
                  <a:pt x="74" y="194"/>
                  <a:pt x="74" y="194"/>
                  <a:pt x="73" y="195"/>
                </a:cubicBezTo>
                <a:cubicBezTo>
                  <a:pt x="71" y="196"/>
                  <a:pt x="69" y="197"/>
                  <a:pt x="68" y="197"/>
                </a:cubicBezTo>
                <a:cubicBezTo>
                  <a:pt x="67" y="197"/>
                  <a:pt x="66" y="195"/>
                  <a:pt x="67" y="195"/>
                </a:cubicBezTo>
                <a:cubicBezTo>
                  <a:pt x="68" y="195"/>
                  <a:pt x="69" y="194"/>
                  <a:pt x="70" y="194"/>
                </a:cubicBezTo>
                <a:cubicBezTo>
                  <a:pt x="70" y="193"/>
                  <a:pt x="72" y="191"/>
                  <a:pt x="72" y="191"/>
                </a:cubicBezTo>
                <a:close/>
                <a:moveTo>
                  <a:pt x="78" y="171"/>
                </a:moveTo>
                <a:cubicBezTo>
                  <a:pt x="78" y="171"/>
                  <a:pt x="78" y="171"/>
                  <a:pt x="78" y="171"/>
                </a:cubicBezTo>
                <a:cubicBezTo>
                  <a:pt x="78" y="171"/>
                  <a:pt x="78" y="168"/>
                  <a:pt x="79" y="169"/>
                </a:cubicBezTo>
                <a:cubicBezTo>
                  <a:pt x="81" y="169"/>
                  <a:pt x="81" y="169"/>
                  <a:pt x="81" y="170"/>
                </a:cubicBezTo>
                <a:cubicBezTo>
                  <a:pt x="81" y="171"/>
                  <a:pt x="83" y="170"/>
                  <a:pt x="81" y="171"/>
                </a:cubicBezTo>
                <a:cubicBezTo>
                  <a:pt x="80" y="171"/>
                  <a:pt x="78" y="171"/>
                  <a:pt x="78" y="171"/>
                </a:cubicBezTo>
                <a:close/>
                <a:moveTo>
                  <a:pt x="87" y="181"/>
                </a:moveTo>
                <a:cubicBezTo>
                  <a:pt x="87" y="181"/>
                  <a:pt x="87" y="181"/>
                  <a:pt x="87" y="181"/>
                </a:cubicBezTo>
                <a:cubicBezTo>
                  <a:pt x="87" y="181"/>
                  <a:pt x="88" y="179"/>
                  <a:pt x="89" y="179"/>
                </a:cubicBezTo>
                <a:cubicBezTo>
                  <a:pt x="89" y="179"/>
                  <a:pt x="90" y="179"/>
                  <a:pt x="90" y="180"/>
                </a:cubicBezTo>
                <a:cubicBezTo>
                  <a:pt x="90" y="181"/>
                  <a:pt x="90" y="183"/>
                  <a:pt x="89" y="183"/>
                </a:cubicBezTo>
                <a:cubicBezTo>
                  <a:pt x="88" y="183"/>
                  <a:pt x="88" y="184"/>
                  <a:pt x="87" y="183"/>
                </a:cubicBezTo>
                <a:cubicBezTo>
                  <a:pt x="86" y="183"/>
                  <a:pt x="87" y="181"/>
                  <a:pt x="87" y="181"/>
                </a:cubicBezTo>
                <a:close/>
                <a:moveTo>
                  <a:pt x="82" y="177"/>
                </a:moveTo>
                <a:cubicBezTo>
                  <a:pt x="82" y="177"/>
                  <a:pt x="82" y="177"/>
                  <a:pt x="82" y="177"/>
                </a:cubicBezTo>
                <a:cubicBezTo>
                  <a:pt x="82" y="177"/>
                  <a:pt x="81" y="173"/>
                  <a:pt x="83" y="173"/>
                </a:cubicBezTo>
                <a:cubicBezTo>
                  <a:pt x="85" y="172"/>
                  <a:pt x="86" y="172"/>
                  <a:pt x="86" y="172"/>
                </a:cubicBezTo>
                <a:cubicBezTo>
                  <a:pt x="86" y="172"/>
                  <a:pt x="89" y="176"/>
                  <a:pt x="89" y="176"/>
                </a:cubicBezTo>
                <a:cubicBezTo>
                  <a:pt x="88" y="177"/>
                  <a:pt x="88" y="178"/>
                  <a:pt x="86" y="178"/>
                </a:cubicBezTo>
                <a:cubicBezTo>
                  <a:pt x="85" y="178"/>
                  <a:pt x="84" y="179"/>
                  <a:pt x="84" y="178"/>
                </a:cubicBezTo>
                <a:cubicBezTo>
                  <a:pt x="83" y="177"/>
                  <a:pt x="82" y="177"/>
                  <a:pt x="82" y="177"/>
                </a:cubicBezTo>
                <a:close/>
                <a:moveTo>
                  <a:pt x="45" y="174"/>
                </a:moveTo>
                <a:cubicBezTo>
                  <a:pt x="45" y="174"/>
                  <a:pt x="45" y="174"/>
                  <a:pt x="45" y="174"/>
                </a:cubicBezTo>
                <a:cubicBezTo>
                  <a:pt x="46" y="174"/>
                  <a:pt x="46" y="173"/>
                  <a:pt x="46" y="175"/>
                </a:cubicBezTo>
                <a:cubicBezTo>
                  <a:pt x="46" y="176"/>
                  <a:pt x="46" y="177"/>
                  <a:pt x="46" y="177"/>
                </a:cubicBezTo>
                <a:cubicBezTo>
                  <a:pt x="46" y="177"/>
                  <a:pt x="45" y="179"/>
                  <a:pt x="44" y="178"/>
                </a:cubicBezTo>
                <a:cubicBezTo>
                  <a:pt x="43" y="177"/>
                  <a:pt x="43" y="176"/>
                  <a:pt x="43" y="176"/>
                </a:cubicBezTo>
                <a:cubicBezTo>
                  <a:pt x="45" y="174"/>
                  <a:pt x="45" y="174"/>
                  <a:pt x="45" y="174"/>
                </a:cubicBezTo>
                <a:close/>
                <a:moveTo>
                  <a:pt x="53" y="164"/>
                </a:moveTo>
                <a:cubicBezTo>
                  <a:pt x="53" y="164"/>
                  <a:pt x="53" y="164"/>
                  <a:pt x="53" y="164"/>
                </a:cubicBezTo>
                <a:cubicBezTo>
                  <a:pt x="54" y="165"/>
                  <a:pt x="56" y="167"/>
                  <a:pt x="56" y="167"/>
                </a:cubicBezTo>
                <a:cubicBezTo>
                  <a:pt x="53" y="170"/>
                  <a:pt x="53" y="170"/>
                  <a:pt x="53" y="170"/>
                </a:cubicBezTo>
                <a:cubicBezTo>
                  <a:pt x="53" y="170"/>
                  <a:pt x="50" y="171"/>
                  <a:pt x="50" y="172"/>
                </a:cubicBezTo>
                <a:cubicBezTo>
                  <a:pt x="49" y="172"/>
                  <a:pt x="51" y="175"/>
                  <a:pt x="49" y="174"/>
                </a:cubicBezTo>
                <a:cubicBezTo>
                  <a:pt x="47" y="173"/>
                  <a:pt x="46" y="171"/>
                  <a:pt x="47" y="171"/>
                </a:cubicBezTo>
                <a:cubicBezTo>
                  <a:pt x="48" y="170"/>
                  <a:pt x="48" y="170"/>
                  <a:pt x="49" y="169"/>
                </a:cubicBezTo>
                <a:cubicBezTo>
                  <a:pt x="50" y="168"/>
                  <a:pt x="52" y="165"/>
                  <a:pt x="52" y="165"/>
                </a:cubicBezTo>
                <a:cubicBezTo>
                  <a:pt x="53" y="164"/>
                  <a:pt x="53" y="164"/>
                  <a:pt x="53" y="164"/>
                </a:cubicBezTo>
                <a:close/>
                <a:moveTo>
                  <a:pt x="58" y="150"/>
                </a:moveTo>
                <a:cubicBezTo>
                  <a:pt x="58" y="150"/>
                  <a:pt x="58" y="150"/>
                  <a:pt x="58" y="150"/>
                </a:cubicBezTo>
                <a:cubicBezTo>
                  <a:pt x="58" y="150"/>
                  <a:pt x="60" y="150"/>
                  <a:pt x="61" y="151"/>
                </a:cubicBezTo>
                <a:cubicBezTo>
                  <a:pt x="61" y="151"/>
                  <a:pt x="62" y="154"/>
                  <a:pt x="62" y="154"/>
                </a:cubicBezTo>
                <a:cubicBezTo>
                  <a:pt x="62" y="154"/>
                  <a:pt x="63" y="155"/>
                  <a:pt x="62" y="156"/>
                </a:cubicBezTo>
                <a:cubicBezTo>
                  <a:pt x="61" y="157"/>
                  <a:pt x="59" y="158"/>
                  <a:pt x="59" y="158"/>
                </a:cubicBezTo>
                <a:cubicBezTo>
                  <a:pt x="59" y="163"/>
                  <a:pt x="59" y="163"/>
                  <a:pt x="59" y="163"/>
                </a:cubicBezTo>
                <a:cubicBezTo>
                  <a:pt x="58" y="165"/>
                  <a:pt x="58" y="165"/>
                  <a:pt x="58" y="165"/>
                </a:cubicBezTo>
                <a:cubicBezTo>
                  <a:pt x="55" y="164"/>
                  <a:pt x="55" y="164"/>
                  <a:pt x="55" y="164"/>
                </a:cubicBezTo>
                <a:cubicBezTo>
                  <a:pt x="55" y="158"/>
                  <a:pt x="55" y="158"/>
                  <a:pt x="55" y="158"/>
                </a:cubicBezTo>
                <a:cubicBezTo>
                  <a:pt x="54" y="155"/>
                  <a:pt x="54" y="155"/>
                  <a:pt x="54" y="155"/>
                </a:cubicBezTo>
                <a:cubicBezTo>
                  <a:pt x="57" y="152"/>
                  <a:pt x="57" y="152"/>
                  <a:pt x="57" y="152"/>
                </a:cubicBezTo>
                <a:cubicBezTo>
                  <a:pt x="58" y="150"/>
                  <a:pt x="58" y="150"/>
                  <a:pt x="58" y="150"/>
                </a:cubicBezTo>
                <a:close/>
                <a:moveTo>
                  <a:pt x="60" y="142"/>
                </a:moveTo>
                <a:cubicBezTo>
                  <a:pt x="60" y="142"/>
                  <a:pt x="60" y="142"/>
                  <a:pt x="60" y="142"/>
                </a:cubicBezTo>
                <a:cubicBezTo>
                  <a:pt x="60" y="142"/>
                  <a:pt x="62" y="141"/>
                  <a:pt x="63" y="142"/>
                </a:cubicBezTo>
                <a:cubicBezTo>
                  <a:pt x="64" y="143"/>
                  <a:pt x="64" y="141"/>
                  <a:pt x="65" y="143"/>
                </a:cubicBezTo>
                <a:cubicBezTo>
                  <a:pt x="66" y="145"/>
                  <a:pt x="67" y="145"/>
                  <a:pt x="66" y="146"/>
                </a:cubicBezTo>
                <a:cubicBezTo>
                  <a:pt x="66" y="147"/>
                  <a:pt x="66" y="148"/>
                  <a:pt x="65" y="149"/>
                </a:cubicBezTo>
                <a:cubicBezTo>
                  <a:pt x="64" y="150"/>
                  <a:pt x="65" y="151"/>
                  <a:pt x="63" y="150"/>
                </a:cubicBezTo>
                <a:cubicBezTo>
                  <a:pt x="61" y="149"/>
                  <a:pt x="61" y="149"/>
                  <a:pt x="60" y="148"/>
                </a:cubicBezTo>
                <a:cubicBezTo>
                  <a:pt x="59" y="147"/>
                  <a:pt x="59" y="147"/>
                  <a:pt x="59" y="147"/>
                </a:cubicBezTo>
                <a:cubicBezTo>
                  <a:pt x="60" y="142"/>
                  <a:pt x="60" y="142"/>
                  <a:pt x="60" y="142"/>
                </a:cubicBezTo>
                <a:close/>
                <a:moveTo>
                  <a:pt x="69" y="132"/>
                </a:moveTo>
                <a:cubicBezTo>
                  <a:pt x="69" y="132"/>
                  <a:pt x="69" y="132"/>
                  <a:pt x="69" y="132"/>
                </a:cubicBezTo>
                <a:cubicBezTo>
                  <a:pt x="69" y="132"/>
                  <a:pt x="70" y="131"/>
                  <a:pt x="69" y="133"/>
                </a:cubicBezTo>
                <a:cubicBezTo>
                  <a:pt x="67" y="136"/>
                  <a:pt x="67" y="137"/>
                  <a:pt x="68" y="137"/>
                </a:cubicBezTo>
                <a:cubicBezTo>
                  <a:pt x="68" y="137"/>
                  <a:pt x="69" y="137"/>
                  <a:pt x="69" y="137"/>
                </a:cubicBezTo>
                <a:cubicBezTo>
                  <a:pt x="69" y="141"/>
                  <a:pt x="69" y="141"/>
                  <a:pt x="69" y="141"/>
                </a:cubicBezTo>
                <a:cubicBezTo>
                  <a:pt x="69" y="141"/>
                  <a:pt x="69" y="142"/>
                  <a:pt x="66" y="141"/>
                </a:cubicBezTo>
                <a:cubicBezTo>
                  <a:pt x="63" y="141"/>
                  <a:pt x="61" y="140"/>
                  <a:pt x="61" y="140"/>
                </a:cubicBezTo>
                <a:cubicBezTo>
                  <a:pt x="58" y="137"/>
                  <a:pt x="58" y="137"/>
                  <a:pt x="58" y="137"/>
                </a:cubicBezTo>
                <a:cubicBezTo>
                  <a:pt x="58" y="137"/>
                  <a:pt x="57" y="136"/>
                  <a:pt x="59" y="134"/>
                </a:cubicBezTo>
                <a:cubicBezTo>
                  <a:pt x="60" y="132"/>
                  <a:pt x="63" y="133"/>
                  <a:pt x="63" y="133"/>
                </a:cubicBezTo>
                <a:cubicBezTo>
                  <a:pt x="63" y="133"/>
                  <a:pt x="64" y="135"/>
                  <a:pt x="65" y="133"/>
                </a:cubicBezTo>
                <a:cubicBezTo>
                  <a:pt x="66" y="131"/>
                  <a:pt x="66" y="129"/>
                  <a:pt x="67" y="130"/>
                </a:cubicBezTo>
                <a:cubicBezTo>
                  <a:pt x="68" y="131"/>
                  <a:pt x="69" y="132"/>
                  <a:pt x="69" y="132"/>
                </a:cubicBezTo>
                <a:close/>
                <a:moveTo>
                  <a:pt x="77" y="121"/>
                </a:moveTo>
                <a:cubicBezTo>
                  <a:pt x="77" y="121"/>
                  <a:pt x="77" y="121"/>
                  <a:pt x="77" y="121"/>
                </a:cubicBezTo>
                <a:cubicBezTo>
                  <a:pt x="76" y="120"/>
                  <a:pt x="76" y="118"/>
                  <a:pt x="76" y="118"/>
                </a:cubicBezTo>
                <a:cubicBezTo>
                  <a:pt x="77" y="116"/>
                  <a:pt x="77" y="116"/>
                  <a:pt x="77" y="116"/>
                </a:cubicBezTo>
                <a:cubicBezTo>
                  <a:pt x="77" y="116"/>
                  <a:pt x="75" y="114"/>
                  <a:pt x="75" y="113"/>
                </a:cubicBezTo>
                <a:cubicBezTo>
                  <a:pt x="75" y="112"/>
                  <a:pt x="75" y="110"/>
                  <a:pt x="77" y="109"/>
                </a:cubicBezTo>
                <a:cubicBezTo>
                  <a:pt x="78" y="108"/>
                  <a:pt x="79" y="106"/>
                  <a:pt x="80" y="106"/>
                </a:cubicBezTo>
                <a:cubicBezTo>
                  <a:pt x="80" y="107"/>
                  <a:pt x="80" y="107"/>
                  <a:pt x="81" y="109"/>
                </a:cubicBezTo>
                <a:cubicBezTo>
                  <a:pt x="82" y="110"/>
                  <a:pt x="82" y="112"/>
                  <a:pt x="83" y="111"/>
                </a:cubicBezTo>
                <a:cubicBezTo>
                  <a:pt x="84" y="110"/>
                  <a:pt x="84" y="109"/>
                  <a:pt x="85" y="108"/>
                </a:cubicBezTo>
                <a:cubicBezTo>
                  <a:pt x="86" y="107"/>
                  <a:pt x="87" y="104"/>
                  <a:pt x="87" y="104"/>
                </a:cubicBezTo>
                <a:cubicBezTo>
                  <a:pt x="87" y="104"/>
                  <a:pt x="89" y="105"/>
                  <a:pt x="90" y="104"/>
                </a:cubicBezTo>
                <a:cubicBezTo>
                  <a:pt x="92" y="103"/>
                  <a:pt x="90" y="103"/>
                  <a:pt x="93" y="102"/>
                </a:cubicBezTo>
                <a:cubicBezTo>
                  <a:pt x="96" y="102"/>
                  <a:pt x="97" y="102"/>
                  <a:pt x="98" y="100"/>
                </a:cubicBezTo>
                <a:cubicBezTo>
                  <a:pt x="99" y="99"/>
                  <a:pt x="99" y="100"/>
                  <a:pt x="100" y="99"/>
                </a:cubicBezTo>
                <a:cubicBezTo>
                  <a:pt x="101" y="98"/>
                  <a:pt x="102" y="97"/>
                  <a:pt x="103" y="97"/>
                </a:cubicBezTo>
                <a:cubicBezTo>
                  <a:pt x="104" y="98"/>
                  <a:pt x="105" y="99"/>
                  <a:pt x="105" y="100"/>
                </a:cubicBezTo>
                <a:cubicBezTo>
                  <a:pt x="105" y="101"/>
                  <a:pt x="106" y="103"/>
                  <a:pt x="105" y="104"/>
                </a:cubicBezTo>
                <a:cubicBezTo>
                  <a:pt x="104" y="105"/>
                  <a:pt x="104" y="106"/>
                  <a:pt x="103" y="106"/>
                </a:cubicBezTo>
                <a:cubicBezTo>
                  <a:pt x="102" y="107"/>
                  <a:pt x="99" y="109"/>
                  <a:pt x="99" y="109"/>
                </a:cubicBezTo>
                <a:cubicBezTo>
                  <a:pt x="99" y="109"/>
                  <a:pt x="99" y="111"/>
                  <a:pt x="100" y="111"/>
                </a:cubicBezTo>
                <a:cubicBezTo>
                  <a:pt x="101" y="111"/>
                  <a:pt x="103" y="108"/>
                  <a:pt x="103" y="110"/>
                </a:cubicBezTo>
                <a:cubicBezTo>
                  <a:pt x="102" y="112"/>
                  <a:pt x="105" y="113"/>
                  <a:pt x="102" y="114"/>
                </a:cubicBezTo>
                <a:cubicBezTo>
                  <a:pt x="100" y="114"/>
                  <a:pt x="98" y="113"/>
                  <a:pt x="98" y="113"/>
                </a:cubicBezTo>
                <a:cubicBezTo>
                  <a:pt x="96" y="116"/>
                  <a:pt x="96" y="116"/>
                  <a:pt x="96" y="116"/>
                </a:cubicBezTo>
                <a:cubicBezTo>
                  <a:pt x="96" y="116"/>
                  <a:pt x="94" y="115"/>
                  <a:pt x="94" y="116"/>
                </a:cubicBezTo>
                <a:cubicBezTo>
                  <a:pt x="94" y="117"/>
                  <a:pt x="95" y="119"/>
                  <a:pt x="95" y="119"/>
                </a:cubicBezTo>
                <a:cubicBezTo>
                  <a:pt x="93" y="121"/>
                  <a:pt x="93" y="121"/>
                  <a:pt x="93" y="121"/>
                </a:cubicBezTo>
                <a:cubicBezTo>
                  <a:pt x="93" y="121"/>
                  <a:pt x="90" y="120"/>
                  <a:pt x="90" y="121"/>
                </a:cubicBezTo>
                <a:cubicBezTo>
                  <a:pt x="91" y="122"/>
                  <a:pt x="92" y="124"/>
                  <a:pt x="92" y="124"/>
                </a:cubicBezTo>
                <a:cubicBezTo>
                  <a:pt x="92" y="124"/>
                  <a:pt x="92" y="126"/>
                  <a:pt x="90" y="126"/>
                </a:cubicBezTo>
                <a:cubicBezTo>
                  <a:pt x="88" y="126"/>
                  <a:pt x="86" y="126"/>
                  <a:pt x="85" y="126"/>
                </a:cubicBezTo>
                <a:cubicBezTo>
                  <a:pt x="84" y="125"/>
                  <a:pt x="84" y="125"/>
                  <a:pt x="84" y="125"/>
                </a:cubicBezTo>
                <a:cubicBezTo>
                  <a:pt x="83" y="128"/>
                  <a:pt x="83" y="128"/>
                  <a:pt x="83" y="128"/>
                </a:cubicBezTo>
                <a:cubicBezTo>
                  <a:pt x="83" y="128"/>
                  <a:pt x="84" y="129"/>
                  <a:pt x="83" y="130"/>
                </a:cubicBezTo>
                <a:cubicBezTo>
                  <a:pt x="82" y="131"/>
                  <a:pt x="79" y="131"/>
                  <a:pt x="79" y="131"/>
                </a:cubicBezTo>
                <a:cubicBezTo>
                  <a:pt x="79" y="131"/>
                  <a:pt x="78" y="131"/>
                  <a:pt x="78" y="131"/>
                </a:cubicBezTo>
                <a:cubicBezTo>
                  <a:pt x="78" y="132"/>
                  <a:pt x="77" y="134"/>
                  <a:pt x="76" y="134"/>
                </a:cubicBezTo>
                <a:cubicBezTo>
                  <a:pt x="75" y="133"/>
                  <a:pt x="73" y="132"/>
                  <a:pt x="72" y="131"/>
                </a:cubicBezTo>
                <a:cubicBezTo>
                  <a:pt x="72" y="130"/>
                  <a:pt x="71" y="126"/>
                  <a:pt x="73" y="127"/>
                </a:cubicBezTo>
                <a:cubicBezTo>
                  <a:pt x="75" y="127"/>
                  <a:pt x="77" y="128"/>
                  <a:pt x="77" y="126"/>
                </a:cubicBezTo>
                <a:cubicBezTo>
                  <a:pt x="77" y="124"/>
                  <a:pt x="76" y="123"/>
                  <a:pt x="76" y="123"/>
                </a:cubicBezTo>
                <a:cubicBezTo>
                  <a:pt x="77" y="121"/>
                  <a:pt x="77" y="121"/>
                  <a:pt x="77" y="121"/>
                </a:cubicBezTo>
                <a:close/>
                <a:moveTo>
                  <a:pt x="267" y="15"/>
                </a:moveTo>
                <a:cubicBezTo>
                  <a:pt x="267" y="15"/>
                  <a:pt x="267" y="15"/>
                  <a:pt x="267" y="15"/>
                </a:cubicBezTo>
                <a:cubicBezTo>
                  <a:pt x="268" y="15"/>
                  <a:pt x="271" y="16"/>
                  <a:pt x="271" y="15"/>
                </a:cubicBezTo>
                <a:cubicBezTo>
                  <a:pt x="271" y="15"/>
                  <a:pt x="272" y="13"/>
                  <a:pt x="272" y="13"/>
                </a:cubicBezTo>
                <a:cubicBezTo>
                  <a:pt x="271" y="12"/>
                  <a:pt x="270" y="11"/>
                  <a:pt x="269" y="12"/>
                </a:cubicBezTo>
                <a:cubicBezTo>
                  <a:pt x="268" y="12"/>
                  <a:pt x="267" y="13"/>
                  <a:pt x="267" y="13"/>
                </a:cubicBezTo>
                <a:cubicBezTo>
                  <a:pt x="267" y="14"/>
                  <a:pt x="267" y="15"/>
                  <a:pt x="267" y="15"/>
                </a:cubicBezTo>
                <a:close/>
                <a:moveTo>
                  <a:pt x="235" y="32"/>
                </a:moveTo>
                <a:cubicBezTo>
                  <a:pt x="235" y="32"/>
                  <a:pt x="235" y="32"/>
                  <a:pt x="235" y="32"/>
                </a:cubicBezTo>
                <a:cubicBezTo>
                  <a:pt x="236" y="32"/>
                  <a:pt x="237" y="30"/>
                  <a:pt x="237" y="31"/>
                </a:cubicBezTo>
                <a:cubicBezTo>
                  <a:pt x="237" y="33"/>
                  <a:pt x="238" y="33"/>
                  <a:pt x="237" y="34"/>
                </a:cubicBezTo>
                <a:cubicBezTo>
                  <a:pt x="236" y="34"/>
                  <a:pt x="234" y="36"/>
                  <a:pt x="233" y="35"/>
                </a:cubicBezTo>
                <a:cubicBezTo>
                  <a:pt x="233" y="35"/>
                  <a:pt x="234" y="31"/>
                  <a:pt x="234" y="31"/>
                </a:cubicBezTo>
                <a:cubicBezTo>
                  <a:pt x="235" y="32"/>
                  <a:pt x="235" y="32"/>
                  <a:pt x="235" y="32"/>
                </a:cubicBezTo>
                <a:close/>
                <a:moveTo>
                  <a:pt x="254" y="34"/>
                </a:moveTo>
                <a:cubicBezTo>
                  <a:pt x="254" y="34"/>
                  <a:pt x="254" y="34"/>
                  <a:pt x="254" y="34"/>
                </a:cubicBezTo>
                <a:cubicBezTo>
                  <a:pt x="254" y="34"/>
                  <a:pt x="254" y="35"/>
                  <a:pt x="252" y="34"/>
                </a:cubicBezTo>
                <a:cubicBezTo>
                  <a:pt x="249" y="34"/>
                  <a:pt x="248" y="35"/>
                  <a:pt x="248" y="33"/>
                </a:cubicBezTo>
                <a:cubicBezTo>
                  <a:pt x="248" y="32"/>
                  <a:pt x="249" y="31"/>
                  <a:pt x="247" y="30"/>
                </a:cubicBezTo>
                <a:cubicBezTo>
                  <a:pt x="245" y="30"/>
                  <a:pt x="245" y="30"/>
                  <a:pt x="245" y="30"/>
                </a:cubicBezTo>
                <a:cubicBezTo>
                  <a:pt x="245" y="30"/>
                  <a:pt x="244" y="28"/>
                  <a:pt x="245" y="27"/>
                </a:cubicBezTo>
                <a:cubicBezTo>
                  <a:pt x="247" y="25"/>
                  <a:pt x="247" y="26"/>
                  <a:pt x="248" y="26"/>
                </a:cubicBezTo>
                <a:cubicBezTo>
                  <a:pt x="250" y="26"/>
                  <a:pt x="249" y="26"/>
                  <a:pt x="251" y="27"/>
                </a:cubicBezTo>
                <a:cubicBezTo>
                  <a:pt x="253" y="27"/>
                  <a:pt x="254" y="28"/>
                  <a:pt x="254" y="26"/>
                </a:cubicBezTo>
                <a:cubicBezTo>
                  <a:pt x="254" y="25"/>
                  <a:pt x="255" y="25"/>
                  <a:pt x="253" y="23"/>
                </a:cubicBezTo>
                <a:cubicBezTo>
                  <a:pt x="252" y="21"/>
                  <a:pt x="252" y="22"/>
                  <a:pt x="251" y="21"/>
                </a:cubicBezTo>
                <a:cubicBezTo>
                  <a:pt x="250" y="19"/>
                  <a:pt x="248" y="17"/>
                  <a:pt x="249" y="16"/>
                </a:cubicBezTo>
                <a:cubicBezTo>
                  <a:pt x="249" y="15"/>
                  <a:pt x="248" y="15"/>
                  <a:pt x="250" y="13"/>
                </a:cubicBezTo>
                <a:cubicBezTo>
                  <a:pt x="253" y="12"/>
                  <a:pt x="255" y="10"/>
                  <a:pt x="256" y="10"/>
                </a:cubicBezTo>
                <a:cubicBezTo>
                  <a:pt x="257" y="10"/>
                  <a:pt x="258" y="10"/>
                  <a:pt x="258" y="11"/>
                </a:cubicBezTo>
                <a:cubicBezTo>
                  <a:pt x="258" y="13"/>
                  <a:pt x="258" y="14"/>
                  <a:pt x="257" y="15"/>
                </a:cubicBezTo>
                <a:cubicBezTo>
                  <a:pt x="256" y="15"/>
                  <a:pt x="256" y="16"/>
                  <a:pt x="256" y="16"/>
                </a:cubicBezTo>
                <a:cubicBezTo>
                  <a:pt x="256" y="16"/>
                  <a:pt x="255" y="19"/>
                  <a:pt x="257" y="19"/>
                </a:cubicBezTo>
                <a:cubicBezTo>
                  <a:pt x="259" y="18"/>
                  <a:pt x="260" y="16"/>
                  <a:pt x="260" y="15"/>
                </a:cubicBezTo>
                <a:cubicBezTo>
                  <a:pt x="261" y="14"/>
                  <a:pt x="262" y="15"/>
                  <a:pt x="261" y="13"/>
                </a:cubicBezTo>
                <a:cubicBezTo>
                  <a:pt x="261" y="11"/>
                  <a:pt x="260" y="10"/>
                  <a:pt x="261" y="10"/>
                </a:cubicBezTo>
                <a:cubicBezTo>
                  <a:pt x="262" y="10"/>
                  <a:pt x="263" y="12"/>
                  <a:pt x="264" y="10"/>
                </a:cubicBezTo>
                <a:cubicBezTo>
                  <a:pt x="266" y="7"/>
                  <a:pt x="266" y="6"/>
                  <a:pt x="266" y="6"/>
                </a:cubicBezTo>
                <a:cubicBezTo>
                  <a:pt x="266" y="6"/>
                  <a:pt x="265" y="6"/>
                  <a:pt x="267" y="5"/>
                </a:cubicBezTo>
                <a:cubicBezTo>
                  <a:pt x="269" y="4"/>
                  <a:pt x="268" y="3"/>
                  <a:pt x="269" y="2"/>
                </a:cubicBezTo>
                <a:cubicBezTo>
                  <a:pt x="270" y="1"/>
                  <a:pt x="268" y="0"/>
                  <a:pt x="271" y="0"/>
                </a:cubicBezTo>
                <a:cubicBezTo>
                  <a:pt x="273" y="1"/>
                  <a:pt x="273" y="1"/>
                  <a:pt x="274" y="2"/>
                </a:cubicBezTo>
                <a:cubicBezTo>
                  <a:pt x="275" y="2"/>
                  <a:pt x="273" y="6"/>
                  <a:pt x="272" y="6"/>
                </a:cubicBezTo>
                <a:cubicBezTo>
                  <a:pt x="271" y="6"/>
                  <a:pt x="271" y="5"/>
                  <a:pt x="269" y="6"/>
                </a:cubicBezTo>
                <a:cubicBezTo>
                  <a:pt x="268" y="7"/>
                  <a:pt x="270" y="9"/>
                  <a:pt x="269" y="10"/>
                </a:cubicBezTo>
                <a:cubicBezTo>
                  <a:pt x="268" y="11"/>
                  <a:pt x="267" y="10"/>
                  <a:pt x="266" y="11"/>
                </a:cubicBezTo>
                <a:cubicBezTo>
                  <a:pt x="265" y="12"/>
                  <a:pt x="265" y="12"/>
                  <a:pt x="265" y="13"/>
                </a:cubicBezTo>
                <a:cubicBezTo>
                  <a:pt x="265" y="14"/>
                  <a:pt x="264" y="15"/>
                  <a:pt x="263" y="16"/>
                </a:cubicBezTo>
                <a:cubicBezTo>
                  <a:pt x="263" y="16"/>
                  <a:pt x="260" y="14"/>
                  <a:pt x="263" y="16"/>
                </a:cubicBezTo>
                <a:cubicBezTo>
                  <a:pt x="266" y="18"/>
                  <a:pt x="267" y="18"/>
                  <a:pt x="266" y="19"/>
                </a:cubicBezTo>
                <a:cubicBezTo>
                  <a:pt x="265" y="19"/>
                  <a:pt x="263" y="19"/>
                  <a:pt x="262" y="20"/>
                </a:cubicBezTo>
                <a:cubicBezTo>
                  <a:pt x="261" y="20"/>
                  <a:pt x="260" y="21"/>
                  <a:pt x="262" y="22"/>
                </a:cubicBezTo>
                <a:cubicBezTo>
                  <a:pt x="264" y="23"/>
                  <a:pt x="263" y="23"/>
                  <a:pt x="264" y="23"/>
                </a:cubicBezTo>
                <a:cubicBezTo>
                  <a:pt x="265" y="22"/>
                  <a:pt x="270" y="22"/>
                  <a:pt x="270" y="23"/>
                </a:cubicBezTo>
                <a:cubicBezTo>
                  <a:pt x="269" y="25"/>
                  <a:pt x="270" y="25"/>
                  <a:pt x="268" y="26"/>
                </a:cubicBezTo>
                <a:cubicBezTo>
                  <a:pt x="265" y="27"/>
                  <a:pt x="263" y="26"/>
                  <a:pt x="262" y="25"/>
                </a:cubicBezTo>
                <a:cubicBezTo>
                  <a:pt x="261" y="25"/>
                  <a:pt x="261" y="23"/>
                  <a:pt x="261" y="26"/>
                </a:cubicBezTo>
                <a:cubicBezTo>
                  <a:pt x="262" y="29"/>
                  <a:pt x="264" y="29"/>
                  <a:pt x="263" y="29"/>
                </a:cubicBezTo>
                <a:cubicBezTo>
                  <a:pt x="261" y="29"/>
                  <a:pt x="259" y="29"/>
                  <a:pt x="259" y="29"/>
                </a:cubicBezTo>
                <a:cubicBezTo>
                  <a:pt x="259" y="29"/>
                  <a:pt x="258" y="27"/>
                  <a:pt x="259" y="30"/>
                </a:cubicBezTo>
                <a:cubicBezTo>
                  <a:pt x="260" y="33"/>
                  <a:pt x="260" y="33"/>
                  <a:pt x="260" y="33"/>
                </a:cubicBezTo>
                <a:cubicBezTo>
                  <a:pt x="260" y="33"/>
                  <a:pt x="258" y="34"/>
                  <a:pt x="258" y="34"/>
                </a:cubicBezTo>
                <a:cubicBezTo>
                  <a:pt x="258" y="35"/>
                  <a:pt x="259" y="37"/>
                  <a:pt x="260" y="38"/>
                </a:cubicBezTo>
                <a:cubicBezTo>
                  <a:pt x="260" y="38"/>
                  <a:pt x="259" y="42"/>
                  <a:pt x="258" y="42"/>
                </a:cubicBezTo>
                <a:cubicBezTo>
                  <a:pt x="258" y="42"/>
                  <a:pt x="258" y="43"/>
                  <a:pt x="257" y="44"/>
                </a:cubicBezTo>
                <a:cubicBezTo>
                  <a:pt x="256" y="45"/>
                  <a:pt x="255" y="46"/>
                  <a:pt x="255" y="46"/>
                </a:cubicBezTo>
                <a:cubicBezTo>
                  <a:pt x="253" y="52"/>
                  <a:pt x="253" y="52"/>
                  <a:pt x="253" y="52"/>
                </a:cubicBezTo>
                <a:cubicBezTo>
                  <a:pt x="253" y="52"/>
                  <a:pt x="252" y="54"/>
                  <a:pt x="251" y="52"/>
                </a:cubicBezTo>
                <a:cubicBezTo>
                  <a:pt x="251" y="50"/>
                  <a:pt x="250" y="50"/>
                  <a:pt x="251" y="49"/>
                </a:cubicBezTo>
                <a:cubicBezTo>
                  <a:pt x="252" y="49"/>
                  <a:pt x="252" y="47"/>
                  <a:pt x="253" y="46"/>
                </a:cubicBezTo>
                <a:cubicBezTo>
                  <a:pt x="253" y="45"/>
                  <a:pt x="254" y="41"/>
                  <a:pt x="254" y="41"/>
                </a:cubicBezTo>
                <a:cubicBezTo>
                  <a:pt x="254" y="41"/>
                  <a:pt x="256" y="41"/>
                  <a:pt x="257" y="40"/>
                </a:cubicBezTo>
                <a:cubicBezTo>
                  <a:pt x="257" y="40"/>
                  <a:pt x="255" y="36"/>
                  <a:pt x="255" y="36"/>
                </a:cubicBezTo>
                <a:cubicBezTo>
                  <a:pt x="256" y="34"/>
                  <a:pt x="256" y="34"/>
                  <a:pt x="256" y="34"/>
                </a:cubicBezTo>
                <a:cubicBezTo>
                  <a:pt x="254" y="34"/>
                  <a:pt x="254" y="34"/>
                  <a:pt x="254" y="34"/>
                </a:cubicBezTo>
                <a:close/>
                <a:moveTo>
                  <a:pt x="239" y="67"/>
                </a:moveTo>
                <a:cubicBezTo>
                  <a:pt x="239" y="67"/>
                  <a:pt x="239" y="67"/>
                  <a:pt x="239" y="67"/>
                </a:cubicBezTo>
                <a:cubicBezTo>
                  <a:pt x="239" y="67"/>
                  <a:pt x="242" y="63"/>
                  <a:pt x="243" y="64"/>
                </a:cubicBezTo>
                <a:cubicBezTo>
                  <a:pt x="243" y="64"/>
                  <a:pt x="243" y="65"/>
                  <a:pt x="243" y="66"/>
                </a:cubicBezTo>
                <a:cubicBezTo>
                  <a:pt x="243" y="66"/>
                  <a:pt x="244" y="68"/>
                  <a:pt x="243" y="68"/>
                </a:cubicBezTo>
                <a:cubicBezTo>
                  <a:pt x="242" y="68"/>
                  <a:pt x="241" y="68"/>
                  <a:pt x="240" y="68"/>
                </a:cubicBezTo>
                <a:cubicBezTo>
                  <a:pt x="240" y="68"/>
                  <a:pt x="239" y="67"/>
                  <a:pt x="239" y="67"/>
                </a:cubicBezTo>
                <a:close/>
                <a:moveTo>
                  <a:pt x="196" y="98"/>
                </a:moveTo>
                <a:cubicBezTo>
                  <a:pt x="196" y="98"/>
                  <a:pt x="196" y="98"/>
                  <a:pt x="196" y="98"/>
                </a:cubicBezTo>
                <a:cubicBezTo>
                  <a:pt x="198" y="96"/>
                  <a:pt x="198" y="96"/>
                  <a:pt x="198" y="96"/>
                </a:cubicBezTo>
                <a:cubicBezTo>
                  <a:pt x="201" y="97"/>
                  <a:pt x="201" y="97"/>
                  <a:pt x="201" y="97"/>
                </a:cubicBezTo>
                <a:cubicBezTo>
                  <a:pt x="201" y="97"/>
                  <a:pt x="202" y="95"/>
                  <a:pt x="202" y="97"/>
                </a:cubicBezTo>
                <a:cubicBezTo>
                  <a:pt x="201" y="99"/>
                  <a:pt x="199" y="102"/>
                  <a:pt x="199" y="102"/>
                </a:cubicBezTo>
                <a:cubicBezTo>
                  <a:pt x="199" y="102"/>
                  <a:pt x="200" y="102"/>
                  <a:pt x="198" y="103"/>
                </a:cubicBezTo>
                <a:cubicBezTo>
                  <a:pt x="196" y="104"/>
                  <a:pt x="196" y="105"/>
                  <a:pt x="195" y="103"/>
                </a:cubicBezTo>
                <a:cubicBezTo>
                  <a:pt x="194" y="102"/>
                  <a:pt x="193" y="102"/>
                  <a:pt x="193" y="101"/>
                </a:cubicBezTo>
                <a:cubicBezTo>
                  <a:pt x="194" y="100"/>
                  <a:pt x="194" y="98"/>
                  <a:pt x="194" y="98"/>
                </a:cubicBezTo>
                <a:cubicBezTo>
                  <a:pt x="196" y="98"/>
                  <a:pt x="196" y="98"/>
                  <a:pt x="196" y="98"/>
                </a:cubicBezTo>
                <a:close/>
                <a:moveTo>
                  <a:pt x="217" y="72"/>
                </a:moveTo>
                <a:cubicBezTo>
                  <a:pt x="217" y="72"/>
                  <a:pt x="217" y="72"/>
                  <a:pt x="217" y="72"/>
                </a:cubicBezTo>
                <a:cubicBezTo>
                  <a:pt x="217" y="72"/>
                  <a:pt x="218" y="70"/>
                  <a:pt x="219" y="70"/>
                </a:cubicBezTo>
                <a:cubicBezTo>
                  <a:pt x="220" y="71"/>
                  <a:pt x="221" y="71"/>
                  <a:pt x="221" y="72"/>
                </a:cubicBezTo>
                <a:cubicBezTo>
                  <a:pt x="220" y="73"/>
                  <a:pt x="219" y="74"/>
                  <a:pt x="218" y="74"/>
                </a:cubicBezTo>
                <a:cubicBezTo>
                  <a:pt x="217" y="74"/>
                  <a:pt x="217" y="72"/>
                  <a:pt x="217" y="72"/>
                </a:cubicBezTo>
                <a:close/>
                <a:moveTo>
                  <a:pt x="213" y="77"/>
                </a:moveTo>
                <a:cubicBezTo>
                  <a:pt x="213" y="77"/>
                  <a:pt x="213" y="77"/>
                  <a:pt x="213" y="77"/>
                </a:cubicBezTo>
                <a:cubicBezTo>
                  <a:pt x="213" y="77"/>
                  <a:pt x="215" y="75"/>
                  <a:pt x="216" y="76"/>
                </a:cubicBezTo>
                <a:cubicBezTo>
                  <a:pt x="216" y="76"/>
                  <a:pt x="217" y="76"/>
                  <a:pt x="216" y="77"/>
                </a:cubicBezTo>
                <a:cubicBezTo>
                  <a:pt x="216" y="78"/>
                  <a:pt x="218" y="77"/>
                  <a:pt x="215" y="78"/>
                </a:cubicBezTo>
                <a:cubicBezTo>
                  <a:pt x="213" y="80"/>
                  <a:pt x="214" y="81"/>
                  <a:pt x="212" y="80"/>
                </a:cubicBezTo>
                <a:cubicBezTo>
                  <a:pt x="211" y="79"/>
                  <a:pt x="211" y="78"/>
                  <a:pt x="211" y="77"/>
                </a:cubicBezTo>
                <a:cubicBezTo>
                  <a:pt x="211" y="77"/>
                  <a:pt x="212" y="75"/>
                  <a:pt x="212" y="75"/>
                </a:cubicBezTo>
                <a:cubicBezTo>
                  <a:pt x="213" y="76"/>
                  <a:pt x="213" y="77"/>
                  <a:pt x="213" y="77"/>
                </a:cubicBezTo>
                <a:close/>
                <a:moveTo>
                  <a:pt x="205" y="80"/>
                </a:moveTo>
                <a:cubicBezTo>
                  <a:pt x="205" y="80"/>
                  <a:pt x="205" y="80"/>
                  <a:pt x="205" y="80"/>
                </a:cubicBezTo>
                <a:cubicBezTo>
                  <a:pt x="205" y="80"/>
                  <a:pt x="207" y="81"/>
                  <a:pt x="207" y="81"/>
                </a:cubicBezTo>
                <a:cubicBezTo>
                  <a:pt x="208" y="82"/>
                  <a:pt x="208" y="81"/>
                  <a:pt x="209" y="80"/>
                </a:cubicBezTo>
                <a:cubicBezTo>
                  <a:pt x="211" y="80"/>
                  <a:pt x="209" y="80"/>
                  <a:pt x="210" y="79"/>
                </a:cubicBezTo>
                <a:cubicBezTo>
                  <a:pt x="211" y="77"/>
                  <a:pt x="210" y="78"/>
                  <a:pt x="210" y="77"/>
                </a:cubicBezTo>
                <a:cubicBezTo>
                  <a:pt x="209" y="77"/>
                  <a:pt x="209" y="77"/>
                  <a:pt x="208" y="77"/>
                </a:cubicBezTo>
                <a:cubicBezTo>
                  <a:pt x="206" y="77"/>
                  <a:pt x="205" y="80"/>
                  <a:pt x="205" y="80"/>
                </a:cubicBezTo>
                <a:close/>
                <a:moveTo>
                  <a:pt x="209" y="86"/>
                </a:moveTo>
                <a:cubicBezTo>
                  <a:pt x="209" y="86"/>
                  <a:pt x="209" y="86"/>
                  <a:pt x="209" y="86"/>
                </a:cubicBezTo>
                <a:cubicBezTo>
                  <a:pt x="209" y="86"/>
                  <a:pt x="210" y="83"/>
                  <a:pt x="211" y="83"/>
                </a:cubicBezTo>
                <a:cubicBezTo>
                  <a:pt x="212" y="84"/>
                  <a:pt x="212" y="83"/>
                  <a:pt x="212" y="84"/>
                </a:cubicBezTo>
                <a:cubicBezTo>
                  <a:pt x="212" y="85"/>
                  <a:pt x="212" y="87"/>
                  <a:pt x="211" y="87"/>
                </a:cubicBezTo>
                <a:cubicBezTo>
                  <a:pt x="210" y="87"/>
                  <a:pt x="209" y="86"/>
                  <a:pt x="209" y="86"/>
                </a:cubicBezTo>
                <a:close/>
                <a:moveTo>
                  <a:pt x="201" y="86"/>
                </a:moveTo>
                <a:cubicBezTo>
                  <a:pt x="201" y="86"/>
                  <a:pt x="201" y="86"/>
                  <a:pt x="201" y="86"/>
                </a:cubicBezTo>
                <a:cubicBezTo>
                  <a:pt x="202" y="84"/>
                  <a:pt x="202" y="84"/>
                  <a:pt x="202" y="84"/>
                </a:cubicBezTo>
                <a:cubicBezTo>
                  <a:pt x="204" y="85"/>
                  <a:pt x="204" y="85"/>
                  <a:pt x="204" y="85"/>
                </a:cubicBezTo>
                <a:cubicBezTo>
                  <a:pt x="204" y="85"/>
                  <a:pt x="205" y="86"/>
                  <a:pt x="204" y="86"/>
                </a:cubicBezTo>
                <a:cubicBezTo>
                  <a:pt x="204" y="87"/>
                  <a:pt x="203" y="87"/>
                  <a:pt x="203" y="88"/>
                </a:cubicBezTo>
                <a:cubicBezTo>
                  <a:pt x="202" y="88"/>
                  <a:pt x="201" y="87"/>
                  <a:pt x="201" y="87"/>
                </a:cubicBezTo>
                <a:cubicBezTo>
                  <a:pt x="201" y="86"/>
                  <a:pt x="201" y="86"/>
                  <a:pt x="201" y="86"/>
                </a:cubicBezTo>
                <a:close/>
                <a:moveTo>
                  <a:pt x="201" y="73"/>
                </a:moveTo>
                <a:cubicBezTo>
                  <a:pt x="201" y="73"/>
                  <a:pt x="201" y="73"/>
                  <a:pt x="201" y="73"/>
                </a:cubicBezTo>
                <a:cubicBezTo>
                  <a:pt x="201" y="73"/>
                  <a:pt x="203" y="70"/>
                  <a:pt x="203" y="70"/>
                </a:cubicBezTo>
                <a:cubicBezTo>
                  <a:pt x="204" y="70"/>
                  <a:pt x="205" y="69"/>
                  <a:pt x="205" y="71"/>
                </a:cubicBezTo>
                <a:cubicBezTo>
                  <a:pt x="205" y="73"/>
                  <a:pt x="207" y="75"/>
                  <a:pt x="204" y="75"/>
                </a:cubicBezTo>
                <a:cubicBezTo>
                  <a:pt x="202" y="75"/>
                  <a:pt x="201" y="76"/>
                  <a:pt x="201" y="75"/>
                </a:cubicBezTo>
                <a:cubicBezTo>
                  <a:pt x="200" y="74"/>
                  <a:pt x="201" y="73"/>
                  <a:pt x="201" y="73"/>
                </a:cubicBezTo>
                <a:close/>
                <a:moveTo>
                  <a:pt x="197" y="79"/>
                </a:moveTo>
                <a:cubicBezTo>
                  <a:pt x="197" y="79"/>
                  <a:pt x="197" y="79"/>
                  <a:pt x="197" y="79"/>
                </a:cubicBezTo>
                <a:cubicBezTo>
                  <a:pt x="197" y="79"/>
                  <a:pt x="199" y="77"/>
                  <a:pt x="200" y="77"/>
                </a:cubicBezTo>
                <a:cubicBezTo>
                  <a:pt x="201" y="78"/>
                  <a:pt x="202" y="78"/>
                  <a:pt x="202" y="79"/>
                </a:cubicBezTo>
                <a:cubicBezTo>
                  <a:pt x="202" y="80"/>
                  <a:pt x="202" y="80"/>
                  <a:pt x="201" y="81"/>
                </a:cubicBezTo>
                <a:cubicBezTo>
                  <a:pt x="201" y="82"/>
                  <a:pt x="200" y="82"/>
                  <a:pt x="199" y="82"/>
                </a:cubicBezTo>
                <a:cubicBezTo>
                  <a:pt x="199" y="82"/>
                  <a:pt x="197" y="79"/>
                  <a:pt x="197" y="79"/>
                </a:cubicBezTo>
                <a:close/>
                <a:moveTo>
                  <a:pt x="200" y="91"/>
                </a:moveTo>
                <a:cubicBezTo>
                  <a:pt x="200" y="91"/>
                  <a:pt x="200" y="91"/>
                  <a:pt x="200" y="91"/>
                </a:cubicBezTo>
                <a:cubicBezTo>
                  <a:pt x="200" y="91"/>
                  <a:pt x="199" y="94"/>
                  <a:pt x="199" y="95"/>
                </a:cubicBezTo>
                <a:cubicBezTo>
                  <a:pt x="199" y="96"/>
                  <a:pt x="202" y="96"/>
                  <a:pt x="203" y="95"/>
                </a:cubicBezTo>
                <a:cubicBezTo>
                  <a:pt x="203" y="95"/>
                  <a:pt x="204" y="93"/>
                  <a:pt x="204" y="93"/>
                </a:cubicBezTo>
                <a:cubicBezTo>
                  <a:pt x="204" y="93"/>
                  <a:pt x="203" y="91"/>
                  <a:pt x="202" y="90"/>
                </a:cubicBezTo>
                <a:cubicBezTo>
                  <a:pt x="201" y="89"/>
                  <a:pt x="200" y="91"/>
                  <a:pt x="200" y="91"/>
                </a:cubicBezTo>
                <a:close/>
                <a:moveTo>
                  <a:pt x="191" y="88"/>
                </a:moveTo>
                <a:cubicBezTo>
                  <a:pt x="191" y="88"/>
                  <a:pt x="191" y="88"/>
                  <a:pt x="191" y="88"/>
                </a:cubicBezTo>
                <a:cubicBezTo>
                  <a:pt x="191" y="91"/>
                  <a:pt x="191" y="91"/>
                  <a:pt x="191" y="91"/>
                </a:cubicBezTo>
                <a:cubicBezTo>
                  <a:pt x="191" y="91"/>
                  <a:pt x="193" y="93"/>
                  <a:pt x="194" y="93"/>
                </a:cubicBezTo>
                <a:cubicBezTo>
                  <a:pt x="195" y="94"/>
                  <a:pt x="195" y="93"/>
                  <a:pt x="197" y="94"/>
                </a:cubicBezTo>
                <a:cubicBezTo>
                  <a:pt x="198" y="94"/>
                  <a:pt x="198" y="93"/>
                  <a:pt x="198" y="93"/>
                </a:cubicBezTo>
                <a:cubicBezTo>
                  <a:pt x="199" y="93"/>
                  <a:pt x="199" y="93"/>
                  <a:pt x="199" y="92"/>
                </a:cubicBezTo>
                <a:cubicBezTo>
                  <a:pt x="199" y="92"/>
                  <a:pt x="197" y="91"/>
                  <a:pt x="196" y="90"/>
                </a:cubicBezTo>
                <a:cubicBezTo>
                  <a:pt x="196" y="89"/>
                  <a:pt x="196" y="89"/>
                  <a:pt x="196" y="88"/>
                </a:cubicBezTo>
                <a:cubicBezTo>
                  <a:pt x="196" y="88"/>
                  <a:pt x="197" y="87"/>
                  <a:pt x="198" y="87"/>
                </a:cubicBezTo>
                <a:cubicBezTo>
                  <a:pt x="198" y="86"/>
                  <a:pt x="198" y="84"/>
                  <a:pt x="198" y="84"/>
                </a:cubicBezTo>
                <a:cubicBezTo>
                  <a:pt x="198" y="84"/>
                  <a:pt x="196" y="84"/>
                  <a:pt x="196" y="83"/>
                </a:cubicBezTo>
                <a:cubicBezTo>
                  <a:pt x="196" y="83"/>
                  <a:pt x="195" y="82"/>
                  <a:pt x="194" y="81"/>
                </a:cubicBezTo>
                <a:cubicBezTo>
                  <a:pt x="194" y="80"/>
                  <a:pt x="192" y="80"/>
                  <a:pt x="191" y="80"/>
                </a:cubicBezTo>
                <a:cubicBezTo>
                  <a:pt x="191" y="80"/>
                  <a:pt x="190" y="83"/>
                  <a:pt x="189" y="84"/>
                </a:cubicBezTo>
                <a:cubicBezTo>
                  <a:pt x="189" y="84"/>
                  <a:pt x="188" y="86"/>
                  <a:pt x="188" y="86"/>
                </a:cubicBezTo>
                <a:cubicBezTo>
                  <a:pt x="188" y="87"/>
                  <a:pt x="188" y="88"/>
                  <a:pt x="189" y="89"/>
                </a:cubicBezTo>
                <a:cubicBezTo>
                  <a:pt x="190" y="89"/>
                  <a:pt x="191" y="88"/>
                  <a:pt x="191" y="88"/>
                </a:cubicBezTo>
                <a:close/>
                <a:moveTo>
                  <a:pt x="188" y="96"/>
                </a:moveTo>
                <a:cubicBezTo>
                  <a:pt x="188" y="96"/>
                  <a:pt x="188" y="96"/>
                  <a:pt x="188" y="96"/>
                </a:cubicBezTo>
                <a:cubicBezTo>
                  <a:pt x="187" y="96"/>
                  <a:pt x="185" y="94"/>
                  <a:pt x="185" y="94"/>
                </a:cubicBezTo>
                <a:cubicBezTo>
                  <a:pt x="185" y="94"/>
                  <a:pt x="187" y="93"/>
                  <a:pt x="187" y="92"/>
                </a:cubicBezTo>
                <a:cubicBezTo>
                  <a:pt x="188" y="92"/>
                  <a:pt x="187" y="91"/>
                  <a:pt x="189" y="91"/>
                </a:cubicBezTo>
                <a:cubicBezTo>
                  <a:pt x="191" y="92"/>
                  <a:pt x="191" y="93"/>
                  <a:pt x="191" y="93"/>
                </a:cubicBezTo>
                <a:cubicBezTo>
                  <a:pt x="191" y="93"/>
                  <a:pt x="192" y="95"/>
                  <a:pt x="192" y="96"/>
                </a:cubicBezTo>
                <a:cubicBezTo>
                  <a:pt x="192" y="96"/>
                  <a:pt x="192" y="97"/>
                  <a:pt x="192" y="97"/>
                </a:cubicBezTo>
                <a:cubicBezTo>
                  <a:pt x="192" y="98"/>
                  <a:pt x="194" y="99"/>
                  <a:pt x="191" y="99"/>
                </a:cubicBezTo>
                <a:cubicBezTo>
                  <a:pt x="189" y="99"/>
                  <a:pt x="189" y="99"/>
                  <a:pt x="189" y="99"/>
                </a:cubicBezTo>
                <a:lnTo>
                  <a:pt x="188" y="96"/>
                </a:lnTo>
                <a:close/>
              </a:path>
            </a:pathLst>
          </a:custGeom>
          <a:solidFill>
            <a:srgbClr val="E43794"/>
          </a:solidFill>
          <a:ln w="9525" cap="rnd" cmpd="sng">
            <a:solidFill>
              <a:srgbClr val="F2F2F2"/>
            </a:solidFill>
            <a:prstDash val="solid"/>
            <a:round/>
            <a:headEnd type="none" w="sm" len="sm"/>
            <a:tailEnd type="none" w="sm" len="sm"/>
          </a:ln>
        </p:spPr>
        <p:txBody>
          <a:bodyPr spcFirstLastPara="1" wrap="square" lIns="49325" tIns="24650" rIns="49325" bIns="24650" anchor="t"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dk1"/>
              </a:solidFill>
              <a:latin typeface="Montserrat"/>
              <a:ea typeface="Montserrat"/>
              <a:cs typeface="Montserrat"/>
              <a:sym typeface="Montserrat"/>
            </a:endParaRPr>
          </a:p>
        </p:txBody>
      </p:sp>
      <p:sp>
        <p:nvSpPr>
          <p:cNvPr id="350" name="Google Shape;350;p10"/>
          <p:cNvSpPr/>
          <p:nvPr/>
        </p:nvSpPr>
        <p:spPr>
          <a:xfrm>
            <a:off x="918715" y="7598655"/>
            <a:ext cx="1546536" cy="1232227"/>
          </a:xfrm>
          <a:custGeom>
            <a:avLst/>
            <a:gdLst/>
            <a:ahLst/>
            <a:cxnLst/>
            <a:rect l="l" t="t" r="r" b="b"/>
            <a:pathLst>
              <a:path w="534" h="439" extrusionOk="0">
                <a:moveTo>
                  <a:pt x="496" y="159"/>
                </a:moveTo>
                <a:cubicBezTo>
                  <a:pt x="493" y="161"/>
                  <a:pt x="492" y="156"/>
                  <a:pt x="490" y="159"/>
                </a:cubicBezTo>
                <a:cubicBezTo>
                  <a:pt x="487" y="163"/>
                  <a:pt x="495" y="172"/>
                  <a:pt x="492" y="177"/>
                </a:cubicBezTo>
                <a:cubicBezTo>
                  <a:pt x="488" y="182"/>
                  <a:pt x="480" y="189"/>
                  <a:pt x="469" y="191"/>
                </a:cubicBezTo>
                <a:cubicBezTo>
                  <a:pt x="464" y="192"/>
                  <a:pt x="460" y="197"/>
                  <a:pt x="456" y="196"/>
                </a:cubicBezTo>
                <a:cubicBezTo>
                  <a:pt x="453" y="196"/>
                  <a:pt x="446" y="203"/>
                  <a:pt x="445" y="205"/>
                </a:cubicBezTo>
                <a:cubicBezTo>
                  <a:pt x="443" y="208"/>
                  <a:pt x="437" y="205"/>
                  <a:pt x="432" y="208"/>
                </a:cubicBezTo>
                <a:cubicBezTo>
                  <a:pt x="425" y="211"/>
                  <a:pt x="429" y="207"/>
                  <a:pt x="404" y="214"/>
                </a:cubicBezTo>
                <a:cubicBezTo>
                  <a:pt x="399" y="215"/>
                  <a:pt x="395" y="217"/>
                  <a:pt x="391" y="218"/>
                </a:cubicBezTo>
                <a:cubicBezTo>
                  <a:pt x="387" y="220"/>
                  <a:pt x="383" y="219"/>
                  <a:pt x="383" y="227"/>
                </a:cubicBezTo>
                <a:cubicBezTo>
                  <a:pt x="384" y="231"/>
                  <a:pt x="389" y="228"/>
                  <a:pt x="388" y="232"/>
                </a:cubicBezTo>
                <a:cubicBezTo>
                  <a:pt x="388" y="235"/>
                  <a:pt x="381" y="234"/>
                  <a:pt x="374" y="238"/>
                </a:cubicBezTo>
                <a:cubicBezTo>
                  <a:pt x="371" y="240"/>
                  <a:pt x="369" y="247"/>
                  <a:pt x="367" y="249"/>
                </a:cubicBezTo>
                <a:cubicBezTo>
                  <a:pt x="357" y="255"/>
                  <a:pt x="350" y="268"/>
                  <a:pt x="350" y="268"/>
                </a:cubicBezTo>
                <a:cubicBezTo>
                  <a:pt x="345" y="273"/>
                  <a:pt x="339" y="277"/>
                  <a:pt x="336" y="283"/>
                </a:cubicBezTo>
                <a:cubicBezTo>
                  <a:pt x="329" y="296"/>
                  <a:pt x="327" y="289"/>
                  <a:pt x="331" y="305"/>
                </a:cubicBezTo>
                <a:cubicBezTo>
                  <a:pt x="332" y="307"/>
                  <a:pt x="332" y="314"/>
                  <a:pt x="335" y="319"/>
                </a:cubicBezTo>
                <a:cubicBezTo>
                  <a:pt x="340" y="326"/>
                  <a:pt x="351" y="333"/>
                  <a:pt x="348" y="335"/>
                </a:cubicBezTo>
                <a:cubicBezTo>
                  <a:pt x="346" y="336"/>
                  <a:pt x="334" y="344"/>
                  <a:pt x="330" y="344"/>
                </a:cubicBezTo>
                <a:cubicBezTo>
                  <a:pt x="324" y="345"/>
                  <a:pt x="321" y="349"/>
                  <a:pt x="313" y="358"/>
                </a:cubicBezTo>
                <a:cubicBezTo>
                  <a:pt x="309" y="361"/>
                  <a:pt x="308" y="364"/>
                  <a:pt x="305" y="368"/>
                </a:cubicBezTo>
                <a:cubicBezTo>
                  <a:pt x="300" y="374"/>
                  <a:pt x="302" y="373"/>
                  <a:pt x="298" y="380"/>
                </a:cubicBezTo>
                <a:cubicBezTo>
                  <a:pt x="297" y="382"/>
                  <a:pt x="298" y="389"/>
                  <a:pt x="298" y="392"/>
                </a:cubicBezTo>
                <a:cubicBezTo>
                  <a:pt x="288" y="393"/>
                  <a:pt x="288" y="393"/>
                  <a:pt x="288" y="393"/>
                </a:cubicBezTo>
                <a:cubicBezTo>
                  <a:pt x="271" y="388"/>
                  <a:pt x="271" y="388"/>
                  <a:pt x="271" y="388"/>
                </a:cubicBezTo>
                <a:cubicBezTo>
                  <a:pt x="261" y="397"/>
                  <a:pt x="261" y="397"/>
                  <a:pt x="261" y="397"/>
                </a:cubicBezTo>
                <a:cubicBezTo>
                  <a:pt x="257" y="400"/>
                  <a:pt x="251" y="398"/>
                  <a:pt x="247" y="401"/>
                </a:cubicBezTo>
                <a:cubicBezTo>
                  <a:pt x="247" y="401"/>
                  <a:pt x="244" y="410"/>
                  <a:pt x="243" y="412"/>
                </a:cubicBezTo>
                <a:cubicBezTo>
                  <a:pt x="243" y="415"/>
                  <a:pt x="236" y="423"/>
                  <a:pt x="236" y="423"/>
                </a:cubicBezTo>
                <a:cubicBezTo>
                  <a:pt x="235" y="424"/>
                  <a:pt x="230" y="429"/>
                  <a:pt x="228" y="430"/>
                </a:cubicBezTo>
                <a:cubicBezTo>
                  <a:pt x="225" y="431"/>
                  <a:pt x="223" y="423"/>
                  <a:pt x="221" y="423"/>
                </a:cubicBezTo>
                <a:cubicBezTo>
                  <a:pt x="217" y="423"/>
                  <a:pt x="217" y="422"/>
                  <a:pt x="213" y="421"/>
                </a:cubicBezTo>
                <a:cubicBezTo>
                  <a:pt x="208" y="421"/>
                  <a:pt x="207" y="428"/>
                  <a:pt x="202" y="428"/>
                </a:cubicBezTo>
                <a:cubicBezTo>
                  <a:pt x="194" y="427"/>
                  <a:pt x="180" y="419"/>
                  <a:pt x="180" y="419"/>
                </a:cubicBezTo>
                <a:cubicBezTo>
                  <a:pt x="177" y="418"/>
                  <a:pt x="177" y="422"/>
                  <a:pt x="174" y="422"/>
                </a:cubicBezTo>
                <a:cubicBezTo>
                  <a:pt x="168" y="421"/>
                  <a:pt x="160" y="417"/>
                  <a:pt x="152" y="415"/>
                </a:cubicBezTo>
                <a:cubicBezTo>
                  <a:pt x="146" y="414"/>
                  <a:pt x="134" y="412"/>
                  <a:pt x="134" y="412"/>
                </a:cubicBezTo>
                <a:cubicBezTo>
                  <a:pt x="131" y="414"/>
                  <a:pt x="128" y="414"/>
                  <a:pt x="125" y="415"/>
                </a:cubicBezTo>
                <a:cubicBezTo>
                  <a:pt x="121" y="417"/>
                  <a:pt x="117" y="420"/>
                  <a:pt x="114" y="421"/>
                </a:cubicBezTo>
                <a:cubicBezTo>
                  <a:pt x="111" y="422"/>
                  <a:pt x="105" y="417"/>
                  <a:pt x="96" y="422"/>
                </a:cubicBezTo>
                <a:cubicBezTo>
                  <a:pt x="93" y="423"/>
                  <a:pt x="89" y="422"/>
                  <a:pt x="87" y="424"/>
                </a:cubicBezTo>
                <a:cubicBezTo>
                  <a:pt x="84" y="427"/>
                  <a:pt x="83" y="431"/>
                  <a:pt x="78" y="433"/>
                </a:cubicBezTo>
                <a:cubicBezTo>
                  <a:pt x="75" y="434"/>
                  <a:pt x="71" y="438"/>
                  <a:pt x="69" y="439"/>
                </a:cubicBezTo>
                <a:cubicBezTo>
                  <a:pt x="64" y="436"/>
                  <a:pt x="57" y="436"/>
                  <a:pt x="55" y="428"/>
                </a:cubicBezTo>
                <a:cubicBezTo>
                  <a:pt x="54" y="425"/>
                  <a:pt x="51" y="428"/>
                  <a:pt x="49" y="425"/>
                </a:cubicBezTo>
                <a:cubicBezTo>
                  <a:pt x="45" y="421"/>
                  <a:pt x="42" y="412"/>
                  <a:pt x="42" y="408"/>
                </a:cubicBezTo>
                <a:cubicBezTo>
                  <a:pt x="42" y="408"/>
                  <a:pt x="45" y="404"/>
                  <a:pt x="42" y="400"/>
                </a:cubicBezTo>
                <a:cubicBezTo>
                  <a:pt x="40" y="396"/>
                  <a:pt x="37" y="395"/>
                  <a:pt x="38" y="391"/>
                </a:cubicBezTo>
                <a:cubicBezTo>
                  <a:pt x="41" y="391"/>
                  <a:pt x="40" y="384"/>
                  <a:pt x="40" y="384"/>
                </a:cubicBezTo>
                <a:cubicBezTo>
                  <a:pt x="40" y="382"/>
                  <a:pt x="33" y="370"/>
                  <a:pt x="31" y="368"/>
                </a:cubicBezTo>
                <a:cubicBezTo>
                  <a:pt x="26" y="365"/>
                  <a:pt x="20" y="361"/>
                  <a:pt x="14" y="360"/>
                </a:cubicBezTo>
                <a:cubicBezTo>
                  <a:pt x="0" y="358"/>
                  <a:pt x="0" y="358"/>
                  <a:pt x="0" y="358"/>
                </a:cubicBezTo>
                <a:cubicBezTo>
                  <a:pt x="0" y="354"/>
                  <a:pt x="0" y="354"/>
                  <a:pt x="0" y="354"/>
                </a:cubicBezTo>
                <a:cubicBezTo>
                  <a:pt x="0" y="352"/>
                  <a:pt x="0" y="352"/>
                  <a:pt x="0" y="352"/>
                </a:cubicBezTo>
                <a:cubicBezTo>
                  <a:pt x="0" y="351"/>
                  <a:pt x="0" y="351"/>
                  <a:pt x="0" y="351"/>
                </a:cubicBezTo>
                <a:cubicBezTo>
                  <a:pt x="1" y="348"/>
                  <a:pt x="1" y="348"/>
                  <a:pt x="1" y="348"/>
                </a:cubicBezTo>
                <a:cubicBezTo>
                  <a:pt x="2" y="346"/>
                  <a:pt x="2" y="346"/>
                  <a:pt x="2" y="346"/>
                </a:cubicBezTo>
                <a:cubicBezTo>
                  <a:pt x="1" y="344"/>
                  <a:pt x="1" y="344"/>
                  <a:pt x="1" y="344"/>
                </a:cubicBezTo>
                <a:cubicBezTo>
                  <a:pt x="1" y="342"/>
                  <a:pt x="1" y="342"/>
                  <a:pt x="1" y="342"/>
                </a:cubicBezTo>
                <a:cubicBezTo>
                  <a:pt x="1" y="339"/>
                  <a:pt x="1" y="339"/>
                  <a:pt x="1" y="339"/>
                </a:cubicBezTo>
                <a:cubicBezTo>
                  <a:pt x="1" y="339"/>
                  <a:pt x="0" y="337"/>
                  <a:pt x="0" y="337"/>
                </a:cubicBezTo>
                <a:cubicBezTo>
                  <a:pt x="0" y="337"/>
                  <a:pt x="0" y="335"/>
                  <a:pt x="0" y="335"/>
                </a:cubicBezTo>
                <a:cubicBezTo>
                  <a:pt x="0" y="335"/>
                  <a:pt x="2" y="334"/>
                  <a:pt x="2" y="334"/>
                </a:cubicBezTo>
                <a:cubicBezTo>
                  <a:pt x="2" y="333"/>
                  <a:pt x="4" y="332"/>
                  <a:pt x="4" y="332"/>
                </a:cubicBezTo>
                <a:cubicBezTo>
                  <a:pt x="4" y="332"/>
                  <a:pt x="5" y="329"/>
                  <a:pt x="5" y="328"/>
                </a:cubicBezTo>
                <a:cubicBezTo>
                  <a:pt x="5" y="328"/>
                  <a:pt x="6" y="327"/>
                  <a:pt x="6" y="327"/>
                </a:cubicBezTo>
                <a:cubicBezTo>
                  <a:pt x="9" y="326"/>
                  <a:pt x="9" y="326"/>
                  <a:pt x="9" y="326"/>
                </a:cubicBezTo>
                <a:cubicBezTo>
                  <a:pt x="11" y="324"/>
                  <a:pt x="11" y="324"/>
                  <a:pt x="11" y="324"/>
                </a:cubicBezTo>
                <a:cubicBezTo>
                  <a:pt x="13" y="323"/>
                  <a:pt x="13" y="323"/>
                  <a:pt x="13" y="323"/>
                </a:cubicBezTo>
                <a:cubicBezTo>
                  <a:pt x="15" y="321"/>
                  <a:pt x="15" y="321"/>
                  <a:pt x="15" y="321"/>
                </a:cubicBezTo>
                <a:cubicBezTo>
                  <a:pt x="16" y="317"/>
                  <a:pt x="16" y="317"/>
                  <a:pt x="16" y="317"/>
                </a:cubicBezTo>
                <a:cubicBezTo>
                  <a:pt x="17" y="316"/>
                  <a:pt x="17" y="316"/>
                  <a:pt x="17" y="316"/>
                </a:cubicBezTo>
                <a:cubicBezTo>
                  <a:pt x="17" y="316"/>
                  <a:pt x="20" y="316"/>
                  <a:pt x="20" y="316"/>
                </a:cubicBezTo>
                <a:cubicBezTo>
                  <a:pt x="20" y="316"/>
                  <a:pt x="22" y="316"/>
                  <a:pt x="22" y="316"/>
                </a:cubicBezTo>
                <a:cubicBezTo>
                  <a:pt x="22" y="315"/>
                  <a:pt x="22" y="315"/>
                  <a:pt x="22" y="315"/>
                </a:cubicBezTo>
                <a:cubicBezTo>
                  <a:pt x="24" y="314"/>
                  <a:pt x="24" y="314"/>
                  <a:pt x="24" y="314"/>
                </a:cubicBezTo>
                <a:cubicBezTo>
                  <a:pt x="26" y="316"/>
                  <a:pt x="26" y="316"/>
                  <a:pt x="26" y="316"/>
                </a:cubicBezTo>
                <a:cubicBezTo>
                  <a:pt x="26" y="316"/>
                  <a:pt x="27" y="316"/>
                  <a:pt x="28" y="316"/>
                </a:cubicBezTo>
                <a:cubicBezTo>
                  <a:pt x="28" y="316"/>
                  <a:pt x="29" y="316"/>
                  <a:pt x="29" y="316"/>
                </a:cubicBezTo>
                <a:cubicBezTo>
                  <a:pt x="29" y="313"/>
                  <a:pt x="29" y="313"/>
                  <a:pt x="29" y="313"/>
                </a:cubicBezTo>
                <a:cubicBezTo>
                  <a:pt x="33" y="309"/>
                  <a:pt x="33" y="309"/>
                  <a:pt x="33" y="309"/>
                </a:cubicBezTo>
                <a:cubicBezTo>
                  <a:pt x="33" y="309"/>
                  <a:pt x="33" y="308"/>
                  <a:pt x="33" y="308"/>
                </a:cubicBezTo>
                <a:cubicBezTo>
                  <a:pt x="33" y="308"/>
                  <a:pt x="33" y="307"/>
                  <a:pt x="33" y="307"/>
                </a:cubicBezTo>
                <a:cubicBezTo>
                  <a:pt x="32" y="306"/>
                  <a:pt x="31" y="307"/>
                  <a:pt x="31" y="307"/>
                </a:cubicBezTo>
                <a:cubicBezTo>
                  <a:pt x="31" y="307"/>
                  <a:pt x="29" y="307"/>
                  <a:pt x="29" y="307"/>
                </a:cubicBezTo>
                <a:cubicBezTo>
                  <a:pt x="29" y="307"/>
                  <a:pt x="27" y="307"/>
                  <a:pt x="26" y="307"/>
                </a:cubicBezTo>
                <a:cubicBezTo>
                  <a:pt x="26" y="307"/>
                  <a:pt x="26" y="306"/>
                  <a:pt x="26" y="306"/>
                </a:cubicBezTo>
                <a:cubicBezTo>
                  <a:pt x="25" y="304"/>
                  <a:pt x="25" y="304"/>
                  <a:pt x="25" y="304"/>
                </a:cubicBezTo>
                <a:cubicBezTo>
                  <a:pt x="25" y="304"/>
                  <a:pt x="24" y="302"/>
                  <a:pt x="24" y="301"/>
                </a:cubicBezTo>
                <a:cubicBezTo>
                  <a:pt x="24" y="300"/>
                  <a:pt x="24" y="299"/>
                  <a:pt x="24" y="298"/>
                </a:cubicBezTo>
                <a:cubicBezTo>
                  <a:pt x="24" y="298"/>
                  <a:pt x="23" y="297"/>
                  <a:pt x="23" y="297"/>
                </a:cubicBezTo>
                <a:cubicBezTo>
                  <a:pt x="23" y="297"/>
                  <a:pt x="22" y="296"/>
                  <a:pt x="22" y="295"/>
                </a:cubicBezTo>
                <a:cubicBezTo>
                  <a:pt x="22" y="295"/>
                  <a:pt x="21" y="292"/>
                  <a:pt x="21" y="292"/>
                </a:cubicBezTo>
                <a:cubicBezTo>
                  <a:pt x="20" y="291"/>
                  <a:pt x="20" y="291"/>
                  <a:pt x="20" y="291"/>
                </a:cubicBezTo>
                <a:cubicBezTo>
                  <a:pt x="21" y="290"/>
                  <a:pt x="21" y="290"/>
                  <a:pt x="21" y="290"/>
                </a:cubicBezTo>
                <a:cubicBezTo>
                  <a:pt x="20" y="288"/>
                  <a:pt x="20" y="288"/>
                  <a:pt x="20" y="288"/>
                </a:cubicBezTo>
                <a:cubicBezTo>
                  <a:pt x="22" y="288"/>
                  <a:pt x="22" y="288"/>
                  <a:pt x="22" y="288"/>
                </a:cubicBezTo>
                <a:cubicBezTo>
                  <a:pt x="21" y="287"/>
                  <a:pt x="21" y="287"/>
                  <a:pt x="21" y="287"/>
                </a:cubicBezTo>
                <a:cubicBezTo>
                  <a:pt x="22" y="285"/>
                  <a:pt x="22" y="285"/>
                  <a:pt x="22" y="285"/>
                </a:cubicBezTo>
                <a:cubicBezTo>
                  <a:pt x="22" y="285"/>
                  <a:pt x="24" y="284"/>
                  <a:pt x="24" y="284"/>
                </a:cubicBezTo>
                <a:cubicBezTo>
                  <a:pt x="24" y="284"/>
                  <a:pt x="26" y="282"/>
                  <a:pt x="26" y="282"/>
                </a:cubicBezTo>
                <a:cubicBezTo>
                  <a:pt x="26" y="282"/>
                  <a:pt x="25" y="281"/>
                  <a:pt x="25" y="281"/>
                </a:cubicBezTo>
                <a:cubicBezTo>
                  <a:pt x="25" y="281"/>
                  <a:pt x="25" y="279"/>
                  <a:pt x="25" y="279"/>
                </a:cubicBezTo>
                <a:cubicBezTo>
                  <a:pt x="27" y="275"/>
                  <a:pt x="27" y="275"/>
                  <a:pt x="27" y="275"/>
                </a:cubicBezTo>
                <a:cubicBezTo>
                  <a:pt x="28" y="275"/>
                  <a:pt x="28" y="275"/>
                  <a:pt x="28" y="275"/>
                </a:cubicBezTo>
                <a:cubicBezTo>
                  <a:pt x="31" y="274"/>
                  <a:pt x="31" y="274"/>
                  <a:pt x="31" y="274"/>
                </a:cubicBezTo>
                <a:cubicBezTo>
                  <a:pt x="32" y="273"/>
                  <a:pt x="32" y="273"/>
                  <a:pt x="32" y="273"/>
                </a:cubicBezTo>
                <a:cubicBezTo>
                  <a:pt x="33" y="273"/>
                  <a:pt x="33" y="273"/>
                  <a:pt x="33" y="273"/>
                </a:cubicBezTo>
                <a:cubicBezTo>
                  <a:pt x="35" y="272"/>
                  <a:pt x="35" y="272"/>
                  <a:pt x="35" y="272"/>
                </a:cubicBezTo>
                <a:cubicBezTo>
                  <a:pt x="37" y="271"/>
                  <a:pt x="37" y="271"/>
                  <a:pt x="37" y="271"/>
                </a:cubicBezTo>
                <a:cubicBezTo>
                  <a:pt x="38" y="270"/>
                  <a:pt x="38" y="270"/>
                  <a:pt x="38" y="270"/>
                </a:cubicBezTo>
                <a:cubicBezTo>
                  <a:pt x="38" y="268"/>
                  <a:pt x="38" y="268"/>
                  <a:pt x="38" y="268"/>
                </a:cubicBezTo>
                <a:cubicBezTo>
                  <a:pt x="39" y="267"/>
                  <a:pt x="39" y="267"/>
                  <a:pt x="39" y="267"/>
                </a:cubicBezTo>
                <a:cubicBezTo>
                  <a:pt x="41" y="265"/>
                  <a:pt x="41" y="265"/>
                  <a:pt x="41" y="265"/>
                </a:cubicBezTo>
                <a:cubicBezTo>
                  <a:pt x="43" y="263"/>
                  <a:pt x="43" y="263"/>
                  <a:pt x="43" y="263"/>
                </a:cubicBezTo>
                <a:cubicBezTo>
                  <a:pt x="43" y="261"/>
                  <a:pt x="43" y="261"/>
                  <a:pt x="43" y="261"/>
                </a:cubicBezTo>
                <a:cubicBezTo>
                  <a:pt x="42" y="260"/>
                  <a:pt x="42" y="260"/>
                  <a:pt x="42" y="260"/>
                </a:cubicBezTo>
                <a:cubicBezTo>
                  <a:pt x="42" y="260"/>
                  <a:pt x="41" y="258"/>
                  <a:pt x="41" y="257"/>
                </a:cubicBezTo>
                <a:cubicBezTo>
                  <a:pt x="41" y="257"/>
                  <a:pt x="40" y="257"/>
                  <a:pt x="40" y="257"/>
                </a:cubicBezTo>
                <a:cubicBezTo>
                  <a:pt x="38" y="258"/>
                  <a:pt x="38" y="258"/>
                  <a:pt x="38" y="258"/>
                </a:cubicBezTo>
                <a:cubicBezTo>
                  <a:pt x="38" y="258"/>
                  <a:pt x="37" y="257"/>
                  <a:pt x="36" y="257"/>
                </a:cubicBezTo>
                <a:cubicBezTo>
                  <a:pt x="36" y="257"/>
                  <a:pt x="36" y="256"/>
                  <a:pt x="36" y="256"/>
                </a:cubicBezTo>
                <a:cubicBezTo>
                  <a:pt x="37" y="255"/>
                  <a:pt x="37" y="255"/>
                  <a:pt x="37" y="255"/>
                </a:cubicBezTo>
                <a:cubicBezTo>
                  <a:pt x="37" y="253"/>
                  <a:pt x="37" y="253"/>
                  <a:pt x="37" y="253"/>
                </a:cubicBezTo>
                <a:cubicBezTo>
                  <a:pt x="35" y="253"/>
                  <a:pt x="35" y="253"/>
                  <a:pt x="35" y="253"/>
                </a:cubicBezTo>
                <a:cubicBezTo>
                  <a:pt x="34" y="251"/>
                  <a:pt x="34" y="251"/>
                  <a:pt x="34" y="251"/>
                </a:cubicBezTo>
                <a:cubicBezTo>
                  <a:pt x="33" y="249"/>
                  <a:pt x="33" y="249"/>
                  <a:pt x="33" y="249"/>
                </a:cubicBezTo>
                <a:cubicBezTo>
                  <a:pt x="33" y="247"/>
                  <a:pt x="33" y="247"/>
                  <a:pt x="33" y="247"/>
                </a:cubicBezTo>
                <a:cubicBezTo>
                  <a:pt x="34" y="246"/>
                  <a:pt x="34" y="246"/>
                  <a:pt x="34" y="246"/>
                </a:cubicBezTo>
                <a:cubicBezTo>
                  <a:pt x="34" y="245"/>
                  <a:pt x="34" y="245"/>
                  <a:pt x="34" y="245"/>
                </a:cubicBezTo>
                <a:cubicBezTo>
                  <a:pt x="33" y="244"/>
                  <a:pt x="33" y="244"/>
                  <a:pt x="33" y="244"/>
                </a:cubicBezTo>
                <a:cubicBezTo>
                  <a:pt x="33" y="242"/>
                  <a:pt x="33" y="242"/>
                  <a:pt x="33" y="242"/>
                </a:cubicBezTo>
                <a:cubicBezTo>
                  <a:pt x="32" y="240"/>
                  <a:pt x="32" y="240"/>
                  <a:pt x="32" y="240"/>
                </a:cubicBezTo>
                <a:cubicBezTo>
                  <a:pt x="33" y="239"/>
                  <a:pt x="33" y="239"/>
                  <a:pt x="33" y="239"/>
                </a:cubicBezTo>
                <a:cubicBezTo>
                  <a:pt x="34" y="238"/>
                  <a:pt x="34" y="238"/>
                  <a:pt x="34" y="238"/>
                </a:cubicBezTo>
                <a:cubicBezTo>
                  <a:pt x="34" y="236"/>
                  <a:pt x="34" y="236"/>
                  <a:pt x="34" y="236"/>
                </a:cubicBezTo>
                <a:cubicBezTo>
                  <a:pt x="34" y="236"/>
                  <a:pt x="32" y="235"/>
                  <a:pt x="32" y="235"/>
                </a:cubicBezTo>
                <a:cubicBezTo>
                  <a:pt x="32" y="235"/>
                  <a:pt x="31" y="233"/>
                  <a:pt x="31" y="233"/>
                </a:cubicBezTo>
                <a:cubicBezTo>
                  <a:pt x="31" y="232"/>
                  <a:pt x="31" y="232"/>
                  <a:pt x="31" y="232"/>
                </a:cubicBezTo>
                <a:cubicBezTo>
                  <a:pt x="31" y="232"/>
                  <a:pt x="29" y="230"/>
                  <a:pt x="29" y="230"/>
                </a:cubicBezTo>
                <a:cubicBezTo>
                  <a:pt x="29" y="230"/>
                  <a:pt x="29" y="228"/>
                  <a:pt x="29" y="228"/>
                </a:cubicBezTo>
                <a:cubicBezTo>
                  <a:pt x="29" y="228"/>
                  <a:pt x="28" y="226"/>
                  <a:pt x="28" y="226"/>
                </a:cubicBezTo>
                <a:cubicBezTo>
                  <a:pt x="27" y="225"/>
                  <a:pt x="27" y="224"/>
                  <a:pt x="27" y="224"/>
                </a:cubicBezTo>
                <a:cubicBezTo>
                  <a:pt x="29" y="224"/>
                  <a:pt x="29" y="224"/>
                  <a:pt x="29" y="224"/>
                </a:cubicBezTo>
                <a:cubicBezTo>
                  <a:pt x="31" y="224"/>
                  <a:pt x="31" y="224"/>
                  <a:pt x="31" y="224"/>
                </a:cubicBezTo>
                <a:cubicBezTo>
                  <a:pt x="32" y="226"/>
                  <a:pt x="32" y="226"/>
                  <a:pt x="32" y="226"/>
                </a:cubicBezTo>
                <a:cubicBezTo>
                  <a:pt x="33" y="225"/>
                  <a:pt x="33" y="225"/>
                  <a:pt x="33" y="225"/>
                </a:cubicBezTo>
                <a:cubicBezTo>
                  <a:pt x="33" y="226"/>
                  <a:pt x="33" y="226"/>
                  <a:pt x="33" y="226"/>
                </a:cubicBezTo>
                <a:cubicBezTo>
                  <a:pt x="35" y="226"/>
                  <a:pt x="35" y="226"/>
                  <a:pt x="35" y="226"/>
                </a:cubicBezTo>
                <a:cubicBezTo>
                  <a:pt x="38" y="226"/>
                  <a:pt x="38" y="226"/>
                  <a:pt x="38" y="226"/>
                </a:cubicBezTo>
                <a:cubicBezTo>
                  <a:pt x="40" y="226"/>
                  <a:pt x="40" y="226"/>
                  <a:pt x="40" y="226"/>
                </a:cubicBezTo>
                <a:cubicBezTo>
                  <a:pt x="41" y="226"/>
                  <a:pt x="41" y="226"/>
                  <a:pt x="41" y="226"/>
                </a:cubicBezTo>
                <a:cubicBezTo>
                  <a:pt x="41" y="226"/>
                  <a:pt x="42" y="227"/>
                  <a:pt x="42" y="227"/>
                </a:cubicBezTo>
                <a:cubicBezTo>
                  <a:pt x="43" y="228"/>
                  <a:pt x="44" y="227"/>
                  <a:pt x="44" y="227"/>
                </a:cubicBezTo>
                <a:cubicBezTo>
                  <a:pt x="44" y="228"/>
                  <a:pt x="46" y="228"/>
                  <a:pt x="46" y="228"/>
                </a:cubicBezTo>
                <a:cubicBezTo>
                  <a:pt x="46" y="228"/>
                  <a:pt x="47" y="227"/>
                  <a:pt x="48" y="227"/>
                </a:cubicBezTo>
                <a:cubicBezTo>
                  <a:pt x="48" y="227"/>
                  <a:pt x="49" y="227"/>
                  <a:pt x="49" y="227"/>
                </a:cubicBezTo>
                <a:cubicBezTo>
                  <a:pt x="50" y="226"/>
                  <a:pt x="50" y="226"/>
                  <a:pt x="50" y="226"/>
                </a:cubicBezTo>
                <a:cubicBezTo>
                  <a:pt x="50" y="224"/>
                  <a:pt x="50" y="224"/>
                  <a:pt x="50" y="224"/>
                </a:cubicBezTo>
                <a:cubicBezTo>
                  <a:pt x="51" y="224"/>
                  <a:pt x="51" y="224"/>
                  <a:pt x="51" y="224"/>
                </a:cubicBezTo>
                <a:cubicBezTo>
                  <a:pt x="51" y="223"/>
                  <a:pt x="51" y="223"/>
                  <a:pt x="51" y="223"/>
                </a:cubicBezTo>
                <a:cubicBezTo>
                  <a:pt x="52" y="221"/>
                  <a:pt x="52" y="221"/>
                  <a:pt x="52" y="221"/>
                </a:cubicBezTo>
                <a:cubicBezTo>
                  <a:pt x="52" y="220"/>
                  <a:pt x="52" y="220"/>
                  <a:pt x="52" y="220"/>
                </a:cubicBezTo>
                <a:cubicBezTo>
                  <a:pt x="54" y="220"/>
                  <a:pt x="54" y="220"/>
                  <a:pt x="54" y="220"/>
                </a:cubicBezTo>
                <a:cubicBezTo>
                  <a:pt x="55" y="219"/>
                  <a:pt x="55" y="219"/>
                  <a:pt x="55" y="219"/>
                </a:cubicBezTo>
                <a:cubicBezTo>
                  <a:pt x="56" y="217"/>
                  <a:pt x="56" y="217"/>
                  <a:pt x="56" y="217"/>
                </a:cubicBezTo>
                <a:cubicBezTo>
                  <a:pt x="57" y="215"/>
                  <a:pt x="57" y="215"/>
                  <a:pt x="57" y="215"/>
                </a:cubicBezTo>
                <a:cubicBezTo>
                  <a:pt x="57" y="215"/>
                  <a:pt x="58" y="213"/>
                  <a:pt x="58" y="213"/>
                </a:cubicBezTo>
                <a:cubicBezTo>
                  <a:pt x="58" y="213"/>
                  <a:pt x="59" y="211"/>
                  <a:pt x="59" y="211"/>
                </a:cubicBezTo>
                <a:cubicBezTo>
                  <a:pt x="58" y="208"/>
                  <a:pt x="58" y="208"/>
                  <a:pt x="58" y="208"/>
                </a:cubicBezTo>
                <a:cubicBezTo>
                  <a:pt x="57" y="206"/>
                  <a:pt x="57" y="206"/>
                  <a:pt x="57" y="206"/>
                </a:cubicBezTo>
                <a:cubicBezTo>
                  <a:pt x="56" y="204"/>
                  <a:pt x="56" y="204"/>
                  <a:pt x="56" y="204"/>
                </a:cubicBezTo>
                <a:cubicBezTo>
                  <a:pt x="56" y="204"/>
                  <a:pt x="56" y="203"/>
                  <a:pt x="55" y="203"/>
                </a:cubicBezTo>
                <a:cubicBezTo>
                  <a:pt x="55" y="203"/>
                  <a:pt x="55" y="202"/>
                  <a:pt x="55" y="202"/>
                </a:cubicBezTo>
                <a:cubicBezTo>
                  <a:pt x="55" y="200"/>
                  <a:pt x="55" y="200"/>
                  <a:pt x="55" y="200"/>
                </a:cubicBezTo>
                <a:cubicBezTo>
                  <a:pt x="56" y="199"/>
                  <a:pt x="56" y="199"/>
                  <a:pt x="56" y="199"/>
                </a:cubicBezTo>
                <a:cubicBezTo>
                  <a:pt x="57" y="199"/>
                  <a:pt x="57" y="199"/>
                  <a:pt x="57" y="199"/>
                </a:cubicBezTo>
                <a:cubicBezTo>
                  <a:pt x="59" y="197"/>
                  <a:pt x="59" y="197"/>
                  <a:pt x="59" y="197"/>
                </a:cubicBezTo>
                <a:cubicBezTo>
                  <a:pt x="60" y="197"/>
                  <a:pt x="60" y="197"/>
                  <a:pt x="60" y="197"/>
                </a:cubicBezTo>
                <a:cubicBezTo>
                  <a:pt x="62" y="197"/>
                  <a:pt x="62" y="197"/>
                  <a:pt x="62" y="197"/>
                </a:cubicBezTo>
                <a:cubicBezTo>
                  <a:pt x="64" y="195"/>
                  <a:pt x="64" y="195"/>
                  <a:pt x="64" y="195"/>
                </a:cubicBezTo>
                <a:cubicBezTo>
                  <a:pt x="65" y="195"/>
                  <a:pt x="65" y="195"/>
                  <a:pt x="65" y="195"/>
                </a:cubicBezTo>
                <a:cubicBezTo>
                  <a:pt x="66" y="194"/>
                  <a:pt x="66" y="194"/>
                  <a:pt x="66" y="194"/>
                </a:cubicBezTo>
                <a:cubicBezTo>
                  <a:pt x="67" y="192"/>
                  <a:pt x="67" y="192"/>
                  <a:pt x="67" y="192"/>
                </a:cubicBezTo>
                <a:cubicBezTo>
                  <a:pt x="66" y="190"/>
                  <a:pt x="66" y="190"/>
                  <a:pt x="66" y="190"/>
                </a:cubicBezTo>
                <a:cubicBezTo>
                  <a:pt x="65" y="189"/>
                  <a:pt x="65" y="189"/>
                  <a:pt x="65" y="189"/>
                </a:cubicBezTo>
                <a:cubicBezTo>
                  <a:pt x="66" y="186"/>
                  <a:pt x="66" y="186"/>
                  <a:pt x="66" y="186"/>
                </a:cubicBezTo>
                <a:cubicBezTo>
                  <a:pt x="68" y="185"/>
                  <a:pt x="68" y="185"/>
                  <a:pt x="68" y="185"/>
                </a:cubicBezTo>
                <a:cubicBezTo>
                  <a:pt x="68" y="182"/>
                  <a:pt x="68" y="182"/>
                  <a:pt x="68" y="182"/>
                </a:cubicBezTo>
                <a:cubicBezTo>
                  <a:pt x="67" y="181"/>
                  <a:pt x="67" y="181"/>
                  <a:pt x="67" y="181"/>
                </a:cubicBezTo>
                <a:cubicBezTo>
                  <a:pt x="68" y="179"/>
                  <a:pt x="68" y="179"/>
                  <a:pt x="68" y="179"/>
                </a:cubicBezTo>
                <a:cubicBezTo>
                  <a:pt x="69" y="178"/>
                  <a:pt x="69" y="178"/>
                  <a:pt x="69" y="178"/>
                </a:cubicBezTo>
                <a:cubicBezTo>
                  <a:pt x="69" y="178"/>
                  <a:pt x="70" y="176"/>
                  <a:pt x="70" y="175"/>
                </a:cubicBezTo>
                <a:cubicBezTo>
                  <a:pt x="71" y="175"/>
                  <a:pt x="71" y="172"/>
                  <a:pt x="71" y="172"/>
                </a:cubicBezTo>
                <a:cubicBezTo>
                  <a:pt x="70" y="170"/>
                  <a:pt x="70" y="170"/>
                  <a:pt x="70" y="170"/>
                </a:cubicBezTo>
                <a:cubicBezTo>
                  <a:pt x="70" y="169"/>
                  <a:pt x="70" y="169"/>
                  <a:pt x="70" y="169"/>
                </a:cubicBezTo>
                <a:cubicBezTo>
                  <a:pt x="70" y="169"/>
                  <a:pt x="72" y="168"/>
                  <a:pt x="72" y="168"/>
                </a:cubicBezTo>
                <a:cubicBezTo>
                  <a:pt x="73" y="168"/>
                  <a:pt x="73" y="165"/>
                  <a:pt x="73" y="165"/>
                </a:cubicBezTo>
                <a:cubicBezTo>
                  <a:pt x="71" y="164"/>
                  <a:pt x="71" y="164"/>
                  <a:pt x="71" y="164"/>
                </a:cubicBezTo>
                <a:cubicBezTo>
                  <a:pt x="71" y="164"/>
                  <a:pt x="71" y="162"/>
                  <a:pt x="71" y="161"/>
                </a:cubicBezTo>
                <a:cubicBezTo>
                  <a:pt x="71" y="161"/>
                  <a:pt x="71" y="159"/>
                  <a:pt x="71" y="159"/>
                </a:cubicBezTo>
                <a:cubicBezTo>
                  <a:pt x="70" y="159"/>
                  <a:pt x="70" y="159"/>
                  <a:pt x="70" y="159"/>
                </a:cubicBezTo>
                <a:cubicBezTo>
                  <a:pt x="70" y="157"/>
                  <a:pt x="70" y="157"/>
                  <a:pt x="70" y="157"/>
                </a:cubicBezTo>
                <a:cubicBezTo>
                  <a:pt x="71" y="156"/>
                  <a:pt x="71" y="156"/>
                  <a:pt x="71" y="156"/>
                </a:cubicBezTo>
                <a:cubicBezTo>
                  <a:pt x="73" y="157"/>
                  <a:pt x="73" y="157"/>
                  <a:pt x="73" y="157"/>
                </a:cubicBezTo>
                <a:cubicBezTo>
                  <a:pt x="73" y="157"/>
                  <a:pt x="74" y="156"/>
                  <a:pt x="75" y="156"/>
                </a:cubicBezTo>
                <a:cubicBezTo>
                  <a:pt x="75" y="155"/>
                  <a:pt x="77" y="155"/>
                  <a:pt x="77" y="155"/>
                </a:cubicBezTo>
                <a:cubicBezTo>
                  <a:pt x="78" y="152"/>
                  <a:pt x="78" y="152"/>
                  <a:pt x="78" y="152"/>
                </a:cubicBezTo>
                <a:cubicBezTo>
                  <a:pt x="82" y="150"/>
                  <a:pt x="82" y="150"/>
                  <a:pt x="82" y="150"/>
                </a:cubicBezTo>
                <a:cubicBezTo>
                  <a:pt x="82" y="149"/>
                  <a:pt x="82" y="149"/>
                  <a:pt x="82" y="149"/>
                </a:cubicBezTo>
                <a:cubicBezTo>
                  <a:pt x="85" y="148"/>
                  <a:pt x="85" y="148"/>
                  <a:pt x="85" y="148"/>
                </a:cubicBezTo>
                <a:cubicBezTo>
                  <a:pt x="87" y="149"/>
                  <a:pt x="87" y="149"/>
                  <a:pt x="87" y="149"/>
                </a:cubicBezTo>
                <a:cubicBezTo>
                  <a:pt x="89" y="147"/>
                  <a:pt x="89" y="147"/>
                  <a:pt x="89" y="147"/>
                </a:cubicBezTo>
                <a:cubicBezTo>
                  <a:pt x="90" y="147"/>
                  <a:pt x="90" y="147"/>
                  <a:pt x="90" y="147"/>
                </a:cubicBezTo>
                <a:cubicBezTo>
                  <a:pt x="92" y="146"/>
                  <a:pt x="92" y="146"/>
                  <a:pt x="92" y="146"/>
                </a:cubicBezTo>
                <a:cubicBezTo>
                  <a:pt x="94" y="145"/>
                  <a:pt x="94" y="145"/>
                  <a:pt x="94" y="145"/>
                </a:cubicBezTo>
                <a:cubicBezTo>
                  <a:pt x="97" y="142"/>
                  <a:pt x="97" y="142"/>
                  <a:pt x="97" y="142"/>
                </a:cubicBezTo>
                <a:cubicBezTo>
                  <a:pt x="98" y="142"/>
                  <a:pt x="98" y="142"/>
                  <a:pt x="98" y="142"/>
                </a:cubicBezTo>
                <a:cubicBezTo>
                  <a:pt x="98" y="142"/>
                  <a:pt x="100" y="141"/>
                  <a:pt x="100" y="141"/>
                </a:cubicBezTo>
                <a:cubicBezTo>
                  <a:pt x="100" y="141"/>
                  <a:pt x="101" y="139"/>
                  <a:pt x="101" y="139"/>
                </a:cubicBezTo>
                <a:cubicBezTo>
                  <a:pt x="103" y="138"/>
                  <a:pt x="103" y="138"/>
                  <a:pt x="103" y="138"/>
                </a:cubicBezTo>
                <a:cubicBezTo>
                  <a:pt x="105" y="135"/>
                  <a:pt x="105" y="135"/>
                  <a:pt x="105" y="135"/>
                </a:cubicBezTo>
                <a:cubicBezTo>
                  <a:pt x="107" y="133"/>
                  <a:pt x="107" y="133"/>
                  <a:pt x="107" y="133"/>
                </a:cubicBezTo>
                <a:cubicBezTo>
                  <a:pt x="105" y="130"/>
                  <a:pt x="105" y="130"/>
                  <a:pt x="105" y="130"/>
                </a:cubicBezTo>
                <a:cubicBezTo>
                  <a:pt x="105" y="130"/>
                  <a:pt x="103" y="128"/>
                  <a:pt x="102" y="128"/>
                </a:cubicBezTo>
                <a:cubicBezTo>
                  <a:pt x="102" y="127"/>
                  <a:pt x="100" y="126"/>
                  <a:pt x="100" y="126"/>
                </a:cubicBezTo>
                <a:cubicBezTo>
                  <a:pt x="100" y="126"/>
                  <a:pt x="97" y="125"/>
                  <a:pt x="97" y="125"/>
                </a:cubicBezTo>
                <a:cubicBezTo>
                  <a:pt x="97" y="125"/>
                  <a:pt x="95" y="126"/>
                  <a:pt x="95" y="126"/>
                </a:cubicBezTo>
                <a:cubicBezTo>
                  <a:pt x="94" y="125"/>
                  <a:pt x="94" y="125"/>
                  <a:pt x="94" y="125"/>
                </a:cubicBezTo>
                <a:cubicBezTo>
                  <a:pt x="94" y="125"/>
                  <a:pt x="93" y="123"/>
                  <a:pt x="94" y="123"/>
                </a:cubicBezTo>
                <a:cubicBezTo>
                  <a:pt x="94" y="123"/>
                  <a:pt x="94" y="122"/>
                  <a:pt x="94" y="122"/>
                </a:cubicBezTo>
                <a:cubicBezTo>
                  <a:pt x="94" y="121"/>
                  <a:pt x="94" y="121"/>
                  <a:pt x="94" y="121"/>
                </a:cubicBezTo>
                <a:cubicBezTo>
                  <a:pt x="94" y="120"/>
                  <a:pt x="94" y="120"/>
                  <a:pt x="94" y="120"/>
                </a:cubicBezTo>
                <a:cubicBezTo>
                  <a:pt x="95" y="119"/>
                  <a:pt x="95" y="119"/>
                  <a:pt x="95" y="119"/>
                </a:cubicBezTo>
                <a:cubicBezTo>
                  <a:pt x="95" y="119"/>
                  <a:pt x="96" y="118"/>
                  <a:pt x="96" y="117"/>
                </a:cubicBezTo>
                <a:cubicBezTo>
                  <a:pt x="96" y="117"/>
                  <a:pt x="97" y="115"/>
                  <a:pt x="97" y="115"/>
                </a:cubicBezTo>
                <a:cubicBezTo>
                  <a:pt x="97" y="115"/>
                  <a:pt x="96" y="114"/>
                  <a:pt x="96" y="113"/>
                </a:cubicBezTo>
                <a:cubicBezTo>
                  <a:pt x="95" y="113"/>
                  <a:pt x="95" y="113"/>
                  <a:pt x="96" y="112"/>
                </a:cubicBezTo>
                <a:cubicBezTo>
                  <a:pt x="96" y="112"/>
                  <a:pt x="96" y="111"/>
                  <a:pt x="96" y="111"/>
                </a:cubicBezTo>
                <a:cubicBezTo>
                  <a:pt x="96" y="111"/>
                  <a:pt x="96" y="109"/>
                  <a:pt x="95" y="109"/>
                </a:cubicBezTo>
                <a:cubicBezTo>
                  <a:pt x="95" y="109"/>
                  <a:pt x="93" y="110"/>
                  <a:pt x="93" y="110"/>
                </a:cubicBezTo>
                <a:cubicBezTo>
                  <a:pt x="93" y="110"/>
                  <a:pt x="90" y="109"/>
                  <a:pt x="90" y="109"/>
                </a:cubicBezTo>
                <a:cubicBezTo>
                  <a:pt x="90" y="109"/>
                  <a:pt x="89" y="108"/>
                  <a:pt x="89" y="108"/>
                </a:cubicBezTo>
                <a:cubicBezTo>
                  <a:pt x="89" y="108"/>
                  <a:pt x="89" y="106"/>
                  <a:pt x="88" y="106"/>
                </a:cubicBezTo>
                <a:cubicBezTo>
                  <a:pt x="87" y="105"/>
                  <a:pt x="87" y="106"/>
                  <a:pt x="87" y="106"/>
                </a:cubicBezTo>
                <a:cubicBezTo>
                  <a:pt x="86" y="108"/>
                  <a:pt x="86" y="108"/>
                  <a:pt x="86" y="108"/>
                </a:cubicBezTo>
                <a:cubicBezTo>
                  <a:pt x="86" y="108"/>
                  <a:pt x="84" y="108"/>
                  <a:pt x="83" y="107"/>
                </a:cubicBezTo>
                <a:cubicBezTo>
                  <a:pt x="83" y="107"/>
                  <a:pt x="82" y="107"/>
                  <a:pt x="82" y="107"/>
                </a:cubicBezTo>
                <a:cubicBezTo>
                  <a:pt x="81" y="107"/>
                  <a:pt x="81" y="106"/>
                  <a:pt x="81" y="105"/>
                </a:cubicBezTo>
                <a:cubicBezTo>
                  <a:pt x="80" y="104"/>
                  <a:pt x="80" y="105"/>
                  <a:pt x="79" y="105"/>
                </a:cubicBezTo>
                <a:cubicBezTo>
                  <a:pt x="79" y="105"/>
                  <a:pt x="77" y="105"/>
                  <a:pt x="77" y="105"/>
                </a:cubicBezTo>
                <a:cubicBezTo>
                  <a:pt x="77" y="105"/>
                  <a:pt x="75" y="103"/>
                  <a:pt x="75" y="103"/>
                </a:cubicBezTo>
                <a:cubicBezTo>
                  <a:pt x="75" y="102"/>
                  <a:pt x="74" y="102"/>
                  <a:pt x="74" y="102"/>
                </a:cubicBezTo>
                <a:cubicBezTo>
                  <a:pt x="74" y="102"/>
                  <a:pt x="72" y="103"/>
                  <a:pt x="72" y="103"/>
                </a:cubicBezTo>
                <a:cubicBezTo>
                  <a:pt x="72" y="104"/>
                  <a:pt x="72" y="104"/>
                  <a:pt x="72" y="104"/>
                </a:cubicBezTo>
                <a:cubicBezTo>
                  <a:pt x="71" y="107"/>
                  <a:pt x="71" y="107"/>
                  <a:pt x="71" y="107"/>
                </a:cubicBezTo>
                <a:cubicBezTo>
                  <a:pt x="68" y="109"/>
                  <a:pt x="68" y="109"/>
                  <a:pt x="68" y="109"/>
                </a:cubicBezTo>
                <a:cubicBezTo>
                  <a:pt x="68" y="109"/>
                  <a:pt x="65" y="109"/>
                  <a:pt x="64" y="108"/>
                </a:cubicBezTo>
                <a:cubicBezTo>
                  <a:pt x="64" y="108"/>
                  <a:pt x="64" y="108"/>
                  <a:pt x="63" y="108"/>
                </a:cubicBezTo>
                <a:cubicBezTo>
                  <a:pt x="62" y="108"/>
                  <a:pt x="62" y="108"/>
                  <a:pt x="62" y="108"/>
                </a:cubicBezTo>
                <a:cubicBezTo>
                  <a:pt x="62" y="108"/>
                  <a:pt x="60" y="109"/>
                  <a:pt x="60" y="109"/>
                </a:cubicBezTo>
                <a:cubicBezTo>
                  <a:pt x="60" y="109"/>
                  <a:pt x="59" y="107"/>
                  <a:pt x="59" y="107"/>
                </a:cubicBezTo>
                <a:cubicBezTo>
                  <a:pt x="59" y="107"/>
                  <a:pt x="57" y="106"/>
                  <a:pt x="57" y="105"/>
                </a:cubicBezTo>
                <a:cubicBezTo>
                  <a:pt x="57" y="105"/>
                  <a:pt x="57" y="106"/>
                  <a:pt x="57" y="106"/>
                </a:cubicBezTo>
                <a:cubicBezTo>
                  <a:pt x="57" y="106"/>
                  <a:pt x="56" y="107"/>
                  <a:pt x="55" y="107"/>
                </a:cubicBezTo>
                <a:cubicBezTo>
                  <a:pt x="55" y="107"/>
                  <a:pt x="54" y="108"/>
                  <a:pt x="54" y="108"/>
                </a:cubicBezTo>
                <a:cubicBezTo>
                  <a:pt x="53" y="108"/>
                  <a:pt x="54" y="106"/>
                  <a:pt x="54" y="106"/>
                </a:cubicBezTo>
                <a:cubicBezTo>
                  <a:pt x="55" y="104"/>
                  <a:pt x="55" y="104"/>
                  <a:pt x="55" y="104"/>
                </a:cubicBezTo>
                <a:cubicBezTo>
                  <a:pt x="55" y="104"/>
                  <a:pt x="52" y="103"/>
                  <a:pt x="52" y="102"/>
                </a:cubicBezTo>
                <a:cubicBezTo>
                  <a:pt x="51" y="102"/>
                  <a:pt x="50" y="101"/>
                  <a:pt x="50" y="101"/>
                </a:cubicBezTo>
                <a:cubicBezTo>
                  <a:pt x="50" y="101"/>
                  <a:pt x="48" y="101"/>
                  <a:pt x="48" y="101"/>
                </a:cubicBezTo>
                <a:cubicBezTo>
                  <a:pt x="46" y="101"/>
                  <a:pt x="46" y="101"/>
                  <a:pt x="46" y="101"/>
                </a:cubicBezTo>
                <a:cubicBezTo>
                  <a:pt x="46" y="101"/>
                  <a:pt x="45" y="101"/>
                  <a:pt x="44" y="102"/>
                </a:cubicBezTo>
                <a:cubicBezTo>
                  <a:pt x="44" y="102"/>
                  <a:pt x="43" y="103"/>
                  <a:pt x="42" y="102"/>
                </a:cubicBezTo>
                <a:cubicBezTo>
                  <a:pt x="42" y="102"/>
                  <a:pt x="43" y="100"/>
                  <a:pt x="43" y="100"/>
                </a:cubicBezTo>
                <a:cubicBezTo>
                  <a:pt x="43" y="100"/>
                  <a:pt x="43" y="98"/>
                  <a:pt x="43" y="98"/>
                </a:cubicBezTo>
                <a:cubicBezTo>
                  <a:pt x="42" y="97"/>
                  <a:pt x="42" y="99"/>
                  <a:pt x="42" y="99"/>
                </a:cubicBezTo>
                <a:cubicBezTo>
                  <a:pt x="42" y="99"/>
                  <a:pt x="40" y="100"/>
                  <a:pt x="39" y="101"/>
                </a:cubicBezTo>
                <a:cubicBezTo>
                  <a:pt x="39" y="101"/>
                  <a:pt x="38" y="101"/>
                  <a:pt x="38" y="101"/>
                </a:cubicBezTo>
                <a:cubicBezTo>
                  <a:pt x="37" y="101"/>
                  <a:pt x="36" y="102"/>
                  <a:pt x="34" y="102"/>
                </a:cubicBezTo>
                <a:cubicBezTo>
                  <a:pt x="33" y="102"/>
                  <a:pt x="32" y="103"/>
                  <a:pt x="32" y="102"/>
                </a:cubicBezTo>
                <a:cubicBezTo>
                  <a:pt x="31" y="102"/>
                  <a:pt x="31" y="101"/>
                  <a:pt x="31" y="101"/>
                </a:cubicBezTo>
                <a:cubicBezTo>
                  <a:pt x="31" y="99"/>
                  <a:pt x="31" y="99"/>
                  <a:pt x="31" y="99"/>
                </a:cubicBezTo>
                <a:cubicBezTo>
                  <a:pt x="31" y="99"/>
                  <a:pt x="30" y="98"/>
                  <a:pt x="30" y="97"/>
                </a:cubicBezTo>
                <a:cubicBezTo>
                  <a:pt x="29" y="96"/>
                  <a:pt x="30" y="96"/>
                  <a:pt x="30" y="95"/>
                </a:cubicBezTo>
                <a:cubicBezTo>
                  <a:pt x="30" y="95"/>
                  <a:pt x="32" y="94"/>
                  <a:pt x="32" y="94"/>
                </a:cubicBezTo>
                <a:cubicBezTo>
                  <a:pt x="32" y="93"/>
                  <a:pt x="33" y="93"/>
                  <a:pt x="33" y="93"/>
                </a:cubicBezTo>
                <a:cubicBezTo>
                  <a:pt x="36" y="92"/>
                  <a:pt x="36" y="92"/>
                  <a:pt x="36" y="92"/>
                </a:cubicBezTo>
                <a:cubicBezTo>
                  <a:pt x="36" y="92"/>
                  <a:pt x="36" y="89"/>
                  <a:pt x="36" y="88"/>
                </a:cubicBezTo>
                <a:cubicBezTo>
                  <a:pt x="36" y="88"/>
                  <a:pt x="36" y="88"/>
                  <a:pt x="35" y="88"/>
                </a:cubicBezTo>
                <a:cubicBezTo>
                  <a:pt x="34" y="88"/>
                  <a:pt x="34" y="87"/>
                  <a:pt x="34" y="87"/>
                </a:cubicBezTo>
                <a:cubicBezTo>
                  <a:pt x="34" y="87"/>
                  <a:pt x="34" y="85"/>
                  <a:pt x="34" y="85"/>
                </a:cubicBezTo>
                <a:cubicBezTo>
                  <a:pt x="33" y="83"/>
                  <a:pt x="33" y="83"/>
                  <a:pt x="33" y="83"/>
                </a:cubicBezTo>
                <a:cubicBezTo>
                  <a:pt x="29" y="84"/>
                  <a:pt x="29" y="84"/>
                  <a:pt x="29" y="84"/>
                </a:cubicBezTo>
                <a:cubicBezTo>
                  <a:pt x="29" y="84"/>
                  <a:pt x="27" y="85"/>
                  <a:pt x="26" y="85"/>
                </a:cubicBezTo>
                <a:cubicBezTo>
                  <a:pt x="26" y="85"/>
                  <a:pt x="24" y="85"/>
                  <a:pt x="24" y="85"/>
                </a:cubicBezTo>
                <a:cubicBezTo>
                  <a:pt x="23" y="85"/>
                  <a:pt x="22" y="84"/>
                  <a:pt x="22" y="84"/>
                </a:cubicBezTo>
                <a:cubicBezTo>
                  <a:pt x="22" y="84"/>
                  <a:pt x="18" y="85"/>
                  <a:pt x="18" y="85"/>
                </a:cubicBezTo>
                <a:cubicBezTo>
                  <a:pt x="18" y="85"/>
                  <a:pt x="17" y="85"/>
                  <a:pt x="17" y="85"/>
                </a:cubicBezTo>
                <a:cubicBezTo>
                  <a:pt x="15" y="85"/>
                  <a:pt x="15" y="85"/>
                  <a:pt x="15" y="85"/>
                </a:cubicBezTo>
                <a:cubicBezTo>
                  <a:pt x="13" y="86"/>
                  <a:pt x="13" y="86"/>
                  <a:pt x="13" y="86"/>
                </a:cubicBezTo>
                <a:cubicBezTo>
                  <a:pt x="12" y="87"/>
                  <a:pt x="12" y="87"/>
                  <a:pt x="12" y="87"/>
                </a:cubicBezTo>
                <a:cubicBezTo>
                  <a:pt x="12" y="87"/>
                  <a:pt x="11" y="88"/>
                  <a:pt x="11" y="88"/>
                </a:cubicBezTo>
                <a:cubicBezTo>
                  <a:pt x="10" y="88"/>
                  <a:pt x="9" y="88"/>
                  <a:pt x="8" y="88"/>
                </a:cubicBezTo>
                <a:cubicBezTo>
                  <a:pt x="8" y="88"/>
                  <a:pt x="7" y="89"/>
                  <a:pt x="7" y="89"/>
                </a:cubicBezTo>
                <a:cubicBezTo>
                  <a:pt x="7" y="89"/>
                  <a:pt x="5" y="90"/>
                  <a:pt x="4" y="91"/>
                </a:cubicBezTo>
                <a:cubicBezTo>
                  <a:pt x="3" y="86"/>
                  <a:pt x="3" y="86"/>
                  <a:pt x="3" y="86"/>
                </a:cubicBezTo>
                <a:cubicBezTo>
                  <a:pt x="6" y="77"/>
                  <a:pt x="6" y="77"/>
                  <a:pt x="6" y="77"/>
                </a:cubicBezTo>
                <a:cubicBezTo>
                  <a:pt x="11" y="73"/>
                  <a:pt x="11" y="73"/>
                  <a:pt x="11" y="73"/>
                </a:cubicBezTo>
                <a:cubicBezTo>
                  <a:pt x="13" y="65"/>
                  <a:pt x="13" y="65"/>
                  <a:pt x="13" y="65"/>
                </a:cubicBezTo>
                <a:cubicBezTo>
                  <a:pt x="10" y="62"/>
                  <a:pt x="10" y="62"/>
                  <a:pt x="10" y="62"/>
                </a:cubicBezTo>
                <a:cubicBezTo>
                  <a:pt x="10" y="59"/>
                  <a:pt x="19" y="53"/>
                  <a:pt x="18" y="50"/>
                </a:cubicBezTo>
                <a:cubicBezTo>
                  <a:pt x="17" y="47"/>
                  <a:pt x="6" y="56"/>
                  <a:pt x="5" y="53"/>
                </a:cubicBezTo>
                <a:cubicBezTo>
                  <a:pt x="4" y="47"/>
                  <a:pt x="7" y="48"/>
                  <a:pt x="12" y="43"/>
                </a:cubicBezTo>
                <a:cubicBezTo>
                  <a:pt x="6" y="41"/>
                  <a:pt x="6" y="41"/>
                  <a:pt x="6" y="41"/>
                </a:cubicBezTo>
                <a:cubicBezTo>
                  <a:pt x="6" y="35"/>
                  <a:pt x="6" y="35"/>
                  <a:pt x="6" y="35"/>
                </a:cubicBezTo>
                <a:cubicBezTo>
                  <a:pt x="2" y="33"/>
                  <a:pt x="2" y="33"/>
                  <a:pt x="2" y="33"/>
                </a:cubicBezTo>
                <a:cubicBezTo>
                  <a:pt x="2" y="33"/>
                  <a:pt x="3" y="30"/>
                  <a:pt x="3" y="27"/>
                </a:cubicBezTo>
                <a:cubicBezTo>
                  <a:pt x="3" y="24"/>
                  <a:pt x="6" y="23"/>
                  <a:pt x="6" y="23"/>
                </a:cubicBezTo>
                <a:cubicBezTo>
                  <a:pt x="9" y="22"/>
                  <a:pt x="11" y="20"/>
                  <a:pt x="14" y="18"/>
                </a:cubicBezTo>
                <a:cubicBezTo>
                  <a:pt x="17" y="14"/>
                  <a:pt x="20" y="16"/>
                  <a:pt x="22" y="15"/>
                </a:cubicBezTo>
                <a:cubicBezTo>
                  <a:pt x="25" y="13"/>
                  <a:pt x="25" y="15"/>
                  <a:pt x="35" y="17"/>
                </a:cubicBezTo>
                <a:cubicBezTo>
                  <a:pt x="37" y="16"/>
                  <a:pt x="41" y="16"/>
                  <a:pt x="42" y="14"/>
                </a:cubicBezTo>
                <a:cubicBezTo>
                  <a:pt x="44" y="12"/>
                  <a:pt x="47" y="13"/>
                  <a:pt x="47" y="9"/>
                </a:cubicBezTo>
                <a:cubicBezTo>
                  <a:pt x="48" y="3"/>
                  <a:pt x="59" y="7"/>
                  <a:pt x="59" y="5"/>
                </a:cubicBezTo>
                <a:cubicBezTo>
                  <a:pt x="61" y="5"/>
                  <a:pt x="63" y="0"/>
                  <a:pt x="68" y="0"/>
                </a:cubicBezTo>
                <a:cubicBezTo>
                  <a:pt x="72" y="1"/>
                  <a:pt x="73" y="2"/>
                  <a:pt x="76" y="3"/>
                </a:cubicBezTo>
                <a:cubicBezTo>
                  <a:pt x="87" y="10"/>
                  <a:pt x="82" y="14"/>
                  <a:pt x="95" y="18"/>
                </a:cubicBezTo>
                <a:cubicBezTo>
                  <a:pt x="106" y="21"/>
                  <a:pt x="119" y="24"/>
                  <a:pt x="130" y="26"/>
                </a:cubicBezTo>
                <a:cubicBezTo>
                  <a:pt x="140" y="27"/>
                  <a:pt x="150" y="31"/>
                  <a:pt x="160" y="35"/>
                </a:cubicBezTo>
                <a:cubicBezTo>
                  <a:pt x="160" y="35"/>
                  <a:pt x="197" y="52"/>
                  <a:pt x="198" y="53"/>
                </a:cubicBezTo>
                <a:cubicBezTo>
                  <a:pt x="199" y="53"/>
                  <a:pt x="220" y="49"/>
                  <a:pt x="221" y="49"/>
                </a:cubicBezTo>
                <a:cubicBezTo>
                  <a:pt x="222" y="49"/>
                  <a:pt x="229" y="50"/>
                  <a:pt x="234" y="53"/>
                </a:cubicBezTo>
                <a:cubicBezTo>
                  <a:pt x="237" y="56"/>
                  <a:pt x="247" y="63"/>
                  <a:pt x="247" y="63"/>
                </a:cubicBezTo>
                <a:cubicBezTo>
                  <a:pt x="249" y="64"/>
                  <a:pt x="261" y="62"/>
                  <a:pt x="261" y="62"/>
                </a:cubicBezTo>
                <a:cubicBezTo>
                  <a:pt x="269" y="62"/>
                  <a:pt x="276" y="71"/>
                  <a:pt x="280" y="72"/>
                </a:cubicBezTo>
                <a:cubicBezTo>
                  <a:pt x="285" y="73"/>
                  <a:pt x="297" y="67"/>
                  <a:pt x="302" y="72"/>
                </a:cubicBezTo>
                <a:cubicBezTo>
                  <a:pt x="302" y="72"/>
                  <a:pt x="312" y="73"/>
                  <a:pt x="313" y="78"/>
                </a:cubicBezTo>
                <a:cubicBezTo>
                  <a:pt x="315" y="83"/>
                  <a:pt x="319" y="91"/>
                  <a:pt x="319" y="91"/>
                </a:cubicBezTo>
                <a:cubicBezTo>
                  <a:pt x="332" y="96"/>
                  <a:pt x="332" y="96"/>
                  <a:pt x="332" y="96"/>
                </a:cubicBezTo>
                <a:cubicBezTo>
                  <a:pt x="332" y="96"/>
                  <a:pt x="339" y="102"/>
                  <a:pt x="340" y="104"/>
                </a:cubicBezTo>
                <a:cubicBezTo>
                  <a:pt x="341" y="105"/>
                  <a:pt x="356" y="110"/>
                  <a:pt x="356" y="110"/>
                </a:cubicBezTo>
                <a:cubicBezTo>
                  <a:pt x="366" y="119"/>
                  <a:pt x="366" y="119"/>
                  <a:pt x="366" y="119"/>
                </a:cubicBezTo>
                <a:cubicBezTo>
                  <a:pt x="381" y="119"/>
                  <a:pt x="381" y="119"/>
                  <a:pt x="381" y="119"/>
                </a:cubicBezTo>
                <a:cubicBezTo>
                  <a:pt x="391" y="121"/>
                  <a:pt x="391" y="121"/>
                  <a:pt x="391" y="121"/>
                </a:cubicBezTo>
                <a:cubicBezTo>
                  <a:pt x="396" y="115"/>
                  <a:pt x="396" y="115"/>
                  <a:pt x="396" y="115"/>
                </a:cubicBezTo>
                <a:cubicBezTo>
                  <a:pt x="396" y="115"/>
                  <a:pt x="421" y="127"/>
                  <a:pt x="422" y="127"/>
                </a:cubicBezTo>
                <a:cubicBezTo>
                  <a:pt x="423" y="127"/>
                  <a:pt x="423" y="130"/>
                  <a:pt x="424" y="133"/>
                </a:cubicBezTo>
                <a:cubicBezTo>
                  <a:pt x="424" y="134"/>
                  <a:pt x="424" y="134"/>
                  <a:pt x="424" y="134"/>
                </a:cubicBezTo>
                <a:cubicBezTo>
                  <a:pt x="423" y="134"/>
                  <a:pt x="424" y="134"/>
                  <a:pt x="424" y="134"/>
                </a:cubicBezTo>
                <a:cubicBezTo>
                  <a:pt x="424" y="134"/>
                  <a:pt x="424" y="134"/>
                  <a:pt x="424" y="134"/>
                </a:cubicBezTo>
                <a:cubicBezTo>
                  <a:pt x="424" y="136"/>
                  <a:pt x="424" y="136"/>
                  <a:pt x="424" y="136"/>
                </a:cubicBezTo>
                <a:cubicBezTo>
                  <a:pt x="424" y="137"/>
                  <a:pt x="424" y="137"/>
                  <a:pt x="424" y="137"/>
                </a:cubicBezTo>
                <a:cubicBezTo>
                  <a:pt x="423" y="137"/>
                  <a:pt x="423" y="137"/>
                  <a:pt x="423" y="137"/>
                </a:cubicBezTo>
                <a:cubicBezTo>
                  <a:pt x="423" y="137"/>
                  <a:pt x="423" y="137"/>
                  <a:pt x="423" y="137"/>
                </a:cubicBezTo>
                <a:cubicBezTo>
                  <a:pt x="424" y="138"/>
                  <a:pt x="424" y="138"/>
                  <a:pt x="424" y="138"/>
                </a:cubicBezTo>
                <a:cubicBezTo>
                  <a:pt x="424" y="138"/>
                  <a:pt x="424" y="138"/>
                  <a:pt x="424" y="138"/>
                </a:cubicBezTo>
                <a:cubicBezTo>
                  <a:pt x="424" y="138"/>
                  <a:pt x="424" y="138"/>
                  <a:pt x="424" y="139"/>
                </a:cubicBezTo>
                <a:cubicBezTo>
                  <a:pt x="424" y="139"/>
                  <a:pt x="424" y="139"/>
                  <a:pt x="424" y="139"/>
                </a:cubicBezTo>
                <a:cubicBezTo>
                  <a:pt x="424" y="139"/>
                  <a:pt x="424" y="139"/>
                  <a:pt x="424" y="140"/>
                </a:cubicBezTo>
                <a:cubicBezTo>
                  <a:pt x="424" y="140"/>
                  <a:pt x="424" y="140"/>
                  <a:pt x="424" y="140"/>
                </a:cubicBezTo>
                <a:cubicBezTo>
                  <a:pt x="425" y="140"/>
                  <a:pt x="425" y="140"/>
                  <a:pt x="425" y="140"/>
                </a:cubicBezTo>
                <a:cubicBezTo>
                  <a:pt x="425" y="140"/>
                  <a:pt x="425" y="140"/>
                  <a:pt x="425" y="140"/>
                </a:cubicBezTo>
                <a:cubicBezTo>
                  <a:pt x="425" y="140"/>
                  <a:pt x="426" y="141"/>
                  <a:pt x="426" y="141"/>
                </a:cubicBezTo>
                <a:cubicBezTo>
                  <a:pt x="426" y="141"/>
                  <a:pt x="426" y="141"/>
                  <a:pt x="427" y="141"/>
                </a:cubicBezTo>
                <a:cubicBezTo>
                  <a:pt x="427" y="141"/>
                  <a:pt x="427" y="141"/>
                  <a:pt x="428" y="141"/>
                </a:cubicBezTo>
                <a:cubicBezTo>
                  <a:pt x="428" y="141"/>
                  <a:pt x="428" y="141"/>
                  <a:pt x="428" y="141"/>
                </a:cubicBezTo>
                <a:cubicBezTo>
                  <a:pt x="428" y="141"/>
                  <a:pt x="429" y="141"/>
                  <a:pt x="429" y="140"/>
                </a:cubicBezTo>
                <a:cubicBezTo>
                  <a:pt x="442" y="143"/>
                  <a:pt x="442" y="143"/>
                  <a:pt x="442" y="143"/>
                </a:cubicBezTo>
                <a:cubicBezTo>
                  <a:pt x="445" y="144"/>
                  <a:pt x="445" y="146"/>
                  <a:pt x="448" y="148"/>
                </a:cubicBezTo>
                <a:cubicBezTo>
                  <a:pt x="456" y="145"/>
                  <a:pt x="456" y="145"/>
                  <a:pt x="456" y="145"/>
                </a:cubicBezTo>
                <a:cubicBezTo>
                  <a:pt x="466" y="152"/>
                  <a:pt x="466" y="152"/>
                  <a:pt x="466" y="152"/>
                </a:cubicBezTo>
                <a:cubicBezTo>
                  <a:pt x="475" y="149"/>
                  <a:pt x="475" y="149"/>
                  <a:pt x="475" y="149"/>
                </a:cubicBezTo>
                <a:cubicBezTo>
                  <a:pt x="484" y="149"/>
                  <a:pt x="484" y="149"/>
                  <a:pt x="484" y="149"/>
                </a:cubicBezTo>
                <a:cubicBezTo>
                  <a:pt x="484" y="147"/>
                  <a:pt x="505" y="149"/>
                  <a:pt x="496" y="159"/>
                </a:cubicBezTo>
                <a:close/>
                <a:moveTo>
                  <a:pt x="506" y="281"/>
                </a:moveTo>
                <a:cubicBezTo>
                  <a:pt x="506" y="281"/>
                  <a:pt x="506" y="281"/>
                  <a:pt x="506" y="281"/>
                </a:cubicBezTo>
                <a:cubicBezTo>
                  <a:pt x="506" y="287"/>
                  <a:pt x="516" y="285"/>
                  <a:pt x="521" y="289"/>
                </a:cubicBezTo>
                <a:cubicBezTo>
                  <a:pt x="523" y="291"/>
                  <a:pt x="521" y="296"/>
                  <a:pt x="524" y="297"/>
                </a:cubicBezTo>
                <a:cubicBezTo>
                  <a:pt x="531" y="303"/>
                  <a:pt x="534" y="292"/>
                  <a:pt x="528" y="281"/>
                </a:cubicBezTo>
                <a:cubicBezTo>
                  <a:pt x="526" y="279"/>
                  <a:pt x="523" y="279"/>
                  <a:pt x="520" y="279"/>
                </a:cubicBezTo>
                <a:cubicBezTo>
                  <a:pt x="515" y="279"/>
                  <a:pt x="505" y="276"/>
                  <a:pt x="506" y="281"/>
                </a:cubicBezTo>
                <a:close/>
                <a:moveTo>
                  <a:pt x="448" y="300"/>
                </a:moveTo>
                <a:cubicBezTo>
                  <a:pt x="448" y="300"/>
                  <a:pt x="448" y="300"/>
                  <a:pt x="448" y="300"/>
                </a:cubicBezTo>
                <a:cubicBezTo>
                  <a:pt x="452" y="301"/>
                  <a:pt x="456" y="297"/>
                  <a:pt x="460" y="299"/>
                </a:cubicBezTo>
                <a:cubicBezTo>
                  <a:pt x="462" y="301"/>
                  <a:pt x="461" y="305"/>
                  <a:pt x="462" y="308"/>
                </a:cubicBezTo>
                <a:cubicBezTo>
                  <a:pt x="456" y="314"/>
                  <a:pt x="472" y="313"/>
                  <a:pt x="473" y="313"/>
                </a:cubicBezTo>
                <a:cubicBezTo>
                  <a:pt x="473" y="315"/>
                  <a:pt x="475" y="320"/>
                  <a:pt x="478" y="318"/>
                </a:cubicBezTo>
                <a:cubicBezTo>
                  <a:pt x="494" y="299"/>
                  <a:pt x="494" y="299"/>
                  <a:pt x="494" y="299"/>
                </a:cubicBezTo>
                <a:cubicBezTo>
                  <a:pt x="494" y="297"/>
                  <a:pt x="493" y="295"/>
                  <a:pt x="491" y="295"/>
                </a:cubicBezTo>
                <a:cubicBezTo>
                  <a:pt x="487" y="293"/>
                  <a:pt x="482" y="297"/>
                  <a:pt x="479" y="295"/>
                </a:cubicBezTo>
                <a:cubicBezTo>
                  <a:pt x="476" y="293"/>
                  <a:pt x="482" y="285"/>
                  <a:pt x="478" y="282"/>
                </a:cubicBezTo>
                <a:cubicBezTo>
                  <a:pt x="470" y="276"/>
                  <a:pt x="467" y="283"/>
                  <a:pt x="461" y="288"/>
                </a:cubicBezTo>
                <a:cubicBezTo>
                  <a:pt x="457" y="291"/>
                  <a:pt x="451" y="292"/>
                  <a:pt x="447" y="296"/>
                </a:cubicBezTo>
                <a:cubicBezTo>
                  <a:pt x="446" y="297"/>
                  <a:pt x="447" y="300"/>
                  <a:pt x="448" y="300"/>
                </a:cubicBezTo>
                <a:close/>
                <a:moveTo>
                  <a:pt x="391" y="329"/>
                </a:moveTo>
                <a:cubicBezTo>
                  <a:pt x="391" y="329"/>
                  <a:pt x="391" y="329"/>
                  <a:pt x="391" y="329"/>
                </a:cubicBezTo>
                <a:cubicBezTo>
                  <a:pt x="387" y="332"/>
                  <a:pt x="395" y="337"/>
                  <a:pt x="397" y="337"/>
                </a:cubicBezTo>
                <a:cubicBezTo>
                  <a:pt x="399" y="337"/>
                  <a:pt x="411" y="329"/>
                  <a:pt x="411" y="326"/>
                </a:cubicBezTo>
                <a:cubicBezTo>
                  <a:pt x="410" y="322"/>
                  <a:pt x="405" y="321"/>
                  <a:pt x="402" y="321"/>
                </a:cubicBezTo>
                <a:cubicBezTo>
                  <a:pt x="398" y="322"/>
                  <a:pt x="394" y="326"/>
                  <a:pt x="391" y="329"/>
                </a:cubicBezTo>
                <a:close/>
              </a:path>
            </a:pathLst>
          </a:custGeom>
          <a:solidFill>
            <a:srgbClr val="D8D8D8"/>
          </a:solidFill>
          <a:ln w="9525" cap="rnd" cmpd="sng">
            <a:solidFill>
              <a:srgbClr val="F2F2F2"/>
            </a:solidFill>
            <a:prstDash val="solid"/>
            <a:round/>
            <a:headEnd type="none" w="sm" len="sm"/>
            <a:tailEnd type="none" w="sm" len="sm"/>
          </a:ln>
        </p:spPr>
        <p:txBody>
          <a:bodyPr spcFirstLastPara="1" wrap="square" lIns="49325" tIns="24650" rIns="49325" bIns="24650" anchor="t"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dk1"/>
              </a:solidFill>
              <a:latin typeface="Montserrat"/>
              <a:ea typeface="Montserrat"/>
              <a:cs typeface="Montserrat"/>
              <a:sym typeface="Montserrat"/>
            </a:endParaRPr>
          </a:p>
        </p:txBody>
      </p:sp>
      <p:sp>
        <p:nvSpPr>
          <p:cNvPr id="351" name="Google Shape;351;p10"/>
          <p:cNvSpPr/>
          <p:nvPr/>
        </p:nvSpPr>
        <p:spPr>
          <a:xfrm>
            <a:off x="4346775" y="7916517"/>
            <a:ext cx="1180839" cy="1065857"/>
          </a:xfrm>
          <a:custGeom>
            <a:avLst/>
            <a:gdLst/>
            <a:ahLst/>
            <a:cxnLst/>
            <a:rect l="l" t="t" r="r" b="b"/>
            <a:pathLst>
              <a:path w="408" h="380" extrusionOk="0">
                <a:moveTo>
                  <a:pt x="222" y="32"/>
                </a:moveTo>
                <a:cubicBezTo>
                  <a:pt x="227" y="30"/>
                  <a:pt x="227" y="30"/>
                  <a:pt x="227" y="30"/>
                </a:cubicBezTo>
                <a:cubicBezTo>
                  <a:pt x="227" y="30"/>
                  <a:pt x="233" y="28"/>
                  <a:pt x="234" y="28"/>
                </a:cubicBezTo>
                <a:cubicBezTo>
                  <a:pt x="235" y="28"/>
                  <a:pt x="240" y="27"/>
                  <a:pt x="241" y="26"/>
                </a:cubicBezTo>
                <a:cubicBezTo>
                  <a:pt x="242" y="26"/>
                  <a:pt x="245" y="24"/>
                  <a:pt x="246" y="23"/>
                </a:cubicBezTo>
                <a:cubicBezTo>
                  <a:pt x="247" y="23"/>
                  <a:pt x="249" y="23"/>
                  <a:pt x="251" y="21"/>
                </a:cubicBezTo>
                <a:cubicBezTo>
                  <a:pt x="252" y="20"/>
                  <a:pt x="253" y="17"/>
                  <a:pt x="253" y="16"/>
                </a:cubicBezTo>
                <a:cubicBezTo>
                  <a:pt x="253" y="15"/>
                  <a:pt x="252" y="15"/>
                  <a:pt x="251" y="12"/>
                </a:cubicBezTo>
                <a:cubicBezTo>
                  <a:pt x="249" y="9"/>
                  <a:pt x="247" y="7"/>
                  <a:pt x="247" y="6"/>
                </a:cubicBezTo>
                <a:cubicBezTo>
                  <a:pt x="246" y="4"/>
                  <a:pt x="246" y="2"/>
                  <a:pt x="247" y="2"/>
                </a:cubicBezTo>
                <a:cubicBezTo>
                  <a:pt x="248" y="1"/>
                  <a:pt x="251" y="0"/>
                  <a:pt x="253" y="0"/>
                </a:cubicBezTo>
                <a:cubicBezTo>
                  <a:pt x="255" y="1"/>
                  <a:pt x="260" y="2"/>
                  <a:pt x="261" y="2"/>
                </a:cubicBezTo>
                <a:cubicBezTo>
                  <a:pt x="262" y="2"/>
                  <a:pt x="267" y="5"/>
                  <a:pt x="267" y="5"/>
                </a:cubicBezTo>
                <a:cubicBezTo>
                  <a:pt x="267" y="5"/>
                  <a:pt x="269" y="10"/>
                  <a:pt x="269" y="11"/>
                </a:cubicBezTo>
                <a:cubicBezTo>
                  <a:pt x="269" y="12"/>
                  <a:pt x="274" y="18"/>
                  <a:pt x="272" y="18"/>
                </a:cubicBezTo>
                <a:cubicBezTo>
                  <a:pt x="271" y="18"/>
                  <a:pt x="267" y="19"/>
                  <a:pt x="267" y="19"/>
                </a:cubicBezTo>
                <a:cubicBezTo>
                  <a:pt x="265" y="22"/>
                  <a:pt x="265" y="22"/>
                  <a:pt x="265" y="22"/>
                </a:cubicBezTo>
                <a:cubicBezTo>
                  <a:pt x="265" y="22"/>
                  <a:pt x="263" y="26"/>
                  <a:pt x="263" y="27"/>
                </a:cubicBezTo>
                <a:cubicBezTo>
                  <a:pt x="263" y="28"/>
                  <a:pt x="262" y="33"/>
                  <a:pt x="262" y="33"/>
                </a:cubicBezTo>
                <a:cubicBezTo>
                  <a:pt x="267" y="44"/>
                  <a:pt x="267" y="44"/>
                  <a:pt x="267" y="44"/>
                </a:cubicBezTo>
                <a:cubicBezTo>
                  <a:pt x="262" y="51"/>
                  <a:pt x="262" y="51"/>
                  <a:pt x="262" y="51"/>
                </a:cubicBezTo>
                <a:cubicBezTo>
                  <a:pt x="258" y="55"/>
                  <a:pt x="258" y="55"/>
                  <a:pt x="258" y="55"/>
                </a:cubicBezTo>
                <a:cubicBezTo>
                  <a:pt x="258" y="55"/>
                  <a:pt x="252" y="55"/>
                  <a:pt x="252" y="54"/>
                </a:cubicBezTo>
                <a:cubicBezTo>
                  <a:pt x="252" y="53"/>
                  <a:pt x="248" y="51"/>
                  <a:pt x="248" y="51"/>
                </a:cubicBezTo>
                <a:cubicBezTo>
                  <a:pt x="248" y="51"/>
                  <a:pt x="242" y="52"/>
                  <a:pt x="241" y="53"/>
                </a:cubicBezTo>
                <a:cubicBezTo>
                  <a:pt x="240" y="53"/>
                  <a:pt x="226" y="54"/>
                  <a:pt x="226" y="54"/>
                </a:cubicBezTo>
                <a:cubicBezTo>
                  <a:pt x="226" y="54"/>
                  <a:pt x="223" y="53"/>
                  <a:pt x="222" y="53"/>
                </a:cubicBezTo>
                <a:cubicBezTo>
                  <a:pt x="221" y="53"/>
                  <a:pt x="216" y="53"/>
                  <a:pt x="216" y="53"/>
                </a:cubicBezTo>
                <a:cubicBezTo>
                  <a:pt x="215" y="49"/>
                  <a:pt x="215" y="49"/>
                  <a:pt x="215" y="49"/>
                </a:cubicBezTo>
                <a:cubicBezTo>
                  <a:pt x="211" y="50"/>
                  <a:pt x="211" y="50"/>
                  <a:pt x="211" y="50"/>
                </a:cubicBezTo>
                <a:cubicBezTo>
                  <a:pt x="210" y="54"/>
                  <a:pt x="210" y="54"/>
                  <a:pt x="210" y="54"/>
                </a:cubicBezTo>
                <a:cubicBezTo>
                  <a:pt x="205" y="57"/>
                  <a:pt x="205" y="57"/>
                  <a:pt x="205" y="57"/>
                </a:cubicBezTo>
                <a:cubicBezTo>
                  <a:pt x="200" y="60"/>
                  <a:pt x="200" y="60"/>
                  <a:pt x="200" y="60"/>
                </a:cubicBezTo>
                <a:cubicBezTo>
                  <a:pt x="190" y="60"/>
                  <a:pt x="190" y="60"/>
                  <a:pt x="190" y="60"/>
                </a:cubicBezTo>
                <a:cubicBezTo>
                  <a:pt x="184" y="60"/>
                  <a:pt x="184" y="60"/>
                  <a:pt x="184" y="60"/>
                </a:cubicBezTo>
                <a:cubicBezTo>
                  <a:pt x="184" y="62"/>
                  <a:pt x="184" y="62"/>
                  <a:pt x="184" y="62"/>
                </a:cubicBezTo>
                <a:cubicBezTo>
                  <a:pt x="181" y="68"/>
                  <a:pt x="181" y="68"/>
                  <a:pt x="181" y="68"/>
                </a:cubicBezTo>
                <a:cubicBezTo>
                  <a:pt x="177" y="71"/>
                  <a:pt x="177" y="71"/>
                  <a:pt x="177" y="71"/>
                </a:cubicBezTo>
                <a:cubicBezTo>
                  <a:pt x="177" y="71"/>
                  <a:pt x="171" y="73"/>
                  <a:pt x="170" y="74"/>
                </a:cubicBezTo>
                <a:cubicBezTo>
                  <a:pt x="170" y="74"/>
                  <a:pt x="166" y="73"/>
                  <a:pt x="166" y="73"/>
                </a:cubicBezTo>
                <a:cubicBezTo>
                  <a:pt x="161" y="76"/>
                  <a:pt x="161" y="76"/>
                  <a:pt x="161" y="76"/>
                </a:cubicBezTo>
                <a:cubicBezTo>
                  <a:pt x="160" y="79"/>
                  <a:pt x="160" y="79"/>
                  <a:pt x="160" y="79"/>
                </a:cubicBezTo>
                <a:cubicBezTo>
                  <a:pt x="162" y="81"/>
                  <a:pt x="162" y="81"/>
                  <a:pt x="162" y="81"/>
                </a:cubicBezTo>
                <a:cubicBezTo>
                  <a:pt x="166" y="83"/>
                  <a:pt x="166" y="83"/>
                  <a:pt x="166" y="83"/>
                </a:cubicBezTo>
                <a:cubicBezTo>
                  <a:pt x="166" y="83"/>
                  <a:pt x="169" y="84"/>
                  <a:pt x="169" y="85"/>
                </a:cubicBezTo>
                <a:cubicBezTo>
                  <a:pt x="169" y="85"/>
                  <a:pt x="168" y="87"/>
                  <a:pt x="168" y="87"/>
                </a:cubicBezTo>
                <a:cubicBezTo>
                  <a:pt x="168" y="92"/>
                  <a:pt x="168" y="92"/>
                  <a:pt x="168" y="92"/>
                </a:cubicBezTo>
                <a:cubicBezTo>
                  <a:pt x="168" y="92"/>
                  <a:pt x="171" y="93"/>
                  <a:pt x="172" y="93"/>
                </a:cubicBezTo>
                <a:cubicBezTo>
                  <a:pt x="172" y="93"/>
                  <a:pt x="175" y="91"/>
                  <a:pt x="175" y="91"/>
                </a:cubicBezTo>
                <a:cubicBezTo>
                  <a:pt x="175" y="90"/>
                  <a:pt x="176" y="89"/>
                  <a:pt x="176" y="89"/>
                </a:cubicBezTo>
                <a:cubicBezTo>
                  <a:pt x="178" y="91"/>
                  <a:pt x="178" y="91"/>
                  <a:pt x="178" y="91"/>
                </a:cubicBezTo>
                <a:cubicBezTo>
                  <a:pt x="178" y="91"/>
                  <a:pt x="179" y="93"/>
                  <a:pt x="180" y="93"/>
                </a:cubicBezTo>
                <a:cubicBezTo>
                  <a:pt x="180" y="93"/>
                  <a:pt x="183" y="93"/>
                  <a:pt x="183" y="93"/>
                </a:cubicBezTo>
                <a:cubicBezTo>
                  <a:pt x="187" y="95"/>
                  <a:pt x="187" y="95"/>
                  <a:pt x="187" y="95"/>
                </a:cubicBezTo>
                <a:cubicBezTo>
                  <a:pt x="192" y="99"/>
                  <a:pt x="192" y="99"/>
                  <a:pt x="192" y="99"/>
                </a:cubicBezTo>
                <a:cubicBezTo>
                  <a:pt x="192" y="99"/>
                  <a:pt x="196" y="101"/>
                  <a:pt x="195" y="102"/>
                </a:cubicBezTo>
                <a:cubicBezTo>
                  <a:pt x="193" y="103"/>
                  <a:pt x="191" y="104"/>
                  <a:pt x="190" y="104"/>
                </a:cubicBezTo>
                <a:cubicBezTo>
                  <a:pt x="190" y="104"/>
                  <a:pt x="188" y="103"/>
                  <a:pt x="188" y="102"/>
                </a:cubicBezTo>
                <a:cubicBezTo>
                  <a:pt x="188" y="100"/>
                  <a:pt x="187" y="99"/>
                  <a:pt x="186" y="99"/>
                </a:cubicBezTo>
                <a:cubicBezTo>
                  <a:pt x="185" y="99"/>
                  <a:pt x="183" y="97"/>
                  <a:pt x="183" y="97"/>
                </a:cubicBezTo>
                <a:cubicBezTo>
                  <a:pt x="182" y="97"/>
                  <a:pt x="180" y="97"/>
                  <a:pt x="179" y="98"/>
                </a:cubicBezTo>
                <a:cubicBezTo>
                  <a:pt x="178" y="98"/>
                  <a:pt x="176" y="98"/>
                  <a:pt x="176" y="97"/>
                </a:cubicBezTo>
                <a:cubicBezTo>
                  <a:pt x="175" y="97"/>
                  <a:pt x="174" y="94"/>
                  <a:pt x="174" y="94"/>
                </a:cubicBezTo>
                <a:cubicBezTo>
                  <a:pt x="169" y="93"/>
                  <a:pt x="169" y="93"/>
                  <a:pt x="169" y="93"/>
                </a:cubicBezTo>
                <a:cubicBezTo>
                  <a:pt x="169" y="93"/>
                  <a:pt x="168" y="94"/>
                  <a:pt x="168" y="95"/>
                </a:cubicBezTo>
                <a:cubicBezTo>
                  <a:pt x="168" y="95"/>
                  <a:pt x="166" y="97"/>
                  <a:pt x="166" y="97"/>
                </a:cubicBezTo>
                <a:cubicBezTo>
                  <a:pt x="165" y="98"/>
                  <a:pt x="165" y="98"/>
                  <a:pt x="165" y="98"/>
                </a:cubicBezTo>
                <a:cubicBezTo>
                  <a:pt x="165" y="100"/>
                  <a:pt x="165" y="100"/>
                  <a:pt x="165" y="100"/>
                </a:cubicBezTo>
                <a:cubicBezTo>
                  <a:pt x="167" y="102"/>
                  <a:pt x="167" y="102"/>
                  <a:pt x="167" y="102"/>
                </a:cubicBezTo>
                <a:cubicBezTo>
                  <a:pt x="171" y="105"/>
                  <a:pt x="171" y="105"/>
                  <a:pt x="171" y="105"/>
                </a:cubicBezTo>
                <a:cubicBezTo>
                  <a:pt x="171" y="105"/>
                  <a:pt x="176" y="106"/>
                  <a:pt x="176" y="106"/>
                </a:cubicBezTo>
                <a:cubicBezTo>
                  <a:pt x="177" y="106"/>
                  <a:pt x="179" y="109"/>
                  <a:pt x="179" y="109"/>
                </a:cubicBezTo>
                <a:cubicBezTo>
                  <a:pt x="179" y="112"/>
                  <a:pt x="179" y="112"/>
                  <a:pt x="179" y="112"/>
                </a:cubicBezTo>
                <a:cubicBezTo>
                  <a:pt x="178" y="115"/>
                  <a:pt x="178" y="115"/>
                  <a:pt x="178" y="115"/>
                </a:cubicBezTo>
                <a:cubicBezTo>
                  <a:pt x="178" y="115"/>
                  <a:pt x="178" y="117"/>
                  <a:pt x="176" y="116"/>
                </a:cubicBezTo>
                <a:cubicBezTo>
                  <a:pt x="174" y="115"/>
                  <a:pt x="173" y="114"/>
                  <a:pt x="173" y="114"/>
                </a:cubicBezTo>
                <a:cubicBezTo>
                  <a:pt x="170" y="113"/>
                  <a:pt x="170" y="113"/>
                  <a:pt x="170" y="113"/>
                </a:cubicBezTo>
                <a:cubicBezTo>
                  <a:pt x="169" y="109"/>
                  <a:pt x="169" y="109"/>
                  <a:pt x="169" y="109"/>
                </a:cubicBezTo>
                <a:cubicBezTo>
                  <a:pt x="169" y="109"/>
                  <a:pt x="167" y="107"/>
                  <a:pt x="167" y="107"/>
                </a:cubicBezTo>
                <a:cubicBezTo>
                  <a:pt x="166" y="107"/>
                  <a:pt x="161" y="104"/>
                  <a:pt x="161" y="104"/>
                </a:cubicBezTo>
                <a:cubicBezTo>
                  <a:pt x="155" y="104"/>
                  <a:pt x="155" y="104"/>
                  <a:pt x="155" y="104"/>
                </a:cubicBezTo>
                <a:cubicBezTo>
                  <a:pt x="151" y="104"/>
                  <a:pt x="151" y="104"/>
                  <a:pt x="151" y="104"/>
                </a:cubicBezTo>
                <a:cubicBezTo>
                  <a:pt x="150" y="107"/>
                  <a:pt x="150" y="107"/>
                  <a:pt x="150" y="107"/>
                </a:cubicBezTo>
                <a:cubicBezTo>
                  <a:pt x="150" y="107"/>
                  <a:pt x="150" y="109"/>
                  <a:pt x="151" y="109"/>
                </a:cubicBezTo>
                <a:cubicBezTo>
                  <a:pt x="151" y="110"/>
                  <a:pt x="154" y="112"/>
                  <a:pt x="154" y="112"/>
                </a:cubicBezTo>
                <a:cubicBezTo>
                  <a:pt x="154" y="112"/>
                  <a:pt x="156" y="112"/>
                  <a:pt x="156" y="113"/>
                </a:cubicBezTo>
                <a:cubicBezTo>
                  <a:pt x="157" y="114"/>
                  <a:pt x="159" y="116"/>
                  <a:pt x="159" y="116"/>
                </a:cubicBezTo>
                <a:cubicBezTo>
                  <a:pt x="159" y="116"/>
                  <a:pt x="160" y="116"/>
                  <a:pt x="161" y="116"/>
                </a:cubicBezTo>
                <a:cubicBezTo>
                  <a:pt x="163" y="116"/>
                  <a:pt x="165" y="117"/>
                  <a:pt x="165" y="117"/>
                </a:cubicBezTo>
                <a:cubicBezTo>
                  <a:pt x="168" y="118"/>
                  <a:pt x="168" y="118"/>
                  <a:pt x="168" y="118"/>
                </a:cubicBezTo>
                <a:cubicBezTo>
                  <a:pt x="169" y="119"/>
                  <a:pt x="169" y="119"/>
                  <a:pt x="169" y="119"/>
                </a:cubicBezTo>
                <a:cubicBezTo>
                  <a:pt x="169" y="119"/>
                  <a:pt x="166" y="120"/>
                  <a:pt x="165" y="120"/>
                </a:cubicBezTo>
                <a:cubicBezTo>
                  <a:pt x="164" y="121"/>
                  <a:pt x="161" y="121"/>
                  <a:pt x="161" y="121"/>
                </a:cubicBezTo>
                <a:cubicBezTo>
                  <a:pt x="161" y="121"/>
                  <a:pt x="159" y="119"/>
                  <a:pt x="158" y="119"/>
                </a:cubicBezTo>
                <a:cubicBezTo>
                  <a:pt x="158" y="119"/>
                  <a:pt x="155" y="120"/>
                  <a:pt x="155" y="120"/>
                </a:cubicBezTo>
                <a:cubicBezTo>
                  <a:pt x="155" y="120"/>
                  <a:pt x="153" y="122"/>
                  <a:pt x="152" y="120"/>
                </a:cubicBezTo>
                <a:cubicBezTo>
                  <a:pt x="151" y="118"/>
                  <a:pt x="150" y="116"/>
                  <a:pt x="150" y="116"/>
                </a:cubicBezTo>
                <a:cubicBezTo>
                  <a:pt x="150" y="114"/>
                  <a:pt x="150" y="114"/>
                  <a:pt x="150" y="114"/>
                </a:cubicBezTo>
                <a:cubicBezTo>
                  <a:pt x="150" y="111"/>
                  <a:pt x="150" y="111"/>
                  <a:pt x="150" y="111"/>
                </a:cubicBezTo>
                <a:cubicBezTo>
                  <a:pt x="149" y="108"/>
                  <a:pt x="149" y="108"/>
                  <a:pt x="149" y="108"/>
                </a:cubicBezTo>
                <a:cubicBezTo>
                  <a:pt x="145" y="106"/>
                  <a:pt x="145" y="106"/>
                  <a:pt x="145" y="106"/>
                </a:cubicBezTo>
                <a:cubicBezTo>
                  <a:pt x="140" y="106"/>
                  <a:pt x="140" y="106"/>
                  <a:pt x="140" y="106"/>
                </a:cubicBezTo>
                <a:cubicBezTo>
                  <a:pt x="135" y="103"/>
                  <a:pt x="135" y="103"/>
                  <a:pt x="135" y="103"/>
                </a:cubicBezTo>
                <a:cubicBezTo>
                  <a:pt x="129" y="101"/>
                  <a:pt x="129" y="101"/>
                  <a:pt x="129" y="101"/>
                </a:cubicBezTo>
                <a:cubicBezTo>
                  <a:pt x="127" y="97"/>
                  <a:pt x="127" y="97"/>
                  <a:pt x="127" y="97"/>
                </a:cubicBezTo>
                <a:cubicBezTo>
                  <a:pt x="131" y="94"/>
                  <a:pt x="131" y="94"/>
                  <a:pt x="131" y="94"/>
                </a:cubicBezTo>
                <a:cubicBezTo>
                  <a:pt x="130" y="91"/>
                  <a:pt x="130" y="91"/>
                  <a:pt x="130" y="91"/>
                </a:cubicBezTo>
                <a:cubicBezTo>
                  <a:pt x="128" y="89"/>
                  <a:pt x="128" y="89"/>
                  <a:pt x="128" y="89"/>
                </a:cubicBezTo>
                <a:cubicBezTo>
                  <a:pt x="123" y="92"/>
                  <a:pt x="123" y="92"/>
                  <a:pt x="123" y="92"/>
                </a:cubicBezTo>
                <a:cubicBezTo>
                  <a:pt x="123" y="95"/>
                  <a:pt x="123" y="95"/>
                  <a:pt x="123" y="95"/>
                </a:cubicBezTo>
                <a:cubicBezTo>
                  <a:pt x="118" y="97"/>
                  <a:pt x="118" y="97"/>
                  <a:pt x="118" y="97"/>
                </a:cubicBezTo>
                <a:cubicBezTo>
                  <a:pt x="116" y="101"/>
                  <a:pt x="116" y="101"/>
                  <a:pt x="116" y="101"/>
                </a:cubicBezTo>
                <a:cubicBezTo>
                  <a:pt x="119" y="104"/>
                  <a:pt x="119" y="104"/>
                  <a:pt x="119" y="104"/>
                </a:cubicBezTo>
                <a:cubicBezTo>
                  <a:pt x="119" y="109"/>
                  <a:pt x="119" y="109"/>
                  <a:pt x="119" y="109"/>
                </a:cubicBezTo>
                <a:cubicBezTo>
                  <a:pt x="119" y="109"/>
                  <a:pt x="118" y="114"/>
                  <a:pt x="119" y="115"/>
                </a:cubicBezTo>
                <a:cubicBezTo>
                  <a:pt x="119" y="115"/>
                  <a:pt x="118" y="118"/>
                  <a:pt x="118" y="120"/>
                </a:cubicBezTo>
                <a:cubicBezTo>
                  <a:pt x="119" y="121"/>
                  <a:pt x="119" y="122"/>
                  <a:pt x="121" y="123"/>
                </a:cubicBezTo>
                <a:cubicBezTo>
                  <a:pt x="122" y="124"/>
                  <a:pt x="122" y="124"/>
                  <a:pt x="124" y="125"/>
                </a:cubicBezTo>
                <a:cubicBezTo>
                  <a:pt x="126" y="126"/>
                  <a:pt x="127" y="127"/>
                  <a:pt x="127" y="127"/>
                </a:cubicBezTo>
                <a:cubicBezTo>
                  <a:pt x="129" y="131"/>
                  <a:pt x="129" y="131"/>
                  <a:pt x="129" y="131"/>
                </a:cubicBezTo>
                <a:cubicBezTo>
                  <a:pt x="129" y="131"/>
                  <a:pt x="130" y="132"/>
                  <a:pt x="131" y="132"/>
                </a:cubicBezTo>
                <a:cubicBezTo>
                  <a:pt x="132" y="133"/>
                  <a:pt x="135" y="134"/>
                  <a:pt x="135" y="135"/>
                </a:cubicBezTo>
                <a:cubicBezTo>
                  <a:pt x="135" y="137"/>
                  <a:pt x="136" y="139"/>
                  <a:pt x="136" y="139"/>
                </a:cubicBezTo>
                <a:cubicBezTo>
                  <a:pt x="136" y="139"/>
                  <a:pt x="137" y="141"/>
                  <a:pt x="137" y="141"/>
                </a:cubicBezTo>
                <a:cubicBezTo>
                  <a:pt x="138" y="142"/>
                  <a:pt x="139" y="141"/>
                  <a:pt x="139" y="142"/>
                </a:cubicBezTo>
                <a:cubicBezTo>
                  <a:pt x="140" y="143"/>
                  <a:pt x="139" y="144"/>
                  <a:pt x="141" y="145"/>
                </a:cubicBezTo>
                <a:cubicBezTo>
                  <a:pt x="142" y="147"/>
                  <a:pt x="144" y="148"/>
                  <a:pt x="144" y="148"/>
                </a:cubicBezTo>
                <a:cubicBezTo>
                  <a:pt x="145" y="148"/>
                  <a:pt x="147" y="149"/>
                  <a:pt x="147" y="149"/>
                </a:cubicBezTo>
                <a:cubicBezTo>
                  <a:pt x="153" y="153"/>
                  <a:pt x="153" y="153"/>
                  <a:pt x="153" y="153"/>
                </a:cubicBezTo>
                <a:cubicBezTo>
                  <a:pt x="157" y="158"/>
                  <a:pt x="157" y="158"/>
                  <a:pt x="157" y="158"/>
                </a:cubicBezTo>
                <a:cubicBezTo>
                  <a:pt x="160" y="161"/>
                  <a:pt x="160" y="161"/>
                  <a:pt x="160" y="161"/>
                </a:cubicBezTo>
                <a:cubicBezTo>
                  <a:pt x="159" y="165"/>
                  <a:pt x="159" y="165"/>
                  <a:pt x="159" y="165"/>
                </a:cubicBezTo>
                <a:cubicBezTo>
                  <a:pt x="158" y="167"/>
                  <a:pt x="158" y="167"/>
                  <a:pt x="158" y="167"/>
                </a:cubicBezTo>
                <a:cubicBezTo>
                  <a:pt x="158" y="167"/>
                  <a:pt x="156" y="168"/>
                  <a:pt x="155" y="168"/>
                </a:cubicBezTo>
                <a:cubicBezTo>
                  <a:pt x="155" y="168"/>
                  <a:pt x="153" y="169"/>
                  <a:pt x="153" y="169"/>
                </a:cubicBezTo>
                <a:cubicBezTo>
                  <a:pt x="153" y="169"/>
                  <a:pt x="152" y="168"/>
                  <a:pt x="152" y="168"/>
                </a:cubicBezTo>
                <a:cubicBezTo>
                  <a:pt x="153" y="167"/>
                  <a:pt x="156" y="166"/>
                  <a:pt x="156" y="166"/>
                </a:cubicBezTo>
                <a:cubicBezTo>
                  <a:pt x="156" y="166"/>
                  <a:pt x="156" y="163"/>
                  <a:pt x="155" y="163"/>
                </a:cubicBezTo>
                <a:cubicBezTo>
                  <a:pt x="154" y="162"/>
                  <a:pt x="151" y="160"/>
                  <a:pt x="151" y="160"/>
                </a:cubicBezTo>
                <a:cubicBezTo>
                  <a:pt x="149" y="158"/>
                  <a:pt x="149" y="158"/>
                  <a:pt x="149" y="158"/>
                </a:cubicBezTo>
                <a:cubicBezTo>
                  <a:pt x="146" y="158"/>
                  <a:pt x="146" y="158"/>
                  <a:pt x="146" y="158"/>
                </a:cubicBezTo>
                <a:cubicBezTo>
                  <a:pt x="146" y="158"/>
                  <a:pt x="144" y="158"/>
                  <a:pt x="144" y="159"/>
                </a:cubicBezTo>
                <a:cubicBezTo>
                  <a:pt x="143" y="160"/>
                  <a:pt x="140" y="162"/>
                  <a:pt x="140" y="162"/>
                </a:cubicBezTo>
                <a:cubicBezTo>
                  <a:pt x="138" y="166"/>
                  <a:pt x="138" y="166"/>
                  <a:pt x="138" y="166"/>
                </a:cubicBezTo>
                <a:cubicBezTo>
                  <a:pt x="143" y="167"/>
                  <a:pt x="143" y="167"/>
                  <a:pt x="143" y="167"/>
                </a:cubicBezTo>
                <a:cubicBezTo>
                  <a:pt x="143" y="167"/>
                  <a:pt x="145" y="169"/>
                  <a:pt x="145" y="169"/>
                </a:cubicBezTo>
                <a:cubicBezTo>
                  <a:pt x="145" y="170"/>
                  <a:pt x="147" y="172"/>
                  <a:pt x="147" y="172"/>
                </a:cubicBezTo>
                <a:cubicBezTo>
                  <a:pt x="149" y="173"/>
                  <a:pt x="149" y="173"/>
                  <a:pt x="149" y="173"/>
                </a:cubicBezTo>
                <a:cubicBezTo>
                  <a:pt x="149" y="175"/>
                  <a:pt x="149" y="175"/>
                  <a:pt x="149" y="175"/>
                </a:cubicBezTo>
                <a:cubicBezTo>
                  <a:pt x="148" y="178"/>
                  <a:pt x="148" y="178"/>
                  <a:pt x="148" y="178"/>
                </a:cubicBezTo>
                <a:cubicBezTo>
                  <a:pt x="145" y="182"/>
                  <a:pt x="145" y="182"/>
                  <a:pt x="145" y="182"/>
                </a:cubicBezTo>
                <a:cubicBezTo>
                  <a:pt x="145" y="182"/>
                  <a:pt x="143" y="183"/>
                  <a:pt x="143" y="183"/>
                </a:cubicBezTo>
                <a:cubicBezTo>
                  <a:pt x="142" y="183"/>
                  <a:pt x="140" y="185"/>
                  <a:pt x="140" y="185"/>
                </a:cubicBezTo>
                <a:cubicBezTo>
                  <a:pt x="140" y="185"/>
                  <a:pt x="139" y="185"/>
                  <a:pt x="139" y="185"/>
                </a:cubicBezTo>
                <a:cubicBezTo>
                  <a:pt x="138" y="185"/>
                  <a:pt x="136" y="184"/>
                  <a:pt x="135" y="184"/>
                </a:cubicBezTo>
                <a:cubicBezTo>
                  <a:pt x="135" y="184"/>
                  <a:pt x="133" y="185"/>
                  <a:pt x="133" y="185"/>
                </a:cubicBezTo>
                <a:cubicBezTo>
                  <a:pt x="133" y="185"/>
                  <a:pt x="130" y="187"/>
                  <a:pt x="134" y="188"/>
                </a:cubicBezTo>
                <a:cubicBezTo>
                  <a:pt x="138" y="188"/>
                  <a:pt x="139" y="188"/>
                  <a:pt x="140" y="188"/>
                </a:cubicBezTo>
                <a:cubicBezTo>
                  <a:pt x="140" y="188"/>
                  <a:pt x="144" y="188"/>
                  <a:pt x="144" y="188"/>
                </a:cubicBezTo>
                <a:cubicBezTo>
                  <a:pt x="144" y="188"/>
                  <a:pt x="145" y="188"/>
                  <a:pt x="146" y="189"/>
                </a:cubicBezTo>
                <a:cubicBezTo>
                  <a:pt x="148" y="189"/>
                  <a:pt x="149" y="189"/>
                  <a:pt x="150" y="190"/>
                </a:cubicBezTo>
                <a:cubicBezTo>
                  <a:pt x="151" y="190"/>
                  <a:pt x="152" y="191"/>
                  <a:pt x="152" y="191"/>
                </a:cubicBezTo>
                <a:cubicBezTo>
                  <a:pt x="152" y="192"/>
                  <a:pt x="152" y="192"/>
                  <a:pt x="153" y="192"/>
                </a:cubicBezTo>
                <a:cubicBezTo>
                  <a:pt x="154" y="192"/>
                  <a:pt x="155" y="193"/>
                  <a:pt x="155" y="193"/>
                </a:cubicBezTo>
                <a:cubicBezTo>
                  <a:pt x="156" y="193"/>
                  <a:pt x="156" y="193"/>
                  <a:pt x="156" y="193"/>
                </a:cubicBezTo>
                <a:cubicBezTo>
                  <a:pt x="156" y="193"/>
                  <a:pt x="157" y="193"/>
                  <a:pt x="158" y="193"/>
                </a:cubicBezTo>
                <a:cubicBezTo>
                  <a:pt x="159" y="193"/>
                  <a:pt x="159" y="192"/>
                  <a:pt x="160" y="192"/>
                </a:cubicBezTo>
                <a:cubicBezTo>
                  <a:pt x="161" y="192"/>
                  <a:pt x="164" y="192"/>
                  <a:pt x="164" y="192"/>
                </a:cubicBezTo>
                <a:cubicBezTo>
                  <a:pt x="166" y="196"/>
                  <a:pt x="166" y="196"/>
                  <a:pt x="166" y="196"/>
                </a:cubicBezTo>
                <a:cubicBezTo>
                  <a:pt x="166" y="196"/>
                  <a:pt x="166" y="197"/>
                  <a:pt x="167" y="197"/>
                </a:cubicBezTo>
                <a:cubicBezTo>
                  <a:pt x="167" y="198"/>
                  <a:pt x="169" y="199"/>
                  <a:pt x="170" y="199"/>
                </a:cubicBezTo>
                <a:cubicBezTo>
                  <a:pt x="171" y="199"/>
                  <a:pt x="179" y="197"/>
                  <a:pt x="179" y="197"/>
                </a:cubicBezTo>
                <a:cubicBezTo>
                  <a:pt x="175" y="194"/>
                  <a:pt x="175" y="194"/>
                  <a:pt x="175" y="194"/>
                </a:cubicBezTo>
                <a:cubicBezTo>
                  <a:pt x="175" y="194"/>
                  <a:pt x="173" y="192"/>
                  <a:pt x="172" y="191"/>
                </a:cubicBezTo>
                <a:cubicBezTo>
                  <a:pt x="172" y="190"/>
                  <a:pt x="167" y="187"/>
                  <a:pt x="167" y="187"/>
                </a:cubicBezTo>
                <a:cubicBezTo>
                  <a:pt x="162" y="186"/>
                  <a:pt x="162" y="186"/>
                  <a:pt x="162" y="186"/>
                </a:cubicBezTo>
                <a:cubicBezTo>
                  <a:pt x="156" y="183"/>
                  <a:pt x="156" y="183"/>
                  <a:pt x="156" y="183"/>
                </a:cubicBezTo>
                <a:cubicBezTo>
                  <a:pt x="150" y="181"/>
                  <a:pt x="150" y="181"/>
                  <a:pt x="150" y="181"/>
                </a:cubicBezTo>
                <a:cubicBezTo>
                  <a:pt x="150" y="181"/>
                  <a:pt x="152" y="177"/>
                  <a:pt x="153" y="176"/>
                </a:cubicBezTo>
                <a:cubicBezTo>
                  <a:pt x="153" y="175"/>
                  <a:pt x="153" y="172"/>
                  <a:pt x="154" y="172"/>
                </a:cubicBezTo>
                <a:cubicBezTo>
                  <a:pt x="155" y="173"/>
                  <a:pt x="157" y="173"/>
                  <a:pt x="158" y="173"/>
                </a:cubicBezTo>
                <a:cubicBezTo>
                  <a:pt x="159" y="173"/>
                  <a:pt x="161" y="172"/>
                  <a:pt x="162" y="172"/>
                </a:cubicBezTo>
                <a:cubicBezTo>
                  <a:pt x="163" y="172"/>
                  <a:pt x="165" y="173"/>
                  <a:pt x="165" y="173"/>
                </a:cubicBezTo>
                <a:cubicBezTo>
                  <a:pt x="165" y="173"/>
                  <a:pt x="166" y="175"/>
                  <a:pt x="166" y="176"/>
                </a:cubicBezTo>
                <a:cubicBezTo>
                  <a:pt x="167" y="176"/>
                  <a:pt x="167" y="178"/>
                  <a:pt x="168" y="179"/>
                </a:cubicBezTo>
                <a:cubicBezTo>
                  <a:pt x="169" y="179"/>
                  <a:pt x="174" y="181"/>
                  <a:pt x="174" y="181"/>
                </a:cubicBezTo>
                <a:cubicBezTo>
                  <a:pt x="174" y="181"/>
                  <a:pt x="180" y="183"/>
                  <a:pt x="180" y="183"/>
                </a:cubicBezTo>
                <a:cubicBezTo>
                  <a:pt x="181" y="183"/>
                  <a:pt x="183" y="183"/>
                  <a:pt x="183" y="183"/>
                </a:cubicBezTo>
                <a:cubicBezTo>
                  <a:pt x="186" y="186"/>
                  <a:pt x="186" y="186"/>
                  <a:pt x="186" y="186"/>
                </a:cubicBezTo>
                <a:cubicBezTo>
                  <a:pt x="192" y="185"/>
                  <a:pt x="192" y="185"/>
                  <a:pt x="192" y="185"/>
                </a:cubicBezTo>
                <a:cubicBezTo>
                  <a:pt x="198" y="184"/>
                  <a:pt x="198" y="184"/>
                  <a:pt x="198" y="184"/>
                </a:cubicBezTo>
                <a:cubicBezTo>
                  <a:pt x="199" y="186"/>
                  <a:pt x="199" y="186"/>
                  <a:pt x="199" y="186"/>
                </a:cubicBezTo>
                <a:cubicBezTo>
                  <a:pt x="199" y="186"/>
                  <a:pt x="202" y="188"/>
                  <a:pt x="202" y="188"/>
                </a:cubicBezTo>
                <a:cubicBezTo>
                  <a:pt x="202" y="189"/>
                  <a:pt x="204" y="193"/>
                  <a:pt x="204" y="193"/>
                </a:cubicBezTo>
                <a:cubicBezTo>
                  <a:pt x="204" y="193"/>
                  <a:pt x="204" y="196"/>
                  <a:pt x="204" y="196"/>
                </a:cubicBezTo>
                <a:cubicBezTo>
                  <a:pt x="204" y="197"/>
                  <a:pt x="206" y="201"/>
                  <a:pt x="206" y="201"/>
                </a:cubicBezTo>
                <a:cubicBezTo>
                  <a:pt x="207" y="202"/>
                  <a:pt x="211" y="206"/>
                  <a:pt x="211" y="207"/>
                </a:cubicBezTo>
                <a:cubicBezTo>
                  <a:pt x="211" y="207"/>
                  <a:pt x="213" y="210"/>
                  <a:pt x="214" y="210"/>
                </a:cubicBezTo>
                <a:cubicBezTo>
                  <a:pt x="214" y="210"/>
                  <a:pt x="215" y="209"/>
                  <a:pt x="215" y="209"/>
                </a:cubicBezTo>
                <a:cubicBezTo>
                  <a:pt x="216" y="209"/>
                  <a:pt x="219" y="207"/>
                  <a:pt x="219" y="207"/>
                </a:cubicBezTo>
                <a:cubicBezTo>
                  <a:pt x="219" y="207"/>
                  <a:pt x="222" y="207"/>
                  <a:pt x="222" y="208"/>
                </a:cubicBezTo>
                <a:cubicBezTo>
                  <a:pt x="222" y="209"/>
                  <a:pt x="226" y="212"/>
                  <a:pt x="226" y="212"/>
                </a:cubicBezTo>
                <a:cubicBezTo>
                  <a:pt x="226" y="212"/>
                  <a:pt x="227" y="216"/>
                  <a:pt x="227" y="216"/>
                </a:cubicBezTo>
                <a:cubicBezTo>
                  <a:pt x="226" y="217"/>
                  <a:pt x="223" y="218"/>
                  <a:pt x="223" y="219"/>
                </a:cubicBezTo>
                <a:cubicBezTo>
                  <a:pt x="222" y="219"/>
                  <a:pt x="219" y="219"/>
                  <a:pt x="219" y="219"/>
                </a:cubicBezTo>
                <a:cubicBezTo>
                  <a:pt x="218" y="220"/>
                  <a:pt x="214" y="221"/>
                  <a:pt x="214" y="221"/>
                </a:cubicBezTo>
                <a:cubicBezTo>
                  <a:pt x="214" y="217"/>
                  <a:pt x="214" y="217"/>
                  <a:pt x="214" y="217"/>
                </a:cubicBezTo>
                <a:cubicBezTo>
                  <a:pt x="214" y="217"/>
                  <a:pt x="214" y="216"/>
                  <a:pt x="213" y="216"/>
                </a:cubicBezTo>
                <a:cubicBezTo>
                  <a:pt x="213" y="216"/>
                  <a:pt x="207" y="214"/>
                  <a:pt x="207" y="214"/>
                </a:cubicBezTo>
                <a:cubicBezTo>
                  <a:pt x="206" y="209"/>
                  <a:pt x="206" y="209"/>
                  <a:pt x="206" y="209"/>
                </a:cubicBezTo>
                <a:cubicBezTo>
                  <a:pt x="203" y="206"/>
                  <a:pt x="203" y="206"/>
                  <a:pt x="203" y="206"/>
                </a:cubicBezTo>
                <a:cubicBezTo>
                  <a:pt x="200" y="204"/>
                  <a:pt x="200" y="204"/>
                  <a:pt x="200" y="204"/>
                </a:cubicBezTo>
                <a:cubicBezTo>
                  <a:pt x="198" y="201"/>
                  <a:pt x="198" y="201"/>
                  <a:pt x="198" y="201"/>
                </a:cubicBezTo>
                <a:cubicBezTo>
                  <a:pt x="194" y="201"/>
                  <a:pt x="194" y="201"/>
                  <a:pt x="194" y="201"/>
                </a:cubicBezTo>
                <a:cubicBezTo>
                  <a:pt x="194" y="201"/>
                  <a:pt x="192" y="202"/>
                  <a:pt x="192" y="202"/>
                </a:cubicBezTo>
                <a:cubicBezTo>
                  <a:pt x="191" y="203"/>
                  <a:pt x="187" y="202"/>
                  <a:pt x="187" y="202"/>
                </a:cubicBezTo>
                <a:cubicBezTo>
                  <a:pt x="184" y="203"/>
                  <a:pt x="184" y="203"/>
                  <a:pt x="184" y="203"/>
                </a:cubicBezTo>
                <a:cubicBezTo>
                  <a:pt x="184" y="205"/>
                  <a:pt x="184" y="205"/>
                  <a:pt x="184" y="205"/>
                </a:cubicBezTo>
                <a:cubicBezTo>
                  <a:pt x="189" y="205"/>
                  <a:pt x="189" y="205"/>
                  <a:pt x="189" y="205"/>
                </a:cubicBezTo>
                <a:cubicBezTo>
                  <a:pt x="193" y="206"/>
                  <a:pt x="193" y="206"/>
                  <a:pt x="193" y="206"/>
                </a:cubicBezTo>
                <a:cubicBezTo>
                  <a:pt x="199" y="207"/>
                  <a:pt x="199" y="207"/>
                  <a:pt x="199" y="207"/>
                </a:cubicBezTo>
                <a:cubicBezTo>
                  <a:pt x="199" y="211"/>
                  <a:pt x="199" y="211"/>
                  <a:pt x="199" y="211"/>
                </a:cubicBezTo>
                <a:cubicBezTo>
                  <a:pt x="199" y="211"/>
                  <a:pt x="200" y="213"/>
                  <a:pt x="200" y="214"/>
                </a:cubicBezTo>
                <a:cubicBezTo>
                  <a:pt x="200" y="215"/>
                  <a:pt x="202" y="219"/>
                  <a:pt x="202" y="219"/>
                </a:cubicBezTo>
                <a:cubicBezTo>
                  <a:pt x="204" y="225"/>
                  <a:pt x="204" y="225"/>
                  <a:pt x="204" y="225"/>
                </a:cubicBezTo>
                <a:cubicBezTo>
                  <a:pt x="206" y="229"/>
                  <a:pt x="206" y="229"/>
                  <a:pt x="206" y="229"/>
                </a:cubicBezTo>
                <a:cubicBezTo>
                  <a:pt x="208" y="230"/>
                  <a:pt x="208" y="230"/>
                  <a:pt x="208" y="230"/>
                </a:cubicBezTo>
                <a:cubicBezTo>
                  <a:pt x="208" y="234"/>
                  <a:pt x="208" y="234"/>
                  <a:pt x="208" y="234"/>
                </a:cubicBezTo>
                <a:cubicBezTo>
                  <a:pt x="210" y="235"/>
                  <a:pt x="210" y="235"/>
                  <a:pt x="210" y="235"/>
                </a:cubicBezTo>
                <a:cubicBezTo>
                  <a:pt x="210" y="235"/>
                  <a:pt x="209" y="236"/>
                  <a:pt x="209" y="237"/>
                </a:cubicBezTo>
                <a:cubicBezTo>
                  <a:pt x="209" y="237"/>
                  <a:pt x="207" y="240"/>
                  <a:pt x="207" y="240"/>
                </a:cubicBezTo>
                <a:cubicBezTo>
                  <a:pt x="207" y="240"/>
                  <a:pt x="205" y="240"/>
                  <a:pt x="204" y="240"/>
                </a:cubicBezTo>
                <a:cubicBezTo>
                  <a:pt x="204" y="239"/>
                  <a:pt x="203" y="237"/>
                  <a:pt x="202" y="237"/>
                </a:cubicBezTo>
                <a:cubicBezTo>
                  <a:pt x="200" y="236"/>
                  <a:pt x="200" y="234"/>
                  <a:pt x="199" y="234"/>
                </a:cubicBezTo>
                <a:cubicBezTo>
                  <a:pt x="198" y="234"/>
                  <a:pt x="195" y="234"/>
                  <a:pt x="195" y="234"/>
                </a:cubicBezTo>
                <a:cubicBezTo>
                  <a:pt x="195" y="234"/>
                  <a:pt x="193" y="231"/>
                  <a:pt x="192" y="230"/>
                </a:cubicBezTo>
                <a:cubicBezTo>
                  <a:pt x="192" y="230"/>
                  <a:pt x="191" y="229"/>
                  <a:pt x="190" y="228"/>
                </a:cubicBezTo>
                <a:cubicBezTo>
                  <a:pt x="189" y="227"/>
                  <a:pt x="187" y="224"/>
                  <a:pt x="187" y="225"/>
                </a:cubicBezTo>
                <a:cubicBezTo>
                  <a:pt x="187" y="227"/>
                  <a:pt x="188" y="229"/>
                  <a:pt x="187" y="229"/>
                </a:cubicBezTo>
                <a:cubicBezTo>
                  <a:pt x="185" y="229"/>
                  <a:pt x="184" y="229"/>
                  <a:pt x="184" y="229"/>
                </a:cubicBezTo>
                <a:cubicBezTo>
                  <a:pt x="184" y="229"/>
                  <a:pt x="182" y="231"/>
                  <a:pt x="181" y="232"/>
                </a:cubicBezTo>
                <a:cubicBezTo>
                  <a:pt x="181" y="232"/>
                  <a:pt x="182" y="232"/>
                  <a:pt x="180" y="233"/>
                </a:cubicBezTo>
                <a:cubicBezTo>
                  <a:pt x="179" y="233"/>
                  <a:pt x="177" y="233"/>
                  <a:pt x="177" y="233"/>
                </a:cubicBezTo>
                <a:cubicBezTo>
                  <a:pt x="177" y="232"/>
                  <a:pt x="177" y="232"/>
                  <a:pt x="177" y="231"/>
                </a:cubicBezTo>
                <a:cubicBezTo>
                  <a:pt x="178" y="230"/>
                  <a:pt x="184" y="227"/>
                  <a:pt x="184" y="227"/>
                </a:cubicBezTo>
                <a:cubicBezTo>
                  <a:pt x="184" y="226"/>
                  <a:pt x="182" y="223"/>
                  <a:pt x="182" y="223"/>
                </a:cubicBezTo>
                <a:cubicBezTo>
                  <a:pt x="181" y="224"/>
                  <a:pt x="181" y="224"/>
                  <a:pt x="181" y="224"/>
                </a:cubicBezTo>
                <a:cubicBezTo>
                  <a:pt x="178" y="226"/>
                  <a:pt x="178" y="226"/>
                  <a:pt x="178" y="226"/>
                </a:cubicBezTo>
                <a:cubicBezTo>
                  <a:pt x="174" y="229"/>
                  <a:pt x="174" y="229"/>
                  <a:pt x="174" y="229"/>
                </a:cubicBezTo>
                <a:cubicBezTo>
                  <a:pt x="171" y="230"/>
                  <a:pt x="171" y="230"/>
                  <a:pt x="171" y="230"/>
                </a:cubicBezTo>
                <a:cubicBezTo>
                  <a:pt x="168" y="232"/>
                  <a:pt x="168" y="232"/>
                  <a:pt x="168" y="232"/>
                </a:cubicBezTo>
                <a:cubicBezTo>
                  <a:pt x="164" y="233"/>
                  <a:pt x="164" y="233"/>
                  <a:pt x="164" y="233"/>
                </a:cubicBezTo>
                <a:cubicBezTo>
                  <a:pt x="160" y="233"/>
                  <a:pt x="160" y="233"/>
                  <a:pt x="160" y="233"/>
                </a:cubicBezTo>
                <a:cubicBezTo>
                  <a:pt x="158" y="232"/>
                  <a:pt x="158" y="232"/>
                  <a:pt x="158" y="232"/>
                </a:cubicBezTo>
                <a:cubicBezTo>
                  <a:pt x="156" y="229"/>
                  <a:pt x="156" y="229"/>
                  <a:pt x="156" y="229"/>
                </a:cubicBezTo>
                <a:cubicBezTo>
                  <a:pt x="155" y="229"/>
                  <a:pt x="155" y="229"/>
                  <a:pt x="155" y="229"/>
                </a:cubicBezTo>
                <a:cubicBezTo>
                  <a:pt x="155" y="229"/>
                  <a:pt x="154" y="227"/>
                  <a:pt x="155" y="226"/>
                </a:cubicBezTo>
                <a:cubicBezTo>
                  <a:pt x="155" y="226"/>
                  <a:pt x="156" y="225"/>
                  <a:pt x="158" y="225"/>
                </a:cubicBezTo>
                <a:cubicBezTo>
                  <a:pt x="160" y="225"/>
                  <a:pt x="161" y="225"/>
                  <a:pt x="162" y="225"/>
                </a:cubicBezTo>
                <a:cubicBezTo>
                  <a:pt x="163" y="225"/>
                  <a:pt x="164" y="224"/>
                  <a:pt x="164" y="224"/>
                </a:cubicBezTo>
                <a:cubicBezTo>
                  <a:pt x="164" y="224"/>
                  <a:pt x="165" y="224"/>
                  <a:pt x="165" y="223"/>
                </a:cubicBezTo>
                <a:cubicBezTo>
                  <a:pt x="165" y="222"/>
                  <a:pt x="162" y="218"/>
                  <a:pt x="162" y="218"/>
                </a:cubicBezTo>
                <a:cubicBezTo>
                  <a:pt x="162" y="218"/>
                  <a:pt x="158" y="218"/>
                  <a:pt x="157" y="219"/>
                </a:cubicBezTo>
                <a:cubicBezTo>
                  <a:pt x="155" y="219"/>
                  <a:pt x="155" y="221"/>
                  <a:pt x="153" y="220"/>
                </a:cubicBezTo>
                <a:cubicBezTo>
                  <a:pt x="151" y="219"/>
                  <a:pt x="146" y="217"/>
                  <a:pt x="146" y="217"/>
                </a:cubicBezTo>
                <a:cubicBezTo>
                  <a:pt x="142" y="213"/>
                  <a:pt x="142" y="213"/>
                  <a:pt x="142" y="213"/>
                </a:cubicBezTo>
                <a:cubicBezTo>
                  <a:pt x="140" y="215"/>
                  <a:pt x="140" y="215"/>
                  <a:pt x="140" y="215"/>
                </a:cubicBezTo>
                <a:cubicBezTo>
                  <a:pt x="137" y="217"/>
                  <a:pt x="137" y="217"/>
                  <a:pt x="137" y="217"/>
                </a:cubicBezTo>
                <a:cubicBezTo>
                  <a:pt x="137" y="217"/>
                  <a:pt x="137" y="219"/>
                  <a:pt x="135" y="217"/>
                </a:cubicBezTo>
                <a:cubicBezTo>
                  <a:pt x="133" y="214"/>
                  <a:pt x="133" y="212"/>
                  <a:pt x="133" y="212"/>
                </a:cubicBezTo>
                <a:cubicBezTo>
                  <a:pt x="130" y="212"/>
                  <a:pt x="130" y="212"/>
                  <a:pt x="130" y="212"/>
                </a:cubicBezTo>
                <a:cubicBezTo>
                  <a:pt x="129" y="215"/>
                  <a:pt x="129" y="215"/>
                  <a:pt x="129" y="215"/>
                </a:cubicBezTo>
                <a:cubicBezTo>
                  <a:pt x="129" y="215"/>
                  <a:pt x="127" y="218"/>
                  <a:pt x="127" y="218"/>
                </a:cubicBezTo>
                <a:cubicBezTo>
                  <a:pt x="126" y="218"/>
                  <a:pt x="123" y="218"/>
                  <a:pt x="122" y="219"/>
                </a:cubicBezTo>
                <a:cubicBezTo>
                  <a:pt x="122" y="219"/>
                  <a:pt x="117" y="219"/>
                  <a:pt x="117" y="219"/>
                </a:cubicBezTo>
                <a:cubicBezTo>
                  <a:pt x="110" y="217"/>
                  <a:pt x="110" y="217"/>
                  <a:pt x="110" y="217"/>
                </a:cubicBezTo>
                <a:cubicBezTo>
                  <a:pt x="110" y="217"/>
                  <a:pt x="108" y="218"/>
                  <a:pt x="108" y="218"/>
                </a:cubicBezTo>
                <a:cubicBezTo>
                  <a:pt x="107" y="219"/>
                  <a:pt x="97" y="221"/>
                  <a:pt x="97" y="221"/>
                </a:cubicBezTo>
                <a:cubicBezTo>
                  <a:pt x="92" y="224"/>
                  <a:pt x="92" y="224"/>
                  <a:pt x="92" y="224"/>
                </a:cubicBezTo>
                <a:cubicBezTo>
                  <a:pt x="89" y="224"/>
                  <a:pt x="89" y="224"/>
                  <a:pt x="89" y="224"/>
                </a:cubicBezTo>
                <a:cubicBezTo>
                  <a:pt x="86" y="220"/>
                  <a:pt x="86" y="220"/>
                  <a:pt x="86" y="220"/>
                </a:cubicBezTo>
                <a:cubicBezTo>
                  <a:pt x="84" y="217"/>
                  <a:pt x="84" y="217"/>
                  <a:pt x="84" y="217"/>
                </a:cubicBezTo>
                <a:cubicBezTo>
                  <a:pt x="84" y="221"/>
                  <a:pt x="84" y="221"/>
                  <a:pt x="84" y="221"/>
                </a:cubicBezTo>
                <a:cubicBezTo>
                  <a:pt x="83" y="223"/>
                  <a:pt x="83" y="223"/>
                  <a:pt x="83" y="223"/>
                </a:cubicBezTo>
                <a:cubicBezTo>
                  <a:pt x="83" y="223"/>
                  <a:pt x="79" y="227"/>
                  <a:pt x="78" y="228"/>
                </a:cubicBezTo>
                <a:cubicBezTo>
                  <a:pt x="78" y="228"/>
                  <a:pt x="73" y="223"/>
                  <a:pt x="73" y="223"/>
                </a:cubicBezTo>
                <a:cubicBezTo>
                  <a:pt x="72" y="216"/>
                  <a:pt x="72" y="216"/>
                  <a:pt x="72" y="216"/>
                </a:cubicBezTo>
                <a:cubicBezTo>
                  <a:pt x="67" y="211"/>
                  <a:pt x="67" y="211"/>
                  <a:pt x="67" y="211"/>
                </a:cubicBezTo>
                <a:cubicBezTo>
                  <a:pt x="64" y="212"/>
                  <a:pt x="64" y="212"/>
                  <a:pt x="64" y="212"/>
                </a:cubicBezTo>
                <a:cubicBezTo>
                  <a:pt x="63" y="207"/>
                  <a:pt x="63" y="207"/>
                  <a:pt x="63" y="207"/>
                </a:cubicBezTo>
                <a:cubicBezTo>
                  <a:pt x="61" y="204"/>
                  <a:pt x="61" y="204"/>
                  <a:pt x="61" y="204"/>
                </a:cubicBezTo>
                <a:cubicBezTo>
                  <a:pt x="57" y="204"/>
                  <a:pt x="57" y="204"/>
                  <a:pt x="57" y="204"/>
                </a:cubicBezTo>
                <a:cubicBezTo>
                  <a:pt x="56" y="206"/>
                  <a:pt x="56" y="206"/>
                  <a:pt x="56" y="206"/>
                </a:cubicBezTo>
                <a:cubicBezTo>
                  <a:pt x="55" y="209"/>
                  <a:pt x="55" y="209"/>
                  <a:pt x="55" y="209"/>
                </a:cubicBezTo>
                <a:cubicBezTo>
                  <a:pt x="55" y="209"/>
                  <a:pt x="56" y="212"/>
                  <a:pt x="56" y="212"/>
                </a:cubicBezTo>
                <a:cubicBezTo>
                  <a:pt x="56" y="213"/>
                  <a:pt x="55" y="214"/>
                  <a:pt x="54" y="214"/>
                </a:cubicBezTo>
                <a:cubicBezTo>
                  <a:pt x="54" y="214"/>
                  <a:pt x="49" y="216"/>
                  <a:pt x="49" y="216"/>
                </a:cubicBezTo>
                <a:cubicBezTo>
                  <a:pt x="49" y="216"/>
                  <a:pt x="48" y="213"/>
                  <a:pt x="48" y="212"/>
                </a:cubicBezTo>
                <a:cubicBezTo>
                  <a:pt x="48" y="210"/>
                  <a:pt x="48" y="207"/>
                  <a:pt x="48" y="207"/>
                </a:cubicBezTo>
                <a:cubicBezTo>
                  <a:pt x="48" y="207"/>
                  <a:pt x="52" y="205"/>
                  <a:pt x="52" y="205"/>
                </a:cubicBezTo>
                <a:cubicBezTo>
                  <a:pt x="52" y="204"/>
                  <a:pt x="55" y="199"/>
                  <a:pt x="55" y="199"/>
                </a:cubicBezTo>
                <a:cubicBezTo>
                  <a:pt x="55" y="196"/>
                  <a:pt x="55" y="196"/>
                  <a:pt x="55" y="196"/>
                </a:cubicBezTo>
                <a:cubicBezTo>
                  <a:pt x="55" y="196"/>
                  <a:pt x="59" y="195"/>
                  <a:pt x="60" y="195"/>
                </a:cubicBezTo>
                <a:cubicBezTo>
                  <a:pt x="61" y="195"/>
                  <a:pt x="63" y="195"/>
                  <a:pt x="64" y="196"/>
                </a:cubicBezTo>
                <a:cubicBezTo>
                  <a:pt x="66" y="197"/>
                  <a:pt x="65" y="197"/>
                  <a:pt x="67" y="197"/>
                </a:cubicBezTo>
                <a:cubicBezTo>
                  <a:pt x="69" y="196"/>
                  <a:pt x="71" y="195"/>
                  <a:pt x="71" y="194"/>
                </a:cubicBezTo>
                <a:cubicBezTo>
                  <a:pt x="71" y="193"/>
                  <a:pt x="72" y="189"/>
                  <a:pt x="69" y="189"/>
                </a:cubicBezTo>
                <a:cubicBezTo>
                  <a:pt x="67" y="189"/>
                  <a:pt x="64" y="191"/>
                  <a:pt x="63" y="191"/>
                </a:cubicBezTo>
                <a:cubicBezTo>
                  <a:pt x="62" y="192"/>
                  <a:pt x="61" y="191"/>
                  <a:pt x="59" y="190"/>
                </a:cubicBezTo>
                <a:cubicBezTo>
                  <a:pt x="58" y="190"/>
                  <a:pt x="56" y="189"/>
                  <a:pt x="56" y="189"/>
                </a:cubicBezTo>
                <a:cubicBezTo>
                  <a:pt x="53" y="192"/>
                  <a:pt x="53" y="192"/>
                  <a:pt x="53" y="192"/>
                </a:cubicBezTo>
                <a:cubicBezTo>
                  <a:pt x="53" y="192"/>
                  <a:pt x="55" y="196"/>
                  <a:pt x="51" y="193"/>
                </a:cubicBezTo>
                <a:cubicBezTo>
                  <a:pt x="47" y="191"/>
                  <a:pt x="47" y="190"/>
                  <a:pt x="47" y="190"/>
                </a:cubicBezTo>
                <a:cubicBezTo>
                  <a:pt x="43" y="186"/>
                  <a:pt x="43" y="186"/>
                  <a:pt x="43" y="186"/>
                </a:cubicBezTo>
                <a:cubicBezTo>
                  <a:pt x="41" y="179"/>
                  <a:pt x="41" y="179"/>
                  <a:pt x="41" y="179"/>
                </a:cubicBezTo>
                <a:cubicBezTo>
                  <a:pt x="38" y="175"/>
                  <a:pt x="38" y="175"/>
                  <a:pt x="38" y="175"/>
                </a:cubicBezTo>
                <a:cubicBezTo>
                  <a:pt x="38" y="175"/>
                  <a:pt x="37" y="177"/>
                  <a:pt x="36" y="179"/>
                </a:cubicBezTo>
                <a:cubicBezTo>
                  <a:pt x="35" y="180"/>
                  <a:pt x="33" y="180"/>
                  <a:pt x="32" y="179"/>
                </a:cubicBezTo>
                <a:cubicBezTo>
                  <a:pt x="32" y="177"/>
                  <a:pt x="29" y="173"/>
                  <a:pt x="29" y="173"/>
                </a:cubicBezTo>
                <a:cubicBezTo>
                  <a:pt x="30" y="169"/>
                  <a:pt x="30" y="169"/>
                  <a:pt x="30" y="169"/>
                </a:cubicBezTo>
                <a:cubicBezTo>
                  <a:pt x="26" y="168"/>
                  <a:pt x="26" y="168"/>
                  <a:pt x="26" y="168"/>
                </a:cubicBezTo>
                <a:cubicBezTo>
                  <a:pt x="26" y="168"/>
                  <a:pt x="24" y="167"/>
                  <a:pt x="24" y="166"/>
                </a:cubicBezTo>
                <a:cubicBezTo>
                  <a:pt x="25" y="164"/>
                  <a:pt x="27" y="161"/>
                  <a:pt x="27" y="161"/>
                </a:cubicBezTo>
                <a:cubicBezTo>
                  <a:pt x="29" y="157"/>
                  <a:pt x="29" y="157"/>
                  <a:pt x="29" y="157"/>
                </a:cubicBezTo>
                <a:cubicBezTo>
                  <a:pt x="29" y="157"/>
                  <a:pt x="29" y="154"/>
                  <a:pt x="28" y="153"/>
                </a:cubicBezTo>
                <a:cubicBezTo>
                  <a:pt x="28" y="152"/>
                  <a:pt x="27" y="139"/>
                  <a:pt x="27" y="139"/>
                </a:cubicBezTo>
                <a:cubicBezTo>
                  <a:pt x="35" y="134"/>
                  <a:pt x="35" y="134"/>
                  <a:pt x="35" y="134"/>
                </a:cubicBezTo>
                <a:cubicBezTo>
                  <a:pt x="40" y="126"/>
                  <a:pt x="40" y="126"/>
                  <a:pt x="40" y="126"/>
                </a:cubicBezTo>
                <a:cubicBezTo>
                  <a:pt x="42" y="117"/>
                  <a:pt x="42" y="117"/>
                  <a:pt x="42" y="117"/>
                </a:cubicBezTo>
                <a:cubicBezTo>
                  <a:pt x="45" y="109"/>
                  <a:pt x="45" y="109"/>
                  <a:pt x="45" y="109"/>
                </a:cubicBezTo>
                <a:cubicBezTo>
                  <a:pt x="45" y="109"/>
                  <a:pt x="49" y="105"/>
                  <a:pt x="49" y="106"/>
                </a:cubicBezTo>
                <a:cubicBezTo>
                  <a:pt x="50" y="107"/>
                  <a:pt x="49" y="98"/>
                  <a:pt x="49" y="98"/>
                </a:cubicBezTo>
                <a:cubicBezTo>
                  <a:pt x="46" y="95"/>
                  <a:pt x="46" y="95"/>
                  <a:pt x="46" y="95"/>
                </a:cubicBezTo>
                <a:cubicBezTo>
                  <a:pt x="46" y="90"/>
                  <a:pt x="46" y="90"/>
                  <a:pt x="46" y="90"/>
                </a:cubicBezTo>
                <a:cubicBezTo>
                  <a:pt x="46" y="90"/>
                  <a:pt x="51" y="89"/>
                  <a:pt x="52" y="89"/>
                </a:cubicBezTo>
                <a:cubicBezTo>
                  <a:pt x="53" y="89"/>
                  <a:pt x="55" y="88"/>
                  <a:pt x="58" y="87"/>
                </a:cubicBezTo>
                <a:cubicBezTo>
                  <a:pt x="60" y="87"/>
                  <a:pt x="62" y="85"/>
                  <a:pt x="64" y="85"/>
                </a:cubicBezTo>
                <a:cubicBezTo>
                  <a:pt x="65" y="85"/>
                  <a:pt x="70" y="85"/>
                  <a:pt x="70" y="85"/>
                </a:cubicBezTo>
                <a:cubicBezTo>
                  <a:pt x="70" y="85"/>
                  <a:pt x="75" y="82"/>
                  <a:pt x="76" y="81"/>
                </a:cubicBezTo>
                <a:cubicBezTo>
                  <a:pt x="77" y="80"/>
                  <a:pt x="80" y="76"/>
                  <a:pt x="80" y="76"/>
                </a:cubicBezTo>
                <a:cubicBezTo>
                  <a:pt x="80" y="76"/>
                  <a:pt x="81" y="71"/>
                  <a:pt x="83" y="70"/>
                </a:cubicBezTo>
                <a:cubicBezTo>
                  <a:pt x="84" y="70"/>
                  <a:pt x="87" y="68"/>
                  <a:pt x="89" y="68"/>
                </a:cubicBezTo>
                <a:cubicBezTo>
                  <a:pt x="91" y="67"/>
                  <a:pt x="96" y="66"/>
                  <a:pt x="97" y="66"/>
                </a:cubicBezTo>
                <a:cubicBezTo>
                  <a:pt x="98" y="66"/>
                  <a:pt x="110" y="64"/>
                  <a:pt x="110" y="64"/>
                </a:cubicBezTo>
                <a:cubicBezTo>
                  <a:pt x="115" y="60"/>
                  <a:pt x="115" y="60"/>
                  <a:pt x="115" y="60"/>
                </a:cubicBezTo>
                <a:cubicBezTo>
                  <a:pt x="114" y="51"/>
                  <a:pt x="114" y="51"/>
                  <a:pt x="114" y="51"/>
                </a:cubicBezTo>
                <a:cubicBezTo>
                  <a:pt x="129" y="49"/>
                  <a:pt x="129" y="49"/>
                  <a:pt x="129" y="49"/>
                </a:cubicBezTo>
                <a:cubicBezTo>
                  <a:pt x="135" y="45"/>
                  <a:pt x="135" y="45"/>
                  <a:pt x="135" y="45"/>
                </a:cubicBezTo>
                <a:cubicBezTo>
                  <a:pt x="135" y="45"/>
                  <a:pt x="138" y="42"/>
                  <a:pt x="139" y="42"/>
                </a:cubicBezTo>
                <a:cubicBezTo>
                  <a:pt x="140" y="43"/>
                  <a:pt x="142" y="42"/>
                  <a:pt x="142" y="42"/>
                </a:cubicBezTo>
                <a:cubicBezTo>
                  <a:pt x="149" y="40"/>
                  <a:pt x="149" y="40"/>
                  <a:pt x="149" y="40"/>
                </a:cubicBezTo>
                <a:cubicBezTo>
                  <a:pt x="149" y="40"/>
                  <a:pt x="158" y="37"/>
                  <a:pt x="159" y="36"/>
                </a:cubicBezTo>
                <a:cubicBezTo>
                  <a:pt x="159" y="36"/>
                  <a:pt x="164" y="34"/>
                  <a:pt x="164" y="34"/>
                </a:cubicBezTo>
                <a:cubicBezTo>
                  <a:pt x="166" y="30"/>
                  <a:pt x="166" y="30"/>
                  <a:pt x="166" y="30"/>
                </a:cubicBezTo>
                <a:cubicBezTo>
                  <a:pt x="166" y="30"/>
                  <a:pt x="168" y="28"/>
                  <a:pt x="171" y="28"/>
                </a:cubicBezTo>
                <a:cubicBezTo>
                  <a:pt x="173" y="28"/>
                  <a:pt x="175" y="28"/>
                  <a:pt x="176" y="28"/>
                </a:cubicBezTo>
                <a:cubicBezTo>
                  <a:pt x="176" y="27"/>
                  <a:pt x="177" y="25"/>
                  <a:pt x="178" y="25"/>
                </a:cubicBezTo>
                <a:cubicBezTo>
                  <a:pt x="179" y="25"/>
                  <a:pt x="185" y="24"/>
                  <a:pt x="185" y="24"/>
                </a:cubicBezTo>
                <a:cubicBezTo>
                  <a:pt x="188" y="29"/>
                  <a:pt x="188" y="29"/>
                  <a:pt x="188" y="29"/>
                </a:cubicBezTo>
                <a:cubicBezTo>
                  <a:pt x="188" y="29"/>
                  <a:pt x="194" y="33"/>
                  <a:pt x="195" y="33"/>
                </a:cubicBezTo>
                <a:cubicBezTo>
                  <a:pt x="196" y="33"/>
                  <a:pt x="201" y="29"/>
                  <a:pt x="201" y="29"/>
                </a:cubicBezTo>
                <a:cubicBezTo>
                  <a:pt x="211" y="32"/>
                  <a:pt x="211" y="32"/>
                  <a:pt x="211" y="32"/>
                </a:cubicBezTo>
                <a:cubicBezTo>
                  <a:pt x="219" y="34"/>
                  <a:pt x="219" y="34"/>
                  <a:pt x="219" y="34"/>
                </a:cubicBezTo>
                <a:cubicBezTo>
                  <a:pt x="222" y="32"/>
                  <a:pt x="222" y="32"/>
                  <a:pt x="222" y="32"/>
                </a:cubicBezTo>
                <a:close/>
                <a:moveTo>
                  <a:pt x="188" y="149"/>
                </a:moveTo>
                <a:cubicBezTo>
                  <a:pt x="188" y="149"/>
                  <a:pt x="188" y="149"/>
                  <a:pt x="188" y="149"/>
                </a:cubicBezTo>
                <a:cubicBezTo>
                  <a:pt x="189" y="150"/>
                  <a:pt x="189" y="150"/>
                  <a:pt x="189" y="150"/>
                </a:cubicBezTo>
                <a:cubicBezTo>
                  <a:pt x="189" y="150"/>
                  <a:pt x="191" y="150"/>
                  <a:pt x="192" y="149"/>
                </a:cubicBezTo>
                <a:cubicBezTo>
                  <a:pt x="193" y="149"/>
                  <a:pt x="191" y="148"/>
                  <a:pt x="191" y="148"/>
                </a:cubicBezTo>
                <a:cubicBezTo>
                  <a:pt x="189" y="148"/>
                  <a:pt x="189" y="148"/>
                  <a:pt x="189" y="148"/>
                </a:cubicBezTo>
                <a:cubicBezTo>
                  <a:pt x="189" y="148"/>
                  <a:pt x="188" y="149"/>
                  <a:pt x="188" y="149"/>
                </a:cubicBezTo>
                <a:close/>
                <a:moveTo>
                  <a:pt x="184" y="157"/>
                </a:moveTo>
                <a:cubicBezTo>
                  <a:pt x="184" y="157"/>
                  <a:pt x="184" y="157"/>
                  <a:pt x="184" y="157"/>
                </a:cubicBezTo>
                <a:cubicBezTo>
                  <a:pt x="185" y="158"/>
                  <a:pt x="185" y="158"/>
                  <a:pt x="185" y="158"/>
                </a:cubicBezTo>
                <a:cubicBezTo>
                  <a:pt x="185" y="158"/>
                  <a:pt x="186" y="155"/>
                  <a:pt x="187" y="154"/>
                </a:cubicBezTo>
                <a:cubicBezTo>
                  <a:pt x="188" y="152"/>
                  <a:pt x="186" y="153"/>
                  <a:pt x="186" y="153"/>
                </a:cubicBezTo>
                <a:cubicBezTo>
                  <a:pt x="185" y="154"/>
                  <a:pt x="185" y="154"/>
                  <a:pt x="185" y="154"/>
                </a:cubicBezTo>
                <a:cubicBezTo>
                  <a:pt x="185" y="154"/>
                  <a:pt x="184" y="157"/>
                  <a:pt x="184" y="157"/>
                </a:cubicBezTo>
                <a:close/>
                <a:moveTo>
                  <a:pt x="318" y="231"/>
                </a:moveTo>
                <a:cubicBezTo>
                  <a:pt x="318" y="231"/>
                  <a:pt x="318" y="231"/>
                  <a:pt x="318" y="231"/>
                </a:cubicBezTo>
                <a:cubicBezTo>
                  <a:pt x="318" y="231"/>
                  <a:pt x="321" y="233"/>
                  <a:pt x="321" y="233"/>
                </a:cubicBezTo>
                <a:cubicBezTo>
                  <a:pt x="319" y="237"/>
                  <a:pt x="319" y="237"/>
                  <a:pt x="319" y="237"/>
                </a:cubicBezTo>
                <a:cubicBezTo>
                  <a:pt x="316" y="235"/>
                  <a:pt x="316" y="235"/>
                  <a:pt x="316" y="235"/>
                </a:cubicBezTo>
                <a:cubicBezTo>
                  <a:pt x="318" y="231"/>
                  <a:pt x="318" y="231"/>
                  <a:pt x="318" y="231"/>
                </a:cubicBezTo>
                <a:close/>
                <a:moveTo>
                  <a:pt x="342" y="250"/>
                </a:moveTo>
                <a:cubicBezTo>
                  <a:pt x="342" y="250"/>
                  <a:pt x="342" y="250"/>
                  <a:pt x="342" y="250"/>
                </a:cubicBezTo>
                <a:cubicBezTo>
                  <a:pt x="342" y="250"/>
                  <a:pt x="347" y="251"/>
                  <a:pt x="347" y="250"/>
                </a:cubicBezTo>
                <a:cubicBezTo>
                  <a:pt x="347" y="249"/>
                  <a:pt x="348" y="247"/>
                  <a:pt x="348" y="247"/>
                </a:cubicBezTo>
                <a:cubicBezTo>
                  <a:pt x="347" y="246"/>
                  <a:pt x="344" y="245"/>
                  <a:pt x="344" y="245"/>
                </a:cubicBezTo>
                <a:cubicBezTo>
                  <a:pt x="343" y="245"/>
                  <a:pt x="342" y="245"/>
                  <a:pt x="341" y="244"/>
                </a:cubicBezTo>
                <a:cubicBezTo>
                  <a:pt x="335" y="237"/>
                  <a:pt x="339" y="246"/>
                  <a:pt x="342" y="247"/>
                </a:cubicBezTo>
                <a:cubicBezTo>
                  <a:pt x="342" y="248"/>
                  <a:pt x="342" y="248"/>
                  <a:pt x="342" y="248"/>
                </a:cubicBezTo>
                <a:cubicBezTo>
                  <a:pt x="342" y="250"/>
                  <a:pt x="342" y="250"/>
                  <a:pt x="342" y="250"/>
                </a:cubicBezTo>
                <a:close/>
                <a:moveTo>
                  <a:pt x="349" y="257"/>
                </a:moveTo>
                <a:cubicBezTo>
                  <a:pt x="349" y="257"/>
                  <a:pt x="349" y="257"/>
                  <a:pt x="349" y="257"/>
                </a:cubicBezTo>
                <a:cubicBezTo>
                  <a:pt x="353" y="252"/>
                  <a:pt x="353" y="252"/>
                  <a:pt x="353" y="252"/>
                </a:cubicBezTo>
                <a:cubicBezTo>
                  <a:pt x="353" y="252"/>
                  <a:pt x="355" y="250"/>
                  <a:pt x="356" y="250"/>
                </a:cubicBezTo>
                <a:cubicBezTo>
                  <a:pt x="357" y="250"/>
                  <a:pt x="361" y="249"/>
                  <a:pt x="361" y="249"/>
                </a:cubicBezTo>
                <a:cubicBezTo>
                  <a:pt x="361" y="249"/>
                  <a:pt x="364" y="250"/>
                  <a:pt x="362" y="251"/>
                </a:cubicBezTo>
                <a:cubicBezTo>
                  <a:pt x="361" y="252"/>
                  <a:pt x="358" y="254"/>
                  <a:pt x="357" y="254"/>
                </a:cubicBezTo>
                <a:cubicBezTo>
                  <a:pt x="356" y="255"/>
                  <a:pt x="354" y="258"/>
                  <a:pt x="354" y="258"/>
                </a:cubicBezTo>
                <a:cubicBezTo>
                  <a:pt x="350" y="259"/>
                  <a:pt x="350" y="259"/>
                  <a:pt x="350" y="259"/>
                </a:cubicBezTo>
                <a:cubicBezTo>
                  <a:pt x="346" y="261"/>
                  <a:pt x="346" y="261"/>
                  <a:pt x="346" y="261"/>
                </a:cubicBezTo>
                <a:cubicBezTo>
                  <a:pt x="347" y="265"/>
                  <a:pt x="347" y="265"/>
                  <a:pt x="347" y="265"/>
                </a:cubicBezTo>
                <a:cubicBezTo>
                  <a:pt x="347" y="265"/>
                  <a:pt x="346" y="266"/>
                  <a:pt x="345" y="266"/>
                </a:cubicBezTo>
                <a:cubicBezTo>
                  <a:pt x="345" y="265"/>
                  <a:pt x="342" y="263"/>
                  <a:pt x="342" y="263"/>
                </a:cubicBezTo>
                <a:cubicBezTo>
                  <a:pt x="343" y="258"/>
                  <a:pt x="343" y="258"/>
                  <a:pt x="343" y="258"/>
                </a:cubicBezTo>
                <a:cubicBezTo>
                  <a:pt x="347" y="258"/>
                  <a:pt x="347" y="258"/>
                  <a:pt x="347" y="258"/>
                </a:cubicBezTo>
                <a:cubicBezTo>
                  <a:pt x="349" y="257"/>
                  <a:pt x="349" y="257"/>
                  <a:pt x="349" y="257"/>
                </a:cubicBezTo>
                <a:close/>
                <a:moveTo>
                  <a:pt x="388" y="286"/>
                </a:moveTo>
                <a:cubicBezTo>
                  <a:pt x="388" y="286"/>
                  <a:pt x="388" y="286"/>
                  <a:pt x="388" y="286"/>
                </a:cubicBezTo>
                <a:cubicBezTo>
                  <a:pt x="388" y="286"/>
                  <a:pt x="392" y="290"/>
                  <a:pt x="392" y="290"/>
                </a:cubicBezTo>
                <a:cubicBezTo>
                  <a:pt x="391" y="295"/>
                  <a:pt x="391" y="295"/>
                  <a:pt x="391" y="295"/>
                </a:cubicBezTo>
                <a:cubicBezTo>
                  <a:pt x="391" y="295"/>
                  <a:pt x="391" y="297"/>
                  <a:pt x="393" y="297"/>
                </a:cubicBezTo>
                <a:cubicBezTo>
                  <a:pt x="395" y="298"/>
                  <a:pt x="398" y="298"/>
                  <a:pt x="398" y="296"/>
                </a:cubicBezTo>
                <a:cubicBezTo>
                  <a:pt x="398" y="294"/>
                  <a:pt x="399" y="292"/>
                  <a:pt x="400" y="291"/>
                </a:cubicBezTo>
                <a:cubicBezTo>
                  <a:pt x="401" y="289"/>
                  <a:pt x="403" y="286"/>
                  <a:pt x="403" y="286"/>
                </a:cubicBezTo>
                <a:cubicBezTo>
                  <a:pt x="403" y="286"/>
                  <a:pt x="404" y="286"/>
                  <a:pt x="405" y="285"/>
                </a:cubicBezTo>
                <a:cubicBezTo>
                  <a:pt x="406" y="285"/>
                  <a:pt x="404" y="282"/>
                  <a:pt x="404" y="282"/>
                </a:cubicBezTo>
                <a:cubicBezTo>
                  <a:pt x="404" y="282"/>
                  <a:pt x="403" y="282"/>
                  <a:pt x="405" y="278"/>
                </a:cubicBezTo>
                <a:cubicBezTo>
                  <a:pt x="407" y="275"/>
                  <a:pt x="407" y="275"/>
                  <a:pt x="407" y="275"/>
                </a:cubicBezTo>
                <a:cubicBezTo>
                  <a:pt x="407" y="274"/>
                  <a:pt x="408" y="271"/>
                  <a:pt x="408" y="270"/>
                </a:cubicBezTo>
                <a:cubicBezTo>
                  <a:pt x="407" y="268"/>
                  <a:pt x="406" y="263"/>
                  <a:pt x="406" y="263"/>
                </a:cubicBezTo>
                <a:cubicBezTo>
                  <a:pt x="404" y="265"/>
                  <a:pt x="404" y="265"/>
                  <a:pt x="404" y="265"/>
                </a:cubicBezTo>
                <a:cubicBezTo>
                  <a:pt x="404" y="265"/>
                  <a:pt x="402" y="267"/>
                  <a:pt x="400" y="267"/>
                </a:cubicBezTo>
                <a:cubicBezTo>
                  <a:pt x="398" y="268"/>
                  <a:pt x="396" y="269"/>
                  <a:pt x="396" y="270"/>
                </a:cubicBezTo>
                <a:cubicBezTo>
                  <a:pt x="396" y="270"/>
                  <a:pt x="396" y="273"/>
                  <a:pt x="395" y="274"/>
                </a:cubicBezTo>
                <a:cubicBezTo>
                  <a:pt x="394" y="275"/>
                  <a:pt x="391" y="278"/>
                  <a:pt x="391" y="278"/>
                </a:cubicBezTo>
                <a:cubicBezTo>
                  <a:pt x="389" y="283"/>
                  <a:pt x="389" y="283"/>
                  <a:pt x="389" y="283"/>
                </a:cubicBezTo>
                <a:cubicBezTo>
                  <a:pt x="389" y="283"/>
                  <a:pt x="388" y="286"/>
                  <a:pt x="388" y="286"/>
                </a:cubicBezTo>
                <a:close/>
                <a:moveTo>
                  <a:pt x="373" y="331"/>
                </a:moveTo>
                <a:cubicBezTo>
                  <a:pt x="373" y="331"/>
                  <a:pt x="373" y="331"/>
                  <a:pt x="373" y="331"/>
                </a:cubicBezTo>
                <a:cubicBezTo>
                  <a:pt x="371" y="330"/>
                  <a:pt x="369" y="328"/>
                  <a:pt x="369" y="326"/>
                </a:cubicBezTo>
                <a:cubicBezTo>
                  <a:pt x="369" y="325"/>
                  <a:pt x="370" y="323"/>
                  <a:pt x="370" y="323"/>
                </a:cubicBezTo>
                <a:cubicBezTo>
                  <a:pt x="370" y="323"/>
                  <a:pt x="368" y="322"/>
                  <a:pt x="368" y="321"/>
                </a:cubicBezTo>
                <a:cubicBezTo>
                  <a:pt x="368" y="321"/>
                  <a:pt x="370" y="317"/>
                  <a:pt x="370" y="315"/>
                </a:cubicBezTo>
                <a:cubicBezTo>
                  <a:pt x="369" y="314"/>
                  <a:pt x="370" y="308"/>
                  <a:pt x="370" y="308"/>
                </a:cubicBezTo>
                <a:cubicBezTo>
                  <a:pt x="370" y="308"/>
                  <a:pt x="373" y="307"/>
                  <a:pt x="373" y="308"/>
                </a:cubicBezTo>
                <a:cubicBezTo>
                  <a:pt x="373" y="309"/>
                  <a:pt x="372" y="312"/>
                  <a:pt x="372" y="313"/>
                </a:cubicBezTo>
                <a:cubicBezTo>
                  <a:pt x="372" y="314"/>
                  <a:pt x="371" y="318"/>
                  <a:pt x="371" y="319"/>
                </a:cubicBezTo>
                <a:cubicBezTo>
                  <a:pt x="371" y="319"/>
                  <a:pt x="372" y="318"/>
                  <a:pt x="374" y="320"/>
                </a:cubicBezTo>
                <a:cubicBezTo>
                  <a:pt x="376" y="322"/>
                  <a:pt x="376" y="325"/>
                  <a:pt x="376" y="325"/>
                </a:cubicBezTo>
                <a:cubicBezTo>
                  <a:pt x="374" y="327"/>
                  <a:pt x="374" y="327"/>
                  <a:pt x="374" y="327"/>
                </a:cubicBezTo>
                <a:cubicBezTo>
                  <a:pt x="373" y="331"/>
                  <a:pt x="373" y="331"/>
                  <a:pt x="373" y="331"/>
                </a:cubicBezTo>
                <a:close/>
                <a:moveTo>
                  <a:pt x="361" y="333"/>
                </a:moveTo>
                <a:cubicBezTo>
                  <a:pt x="361" y="333"/>
                  <a:pt x="361" y="333"/>
                  <a:pt x="361" y="333"/>
                </a:cubicBezTo>
                <a:cubicBezTo>
                  <a:pt x="361" y="333"/>
                  <a:pt x="360" y="337"/>
                  <a:pt x="360" y="338"/>
                </a:cubicBezTo>
                <a:cubicBezTo>
                  <a:pt x="360" y="338"/>
                  <a:pt x="361" y="338"/>
                  <a:pt x="362" y="338"/>
                </a:cubicBezTo>
                <a:cubicBezTo>
                  <a:pt x="363" y="337"/>
                  <a:pt x="364" y="337"/>
                  <a:pt x="365" y="336"/>
                </a:cubicBezTo>
                <a:cubicBezTo>
                  <a:pt x="366" y="335"/>
                  <a:pt x="369" y="333"/>
                  <a:pt x="370" y="333"/>
                </a:cubicBezTo>
                <a:cubicBezTo>
                  <a:pt x="371" y="332"/>
                  <a:pt x="366" y="330"/>
                  <a:pt x="366" y="330"/>
                </a:cubicBezTo>
                <a:cubicBezTo>
                  <a:pt x="361" y="333"/>
                  <a:pt x="361" y="333"/>
                  <a:pt x="361" y="333"/>
                </a:cubicBezTo>
                <a:close/>
                <a:moveTo>
                  <a:pt x="225" y="132"/>
                </a:moveTo>
                <a:cubicBezTo>
                  <a:pt x="225" y="132"/>
                  <a:pt x="225" y="132"/>
                  <a:pt x="225" y="132"/>
                </a:cubicBezTo>
                <a:cubicBezTo>
                  <a:pt x="227" y="133"/>
                  <a:pt x="227" y="133"/>
                  <a:pt x="227" y="133"/>
                </a:cubicBezTo>
                <a:cubicBezTo>
                  <a:pt x="227" y="133"/>
                  <a:pt x="228" y="132"/>
                  <a:pt x="229" y="131"/>
                </a:cubicBezTo>
                <a:cubicBezTo>
                  <a:pt x="230" y="130"/>
                  <a:pt x="228" y="129"/>
                  <a:pt x="228" y="129"/>
                </a:cubicBezTo>
                <a:cubicBezTo>
                  <a:pt x="227" y="130"/>
                  <a:pt x="227" y="130"/>
                  <a:pt x="227" y="130"/>
                </a:cubicBezTo>
                <a:cubicBezTo>
                  <a:pt x="227" y="130"/>
                  <a:pt x="225" y="132"/>
                  <a:pt x="225" y="132"/>
                </a:cubicBezTo>
                <a:close/>
                <a:moveTo>
                  <a:pt x="164" y="164"/>
                </a:moveTo>
                <a:cubicBezTo>
                  <a:pt x="164" y="164"/>
                  <a:pt x="164" y="164"/>
                  <a:pt x="164" y="164"/>
                </a:cubicBezTo>
                <a:cubicBezTo>
                  <a:pt x="165" y="165"/>
                  <a:pt x="165" y="165"/>
                  <a:pt x="165" y="165"/>
                </a:cubicBezTo>
                <a:cubicBezTo>
                  <a:pt x="165" y="165"/>
                  <a:pt x="166" y="163"/>
                  <a:pt x="168" y="162"/>
                </a:cubicBezTo>
                <a:cubicBezTo>
                  <a:pt x="169" y="161"/>
                  <a:pt x="167" y="161"/>
                  <a:pt x="167" y="161"/>
                </a:cubicBezTo>
                <a:cubicBezTo>
                  <a:pt x="165" y="162"/>
                  <a:pt x="165" y="162"/>
                  <a:pt x="165" y="162"/>
                </a:cubicBezTo>
                <a:cubicBezTo>
                  <a:pt x="165" y="162"/>
                  <a:pt x="164" y="163"/>
                  <a:pt x="164" y="164"/>
                </a:cubicBezTo>
                <a:close/>
                <a:moveTo>
                  <a:pt x="174" y="162"/>
                </a:moveTo>
                <a:cubicBezTo>
                  <a:pt x="174" y="162"/>
                  <a:pt x="174" y="162"/>
                  <a:pt x="174" y="162"/>
                </a:cubicBezTo>
                <a:cubicBezTo>
                  <a:pt x="174" y="164"/>
                  <a:pt x="174" y="164"/>
                  <a:pt x="174" y="164"/>
                </a:cubicBezTo>
                <a:cubicBezTo>
                  <a:pt x="174" y="164"/>
                  <a:pt x="177" y="165"/>
                  <a:pt x="179" y="166"/>
                </a:cubicBezTo>
                <a:cubicBezTo>
                  <a:pt x="182" y="167"/>
                  <a:pt x="180" y="164"/>
                  <a:pt x="180" y="164"/>
                </a:cubicBezTo>
                <a:cubicBezTo>
                  <a:pt x="178" y="162"/>
                  <a:pt x="178" y="162"/>
                  <a:pt x="178" y="162"/>
                </a:cubicBezTo>
                <a:cubicBezTo>
                  <a:pt x="178" y="162"/>
                  <a:pt x="175" y="161"/>
                  <a:pt x="174" y="162"/>
                </a:cubicBezTo>
                <a:close/>
                <a:moveTo>
                  <a:pt x="211" y="164"/>
                </a:moveTo>
                <a:cubicBezTo>
                  <a:pt x="211" y="164"/>
                  <a:pt x="211" y="164"/>
                  <a:pt x="211" y="164"/>
                </a:cubicBezTo>
                <a:cubicBezTo>
                  <a:pt x="210" y="166"/>
                  <a:pt x="210" y="166"/>
                  <a:pt x="210" y="166"/>
                </a:cubicBezTo>
                <a:cubicBezTo>
                  <a:pt x="210" y="166"/>
                  <a:pt x="212" y="168"/>
                  <a:pt x="213" y="170"/>
                </a:cubicBezTo>
                <a:cubicBezTo>
                  <a:pt x="214" y="170"/>
                  <a:pt x="218" y="174"/>
                  <a:pt x="220" y="174"/>
                </a:cubicBezTo>
                <a:cubicBezTo>
                  <a:pt x="228" y="177"/>
                  <a:pt x="215" y="167"/>
                  <a:pt x="214" y="166"/>
                </a:cubicBezTo>
                <a:cubicBezTo>
                  <a:pt x="214" y="166"/>
                  <a:pt x="211" y="163"/>
                  <a:pt x="211" y="164"/>
                </a:cubicBezTo>
                <a:close/>
                <a:moveTo>
                  <a:pt x="258" y="178"/>
                </a:moveTo>
                <a:cubicBezTo>
                  <a:pt x="258" y="178"/>
                  <a:pt x="258" y="178"/>
                  <a:pt x="258" y="178"/>
                </a:cubicBezTo>
                <a:cubicBezTo>
                  <a:pt x="260" y="180"/>
                  <a:pt x="260" y="180"/>
                  <a:pt x="260" y="180"/>
                </a:cubicBezTo>
                <a:cubicBezTo>
                  <a:pt x="260" y="180"/>
                  <a:pt x="263" y="179"/>
                  <a:pt x="265" y="178"/>
                </a:cubicBezTo>
                <a:cubicBezTo>
                  <a:pt x="267" y="178"/>
                  <a:pt x="265" y="176"/>
                  <a:pt x="265" y="176"/>
                </a:cubicBezTo>
                <a:cubicBezTo>
                  <a:pt x="262" y="176"/>
                  <a:pt x="262" y="176"/>
                  <a:pt x="262" y="176"/>
                </a:cubicBezTo>
                <a:cubicBezTo>
                  <a:pt x="262" y="176"/>
                  <a:pt x="258" y="177"/>
                  <a:pt x="258" y="178"/>
                </a:cubicBezTo>
                <a:close/>
                <a:moveTo>
                  <a:pt x="238" y="73"/>
                </a:moveTo>
                <a:cubicBezTo>
                  <a:pt x="238" y="73"/>
                  <a:pt x="238" y="73"/>
                  <a:pt x="238" y="73"/>
                </a:cubicBezTo>
                <a:cubicBezTo>
                  <a:pt x="238" y="73"/>
                  <a:pt x="234" y="75"/>
                  <a:pt x="234" y="75"/>
                </a:cubicBezTo>
                <a:cubicBezTo>
                  <a:pt x="233" y="75"/>
                  <a:pt x="234" y="77"/>
                  <a:pt x="235" y="77"/>
                </a:cubicBezTo>
                <a:cubicBezTo>
                  <a:pt x="236" y="78"/>
                  <a:pt x="239" y="79"/>
                  <a:pt x="239" y="79"/>
                </a:cubicBezTo>
                <a:cubicBezTo>
                  <a:pt x="240" y="79"/>
                  <a:pt x="243" y="77"/>
                  <a:pt x="245" y="75"/>
                </a:cubicBezTo>
                <a:cubicBezTo>
                  <a:pt x="247" y="74"/>
                  <a:pt x="243" y="73"/>
                  <a:pt x="243" y="73"/>
                </a:cubicBezTo>
                <a:cubicBezTo>
                  <a:pt x="238" y="73"/>
                  <a:pt x="238" y="73"/>
                  <a:pt x="238" y="73"/>
                </a:cubicBezTo>
                <a:close/>
                <a:moveTo>
                  <a:pt x="202" y="66"/>
                </a:moveTo>
                <a:cubicBezTo>
                  <a:pt x="202" y="66"/>
                  <a:pt x="202" y="66"/>
                  <a:pt x="202" y="66"/>
                </a:cubicBezTo>
                <a:cubicBezTo>
                  <a:pt x="202" y="66"/>
                  <a:pt x="198" y="66"/>
                  <a:pt x="197" y="66"/>
                </a:cubicBezTo>
                <a:cubicBezTo>
                  <a:pt x="197" y="66"/>
                  <a:pt x="196" y="67"/>
                  <a:pt x="195" y="68"/>
                </a:cubicBezTo>
                <a:cubicBezTo>
                  <a:pt x="194" y="69"/>
                  <a:pt x="194" y="71"/>
                  <a:pt x="193" y="73"/>
                </a:cubicBezTo>
                <a:cubicBezTo>
                  <a:pt x="193" y="75"/>
                  <a:pt x="194" y="75"/>
                  <a:pt x="194" y="75"/>
                </a:cubicBezTo>
                <a:cubicBezTo>
                  <a:pt x="195" y="76"/>
                  <a:pt x="195" y="76"/>
                  <a:pt x="197" y="78"/>
                </a:cubicBezTo>
                <a:cubicBezTo>
                  <a:pt x="199" y="79"/>
                  <a:pt x="201" y="77"/>
                  <a:pt x="203" y="76"/>
                </a:cubicBezTo>
                <a:cubicBezTo>
                  <a:pt x="206" y="75"/>
                  <a:pt x="204" y="74"/>
                  <a:pt x="205" y="72"/>
                </a:cubicBezTo>
                <a:cubicBezTo>
                  <a:pt x="205" y="71"/>
                  <a:pt x="204" y="68"/>
                  <a:pt x="204" y="68"/>
                </a:cubicBezTo>
                <a:cubicBezTo>
                  <a:pt x="204" y="67"/>
                  <a:pt x="202" y="66"/>
                  <a:pt x="202" y="66"/>
                </a:cubicBezTo>
                <a:close/>
                <a:moveTo>
                  <a:pt x="236" y="103"/>
                </a:moveTo>
                <a:cubicBezTo>
                  <a:pt x="236" y="103"/>
                  <a:pt x="236" y="103"/>
                  <a:pt x="236" y="103"/>
                </a:cubicBezTo>
                <a:cubicBezTo>
                  <a:pt x="236" y="103"/>
                  <a:pt x="235" y="105"/>
                  <a:pt x="235" y="105"/>
                </a:cubicBezTo>
                <a:cubicBezTo>
                  <a:pt x="235" y="105"/>
                  <a:pt x="235" y="107"/>
                  <a:pt x="235" y="107"/>
                </a:cubicBezTo>
                <a:cubicBezTo>
                  <a:pt x="235" y="107"/>
                  <a:pt x="234" y="108"/>
                  <a:pt x="233" y="109"/>
                </a:cubicBezTo>
                <a:cubicBezTo>
                  <a:pt x="231" y="111"/>
                  <a:pt x="233" y="111"/>
                  <a:pt x="234" y="112"/>
                </a:cubicBezTo>
                <a:cubicBezTo>
                  <a:pt x="235" y="114"/>
                  <a:pt x="234" y="113"/>
                  <a:pt x="235" y="113"/>
                </a:cubicBezTo>
                <a:cubicBezTo>
                  <a:pt x="235" y="114"/>
                  <a:pt x="236" y="113"/>
                  <a:pt x="238" y="112"/>
                </a:cubicBezTo>
                <a:cubicBezTo>
                  <a:pt x="240" y="111"/>
                  <a:pt x="239" y="111"/>
                  <a:pt x="239" y="111"/>
                </a:cubicBezTo>
                <a:cubicBezTo>
                  <a:pt x="239" y="111"/>
                  <a:pt x="237" y="108"/>
                  <a:pt x="237" y="108"/>
                </a:cubicBezTo>
                <a:cubicBezTo>
                  <a:pt x="237" y="108"/>
                  <a:pt x="237" y="107"/>
                  <a:pt x="237" y="107"/>
                </a:cubicBezTo>
                <a:cubicBezTo>
                  <a:pt x="237" y="106"/>
                  <a:pt x="238" y="106"/>
                  <a:pt x="239" y="105"/>
                </a:cubicBezTo>
                <a:cubicBezTo>
                  <a:pt x="240" y="103"/>
                  <a:pt x="240" y="102"/>
                  <a:pt x="240" y="102"/>
                </a:cubicBezTo>
                <a:cubicBezTo>
                  <a:pt x="240" y="101"/>
                  <a:pt x="238" y="101"/>
                  <a:pt x="238" y="101"/>
                </a:cubicBezTo>
                <a:cubicBezTo>
                  <a:pt x="238" y="101"/>
                  <a:pt x="236" y="102"/>
                  <a:pt x="236" y="103"/>
                </a:cubicBezTo>
                <a:close/>
                <a:moveTo>
                  <a:pt x="233" y="105"/>
                </a:moveTo>
                <a:cubicBezTo>
                  <a:pt x="233" y="105"/>
                  <a:pt x="233" y="105"/>
                  <a:pt x="233" y="105"/>
                </a:cubicBezTo>
                <a:cubicBezTo>
                  <a:pt x="232" y="103"/>
                  <a:pt x="232" y="103"/>
                  <a:pt x="232" y="103"/>
                </a:cubicBezTo>
                <a:cubicBezTo>
                  <a:pt x="232" y="103"/>
                  <a:pt x="231" y="102"/>
                  <a:pt x="228" y="102"/>
                </a:cubicBezTo>
                <a:cubicBezTo>
                  <a:pt x="226" y="102"/>
                  <a:pt x="226" y="103"/>
                  <a:pt x="224" y="103"/>
                </a:cubicBezTo>
                <a:cubicBezTo>
                  <a:pt x="222" y="103"/>
                  <a:pt x="222" y="105"/>
                  <a:pt x="222" y="106"/>
                </a:cubicBezTo>
                <a:cubicBezTo>
                  <a:pt x="221" y="108"/>
                  <a:pt x="222" y="107"/>
                  <a:pt x="223" y="108"/>
                </a:cubicBezTo>
                <a:cubicBezTo>
                  <a:pt x="224" y="109"/>
                  <a:pt x="223" y="109"/>
                  <a:pt x="224" y="112"/>
                </a:cubicBezTo>
                <a:cubicBezTo>
                  <a:pt x="224" y="114"/>
                  <a:pt x="225" y="113"/>
                  <a:pt x="225" y="113"/>
                </a:cubicBezTo>
                <a:cubicBezTo>
                  <a:pt x="226" y="114"/>
                  <a:pt x="227" y="113"/>
                  <a:pt x="229" y="112"/>
                </a:cubicBezTo>
                <a:cubicBezTo>
                  <a:pt x="231" y="110"/>
                  <a:pt x="229" y="110"/>
                  <a:pt x="229" y="110"/>
                </a:cubicBezTo>
                <a:cubicBezTo>
                  <a:pt x="229" y="110"/>
                  <a:pt x="231" y="109"/>
                  <a:pt x="233" y="107"/>
                </a:cubicBezTo>
                <a:cubicBezTo>
                  <a:pt x="234" y="105"/>
                  <a:pt x="233" y="105"/>
                  <a:pt x="233" y="105"/>
                </a:cubicBezTo>
                <a:close/>
                <a:moveTo>
                  <a:pt x="284" y="139"/>
                </a:moveTo>
                <a:cubicBezTo>
                  <a:pt x="284" y="139"/>
                  <a:pt x="284" y="139"/>
                  <a:pt x="284" y="139"/>
                </a:cubicBezTo>
                <a:cubicBezTo>
                  <a:pt x="283" y="139"/>
                  <a:pt x="282" y="141"/>
                  <a:pt x="282" y="141"/>
                </a:cubicBezTo>
                <a:cubicBezTo>
                  <a:pt x="282" y="141"/>
                  <a:pt x="281" y="142"/>
                  <a:pt x="281" y="143"/>
                </a:cubicBezTo>
                <a:cubicBezTo>
                  <a:pt x="280" y="143"/>
                  <a:pt x="279" y="145"/>
                  <a:pt x="279" y="145"/>
                </a:cubicBezTo>
                <a:cubicBezTo>
                  <a:pt x="279" y="145"/>
                  <a:pt x="280" y="146"/>
                  <a:pt x="281" y="146"/>
                </a:cubicBezTo>
                <a:cubicBezTo>
                  <a:pt x="282" y="147"/>
                  <a:pt x="282" y="147"/>
                  <a:pt x="283" y="147"/>
                </a:cubicBezTo>
                <a:cubicBezTo>
                  <a:pt x="284" y="147"/>
                  <a:pt x="284" y="147"/>
                  <a:pt x="287" y="147"/>
                </a:cubicBezTo>
                <a:cubicBezTo>
                  <a:pt x="291" y="147"/>
                  <a:pt x="294" y="147"/>
                  <a:pt x="295" y="147"/>
                </a:cubicBezTo>
                <a:cubicBezTo>
                  <a:pt x="295" y="147"/>
                  <a:pt x="297" y="146"/>
                  <a:pt x="297" y="146"/>
                </a:cubicBezTo>
                <a:cubicBezTo>
                  <a:pt x="297" y="145"/>
                  <a:pt x="297" y="145"/>
                  <a:pt x="296" y="144"/>
                </a:cubicBezTo>
                <a:cubicBezTo>
                  <a:pt x="295" y="142"/>
                  <a:pt x="293" y="141"/>
                  <a:pt x="293" y="141"/>
                </a:cubicBezTo>
                <a:cubicBezTo>
                  <a:pt x="292" y="141"/>
                  <a:pt x="293" y="139"/>
                  <a:pt x="294" y="140"/>
                </a:cubicBezTo>
                <a:cubicBezTo>
                  <a:pt x="294" y="140"/>
                  <a:pt x="297" y="143"/>
                  <a:pt x="297" y="143"/>
                </a:cubicBezTo>
                <a:cubicBezTo>
                  <a:pt x="298" y="143"/>
                  <a:pt x="300" y="143"/>
                  <a:pt x="300" y="141"/>
                </a:cubicBezTo>
                <a:cubicBezTo>
                  <a:pt x="299" y="140"/>
                  <a:pt x="301" y="138"/>
                  <a:pt x="298" y="137"/>
                </a:cubicBezTo>
                <a:cubicBezTo>
                  <a:pt x="296" y="136"/>
                  <a:pt x="295" y="135"/>
                  <a:pt x="294" y="135"/>
                </a:cubicBezTo>
                <a:cubicBezTo>
                  <a:pt x="292" y="135"/>
                  <a:pt x="295" y="136"/>
                  <a:pt x="291" y="133"/>
                </a:cubicBezTo>
                <a:cubicBezTo>
                  <a:pt x="287" y="130"/>
                  <a:pt x="287" y="131"/>
                  <a:pt x="287" y="131"/>
                </a:cubicBezTo>
                <a:cubicBezTo>
                  <a:pt x="287" y="131"/>
                  <a:pt x="289" y="128"/>
                  <a:pt x="288" y="127"/>
                </a:cubicBezTo>
                <a:cubicBezTo>
                  <a:pt x="288" y="127"/>
                  <a:pt x="284" y="126"/>
                  <a:pt x="284" y="126"/>
                </a:cubicBezTo>
                <a:cubicBezTo>
                  <a:pt x="284" y="126"/>
                  <a:pt x="279" y="127"/>
                  <a:pt x="279" y="127"/>
                </a:cubicBezTo>
                <a:cubicBezTo>
                  <a:pt x="278" y="128"/>
                  <a:pt x="277" y="129"/>
                  <a:pt x="277" y="129"/>
                </a:cubicBezTo>
                <a:cubicBezTo>
                  <a:pt x="277" y="131"/>
                  <a:pt x="277" y="131"/>
                  <a:pt x="277" y="131"/>
                </a:cubicBezTo>
                <a:cubicBezTo>
                  <a:pt x="275" y="132"/>
                  <a:pt x="275" y="132"/>
                  <a:pt x="275" y="132"/>
                </a:cubicBezTo>
                <a:cubicBezTo>
                  <a:pt x="275" y="132"/>
                  <a:pt x="274" y="134"/>
                  <a:pt x="274" y="134"/>
                </a:cubicBezTo>
                <a:cubicBezTo>
                  <a:pt x="273" y="134"/>
                  <a:pt x="271" y="135"/>
                  <a:pt x="271" y="135"/>
                </a:cubicBezTo>
                <a:cubicBezTo>
                  <a:pt x="270" y="135"/>
                  <a:pt x="268" y="135"/>
                  <a:pt x="268" y="136"/>
                </a:cubicBezTo>
                <a:cubicBezTo>
                  <a:pt x="267" y="137"/>
                  <a:pt x="264" y="138"/>
                  <a:pt x="264" y="138"/>
                </a:cubicBezTo>
                <a:cubicBezTo>
                  <a:pt x="264" y="138"/>
                  <a:pt x="263" y="139"/>
                  <a:pt x="265" y="141"/>
                </a:cubicBezTo>
                <a:cubicBezTo>
                  <a:pt x="267" y="142"/>
                  <a:pt x="269" y="142"/>
                  <a:pt x="269" y="143"/>
                </a:cubicBezTo>
                <a:cubicBezTo>
                  <a:pt x="270" y="143"/>
                  <a:pt x="270" y="143"/>
                  <a:pt x="271" y="143"/>
                </a:cubicBezTo>
                <a:cubicBezTo>
                  <a:pt x="272" y="144"/>
                  <a:pt x="272" y="144"/>
                  <a:pt x="274" y="144"/>
                </a:cubicBezTo>
                <a:cubicBezTo>
                  <a:pt x="275" y="143"/>
                  <a:pt x="277" y="143"/>
                  <a:pt x="277" y="142"/>
                </a:cubicBezTo>
                <a:cubicBezTo>
                  <a:pt x="278" y="141"/>
                  <a:pt x="278" y="140"/>
                  <a:pt x="279" y="139"/>
                </a:cubicBezTo>
                <a:cubicBezTo>
                  <a:pt x="279" y="138"/>
                  <a:pt x="279" y="137"/>
                  <a:pt x="281" y="137"/>
                </a:cubicBezTo>
                <a:cubicBezTo>
                  <a:pt x="282" y="137"/>
                  <a:pt x="284" y="136"/>
                  <a:pt x="284" y="136"/>
                </a:cubicBezTo>
                <a:cubicBezTo>
                  <a:pt x="284" y="136"/>
                  <a:pt x="284" y="139"/>
                  <a:pt x="284" y="139"/>
                </a:cubicBezTo>
                <a:close/>
                <a:moveTo>
                  <a:pt x="289" y="182"/>
                </a:moveTo>
                <a:cubicBezTo>
                  <a:pt x="289" y="182"/>
                  <a:pt x="289" y="182"/>
                  <a:pt x="289" y="182"/>
                </a:cubicBezTo>
                <a:cubicBezTo>
                  <a:pt x="288" y="181"/>
                  <a:pt x="288" y="181"/>
                  <a:pt x="288" y="181"/>
                </a:cubicBezTo>
                <a:cubicBezTo>
                  <a:pt x="288" y="180"/>
                  <a:pt x="288" y="180"/>
                  <a:pt x="288" y="180"/>
                </a:cubicBezTo>
                <a:cubicBezTo>
                  <a:pt x="285" y="177"/>
                  <a:pt x="285" y="177"/>
                  <a:pt x="285" y="177"/>
                </a:cubicBezTo>
                <a:cubicBezTo>
                  <a:pt x="285" y="177"/>
                  <a:pt x="289" y="176"/>
                  <a:pt x="291" y="175"/>
                </a:cubicBezTo>
                <a:cubicBezTo>
                  <a:pt x="294" y="174"/>
                  <a:pt x="291" y="173"/>
                  <a:pt x="291" y="172"/>
                </a:cubicBezTo>
                <a:cubicBezTo>
                  <a:pt x="291" y="172"/>
                  <a:pt x="290" y="172"/>
                  <a:pt x="288" y="172"/>
                </a:cubicBezTo>
                <a:cubicBezTo>
                  <a:pt x="287" y="172"/>
                  <a:pt x="286" y="172"/>
                  <a:pt x="284" y="173"/>
                </a:cubicBezTo>
                <a:cubicBezTo>
                  <a:pt x="283" y="173"/>
                  <a:pt x="282" y="171"/>
                  <a:pt x="282" y="171"/>
                </a:cubicBezTo>
                <a:cubicBezTo>
                  <a:pt x="281" y="171"/>
                  <a:pt x="277" y="171"/>
                  <a:pt x="276" y="171"/>
                </a:cubicBezTo>
                <a:cubicBezTo>
                  <a:pt x="276" y="171"/>
                  <a:pt x="275" y="173"/>
                  <a:pt x="274" y="174"/>
                </a:cubicBezTo>
                <a:cubicBezTo>
                  <a:pt x="273" y="175"/>
                  <a:pt x="272" y="176"/>
                  <a:pt x="271" y="176"/>
                </a:cubicBezTo>
                <a:cubicBezTo>
                  <a:pt x="270" y="177"/>
                  <a:pt x="274" y="179"/>
                  <a:pt x="275" y="179"/>
                </a:cubicBezTo>
                <a:cubicBezTo>
                  <a:pt x="275" y="180"/>
                  <a:pt x="278" y="180"/>
                  <a:pt x="278" y="181"/>
                </a:cubicBezTo>
                <a:cubicBezTo>
                  <a:pt x="279" y="181"/>
                  <a:pt x="282" y="183"/>
                  <a:pt x="283" y="183"/>
                </a:cubicBezTo>
                <a:cubicBezTo>
                  <a:pt x="284" y="184"/>
                  <a:pt x="282" y="185"/>
                  <a:pt x="281" y="187"/>
                </a:cubicBezTo>
                <a:cubicBezTo>
                  <a:pt x="280" y="189"/>
                  <a:pt x="279" y="189"/>
                  <a:pt x="278" y="190"/>
                </a:cubicBezTo>
                <a:cubicBezTo>
                  <a:pt x="277" y="191"/>
                  <a:pt x="279" y="192"/>
                  <a:pt x="280" y="193"/>
                </a:cubicBezTo>
                <a:cubicBezTo>
                  <a:pt x="281" y="194"/>
                  <a:pt x="283" y="195"/>
                  <a:pt x="283" y="195"/>
                </a:cubicBezTo>
                <a:cubicBezTo>
                  <a:pt x="284" y="195"/>
                  <a:pt x="287" y="193"/>
                  <a:pt x="287" y="193"/>
                </a:cubicBezTo>
                <a:cubicBezTo>
                  <a:pt x="287" y="193"/>
                  <a:pt x="288" y="190"/>
                  <a:pt x="288" y="190"/>
                </a:cubicBezTo>
                <a:cubicBezTo>
                  <a:pt x="288" y="189"/>
                  <a:pt x="289" y="187"/>
                  <a:pt x="289" y="187"/>
                </a:cubicBezTo>
                <a:cubicBezTo>
                  <a:pt x="290" y="186"/>
                  <a:pt x="290" y="186"/>
                  <a:pt x="290" y="186"/>
                </a:cubicBezTo>
                <a:cubicBezTo>
                  <a:pt x="289" y="182"/>
                  <a:pt x="289" y="182"/>
                  <a:pt x="289" y="182"/>
                </a:cubicBezTo>
                <a:close/>
                <a:moveTo>
                  <a:pt x="316" y="209"/>
                </a:moveTo>
                <a:cubicBezTo>
                  <a:pt x="316" y="209"/>
                  <a:pt x="316" y="209"/>
                  <a:pt x="316" y="209"/>
                </a:cubicBezTo>
                <a:cubicBezTo>
                  <a:pt x="317" y="208"/>
                  <a:pt x="319" y="206"/>
                  <a:pt x="319" y="205"/>
                </a:cubicBezTo>
                <a:cubicBezTo>
                  <a:pt x="319" y="205"/>
                  <a:pt x="321" y="205"/>
                  <a:pt x="322" y="205"/>
                </a:cubicBezTo>
                <a:cubicBezTo>
                  <a:pt x="322" y="205"/>
                  <a:pt x="326" y="206"/>
                  <a:pt x="326" y="206"/>
                </a:cubicBezTo>
                <a:cubicBezTo>
                  <a:pt x="326" y="206"/>
                  <a:pt x="329" y="206"/>
                  <a:pt x="329" y="206"/>
                </a:cubicBezTo>
                <a:cubicBezTo>
                  <a:pt x="329" y="206"/>
                  <a:pt x="332" y="204"/>
                  <a:pt x="332" y="204"/>
                </a:cubicBezTo>
                <a:cubicBezTo>
                  <a:pt x="333" y="204"/>
                  <a:pt x="336" y="207"/>
                  <a:pt x="336" y="207"/>
                </a:cubicBezTo>
                <a:cubicBezTo>
                  <a:pt x="336" y="207"/>
                  <a:pt x="334" y="210"/>
                  <a:pt x="333" y="210"/>
                </a:cubicBezTo>
                <a:cubicBezTo>
                  <a:pt x="332" y="211"/>
                  <a:pt x="331" y="211"/>
                  <a:pt x="330" y="212"/>
                </a:cubicBezTo>
                <a:cubicBezTo>
                  <a:pt x="329" y="214"/>
                  <a:pt x="329" y="214"/>
                  <a:pt x="329" y="215"/>
                </a:cubicBezTo>
                <a:cubicBezTo>
                  <a:pt x="328" y="215"/>
                  <a:pt x="327" y="217"/>
                  <a:pt x="325" y="215"/>
                </a:cubicBezTo>
                <a:cubicBezTo>
                  <a:pt x="323" y="214"/>
                  <a:pt x="321" y="212"/>
                  <a:pt x="321" y="212"/>
                </a:cubicBezTo>
                <a:cubicBezTo>
                  <a:pt x="321" y="212"/>
                  <a:pt x="319" y="213"/>
                  <a:pt x="318" y="213"/>
                </a:cubicBezTo>
                <a:cubicBezTo>
                  <a:pt x="317" y="214"/>
                  <a:pt x="315" y="213"/>
                  <a:pt x="315" y="213"/>
                </a:cubicBezTo>
                <a:cubicBezTo>
                  <a:pt x="316" y="212"/>
                  <a:pt x="315" y="210"/>
                  <a:pt x="316" y="209"/>
                </a:cubicBezTo>
                <a:close/>
                <a:moveTo>
                  <a:pt x="295" y="229"/>
                </a:moveTo>
                <a:cubicBezTo>
                  <a:pt x="295" y="229"/>
                  <a:pt x="295" y="229"/>
                  <a:pt x="295" y="229"/>
                </a:cubicBezTo>
                <a:cubicBezTo>
                  <a:pt x="295" y="229"/>
                  <a:pt x="291" y="227"/>
                  <a:pt x="292" y="226"/>
                </a:cubicBezTo>
                <a:cubicBezTo>
                  <a:pt x="293" y="224"/>
                  <a:pt x="297" y="220"/>
                  <a:pt x="298" y="219"/>
                </a:cubicBezTo>
                <a:cubicBezTo>
                  <a:pt x="298" y="219"/>
                  <a:pt x="301" y="220"/>
                  <a:pt x="301" y="220"/>
                </a:cubicBezTo>
                <a:cubicBezTo>
                  <a:pt x="302" y="220"/>
                  <a:pt x="303" y="217"/>
                  <a:pt x="304" y="217"/>
                </a:cubicBezTo>
                <a:cubicBezTo>
                  <a:pt x="304" y="217"/>
                  <a:pt x="308" y="217"/>
                  <a:pt x="308" y="217"/>
                </a:cubicBezTo>
                <a:cubicBezTo>
                  <a:pt x="308" y="217"/>
                  <a:pt x="306" y="221"/>
                  <a:pt x="304" y="222"/>
                </a:cubicBezTo>
                <a:cubicBezTo>
                  <a:pt x="302" y="223"/>
                  <a:pt x="301" y="223"/>
                  <a:pt x="301" y="224"/>
                </a:cubicBezTo>
                <a:cubicBezTo>
                  <a:pt x="300" y="225"/>
                  <a:pt x="299" y="226"/>
                  <a:pt x="299" y="227"/>
                </a:cubicBezTo>
                <a:cubicBezTo>
                  <a:pt x="298" y="227"/>
                  <a:pt x="295" y="229"/>
                  <a:pt x="295" y="229"/>
                </a:cubicBezTo>
                <a:close/>
                <a:moveTo>
                  <a:pt x="282" y="268"/>
                </a:moveTo>
                <a:cubicBezTo>
                  <a:pt x="282" y="268"/>
                  <a:pt x="282" y="268"/>
                  <a:pt x="282" y="268"/>
                </a:cubicBezTo>
                <a:cubicBezTo>
                  <a:pt x="283" y="269"/>
                  <a:pt x="281" y="273"/>
                  <a:pt x="278" y="271"/>
                </a:cubicBezTo>
                <a:cubicBezTo>
                  <a:pt x="278" y="271"/>
                  <a:pt x="277" y="269"/>
                  <a:pt x="279" y="268"/>
                </a:cubicBezTo>
                <a:cubicBezTo>
                  <a:pt x="280" y="268"/>
                  <a:pt x="282" y="268"/>
                  <a:pt x="282" y="268"/>
                </a:cubicBezTo>
                <a:close/>
                <a:moveTo>
                  <a:pt x="279" y="292"/>
                </a:moveTo>
                <a:cubicBezTo>
                  <a:pt x="279" y="292"/>
                  <a:pt x="279" y="292"/>
                  <a:pt x="279" y="292"/>
                </a:cubicBezTo>
                <a:cubicBezTo>
                  <a:pt x="279" y="292"/>
                  <a:pt x="281" y="290"/>
                  <a:pt x="281" y="290"/>
                </a:cubicBezTo>
                <a:cubicBezTo>
                  <a:pt x="282" y="290"/>
                  <a:pt x="283" y="291"/>
                  <a:pt x="283" y="291"/>
                </a:cubicBezTo>
                <a:cubicBezTo>
                  <a:pt x="283" y="291"/>
                  <a:pt x="286" y="293"/>
                  <a:pt x="286" y="293"/>
                </a:cubicBezTo>
                <a:cubicBezTo>
                  <a:pt x="286" y="294"/>
                  <a:pt x="287" y="296"/>
                  <a:pt x="286" y="296"/>
                </a:cubicBezTo>
                <a:cubicBezTo>
                  <a:pt x="285" y="297"/>
                  <a:pt x="284" y="298"/>
                  <a:pt x="283" y="297"/>
                </a:cubicBezTo>
                <a:cubicBezTo>
                  <a:pt x="282" y="297"/>
                  <a:pt x="281" y="297"/>
                  <a:pt x="281" y="296"/>
                </a:cubicBezTo>
                <a:cubicBezTo>
                  <a:pt x="281" y="295"/>
                  <a:pt x="281" y="295"/>
                  <a:pt x="281" y="294"/>
                </a:cubicBezTo>
                <a:cubicBezTo>
                  <a:pt x="281" y="294"/>
                  <a:pt x="279" y="294"/>
                  <a:pt x="279" y="294"/>
                </a:cubicBezTo>
                <a:cubicBezTo>
                  <a:pt x="279" y="292"/>
                  <a:pt x="279" y="292"/>
                  <a:pt x="279" y="292"/>
                </a:cubicBezTo>
                <a:close/>
                <a:moveTo>
                  <a:pt x="238" y="279"/>
                </a:moveTo>
                <a:cubicBezTo>
                  <a:pt x="238" y="279"/>
                  <a:pt x="238" y="279"/>
                  <a:pt x="238" y="279"/>
                </a:cubicBezTo>
                <a:cubicBezTo>
                  <a:pt x="239" y="279"/>
                  <a:pt x="241" y="278"/>
                  <a:pt x="241" y="279"/>
                </a:cubicBezTo>
                <a:cubicBezTo>
                  <a:pt x="242" y="280"/>
                  <a:pt x="243" y="280"/>
                  <a:pt x="243" y="281"/>
                </a:cubicBezTo>
                <a:cubicBezTo>
                  <a:pt x="243" y="281"/>
                  <a:pt x="244" y="282"/>
                  <a:pt x="242" y="283"/>
                </a:cubicBezTo>
                <a:cubicBezTo>
                  <a:pt x="240" y="283"/>
                  <a:pt x="239" y="283"/>
                  <a:pt x="239" y="283"/>
                </a:cubicBezTo>
                <a:cubicBezTo>
                  <a:pt x="240" y="286"/>
                  <a:pt x="240" y="286"/>
                  <a:pt x="240" y="286"/>
                </a:cubicBezTo>
                <a:cubicBezTo>
                  <a:pt x="240" y="286"/>
                  <a:pt x="242" y="286"/>
                  <a:pt x="239" y="288"/>
                </a:cubicBezTo>
                <a:cubicBezTo>
                  <a:pt x="237" y="290"/>
                  <a:pt x="235" y="290"/>
                  <a:pt x="235" y="290"/>
                </a:cubicBezTo>
                <a:cubicBezTo>
                  <a:pt x="235" y="289"/>
                  <a:pt x="235" y="289"/>
                  <a:pt x="235" y="289"/>
                </a:cubicBezTo>
                <a:cubicBezTo>
                  <a:pt x="232" y="290"/>
                  <a:pt x="232" y="290"/>
                  <a:pt x="232" y="290"/>
                </a:cubicBezTo>
                <a:cubicBezTo>
                  <a:pt x="232" y="290"/>
                  <a:pt x="231" y="291"/>
                  <a:pt x="231" y="290"/>
                </a:cubicBezTo>
                <a:cubicBezTo>
                  <a:pt x="230" y="288"/>
                  <a:pt x="229" y="286"/>
                  <a:pt x="231" y="286"/>
                </a:cubicBezTo>
                <a:cubicBezTo>
                  <a:pt x="233" y="285"/>
                  <a:pt x="233" y="284"/>
                  <a:pt x="234" y="285"/>
                </a:cubicBezTo>
                <a:cubicBezTo>
                  <a:pt x="235" y="286"/>
                  <a:pt x="235" y="287"/>
                  <a:pt x="235" y="287"/>
                </a:cubicBezTo>
                <a:cubicBezTo>
                  <a:pt x="236" y="284"/>
                  <a:pt x="236" y="284"/>
                  <a:pt x="236" y="284"/>
                </a:cubicBezTo>
                <a:cubicBezTo>
                  <a:pt x="236" y="284"/>
                  <a:pt x="235" y="284"/>
                  <a:pt x="235" y="283"/>
                </a:cubicBezTo>
                <a:cubicBezTo>
                  <a:pt x="236" y="282"/>
                  <a:pt x="236" y="282"/>
                  <a:pt x="237" y="281"/>
                </a:cubicBezTo>
                <a:cubicBezTo>
                  <a:pt x="238" y="281"/>
                  <a:pt x="239" y="282"/>
                  <a:pt x="239" y="282"/>
                </a:cubicBezTo>
                <a:cubicBezTo>
                  <a:pt x="238" y="279"/>
                  <a:pt x="238" y="279"/>
                  <a:pt x="238" y="279"/>
                </a:cubicBezTo>
                <a:close/>
                <a:moveTo>
                  <a:pt x="258" y="286"/>
                </a:moveTo>
                <a:cubicBezTo>
                  <a:pt x="258" y="286"/>
                  <a:pt x="258" y="286"/>
                  <a:pt x="258" y="286"/>
                </a:cubicBezTo>
                <a:cubicBezTo>
                  <a:pt x="258" y="286"/>
                  <a:pt x="259" y="286"/>
                  <a:pt x="259" y="287"/>
                </a:cubicBezTo>
                <a:cubicBezTo>
                  <a:pt x="260" y="288"/>
                  <a:pt x="260" y="288"/>
                  <a:pt x="259" y="288"/>
                </a:cubicBezTo>
                <a:cubicBezTo>
                  <a:pt x="259" y="288"/>
                  <a:pt x="256" y="288"/>
                  <a:pt x="256" y="288"/>
                </a:cubicBezTo>
                <a:cubicBezTo>
                  <a:pt x="256" y="288"/>
                  <a:pt x="255" y="289"/>
                  <a:pt x="255" y="287"/>
                </a:cubicBezTo>
                <a:cubicBezTo>
                  <a:pt x="255" y="286"/>
                  <a:pt x="255" y="285"/>
                  <a:pt x="255" y="285"/>
                </a:cubicBezTo>
                <a:cubicBezTo>
                  <a:pt x="258" y="286"/>
                  <a:pt x="258" y="286"/>
                  <a:pt x="258" y="286"/>
                </a:cubicBezTo>
                <a:close/>
                <a:moveTo>
                  <a:pt x="265" y="282"/>
                </a:moveTo>
                <a:cubicBezTo>
                  <a:pt x="265" y="282"/>
                  <a:pt x="265" y="282"/>
                  <a:pt x="265" y="282"/>
                </a:cubicBezTo>
                <a:cubicBezTo>
                  <a:pt x="269" y="279"/>
                  <a:pt x="269" y="279"/>
                  <a:pt x="269" y="279"/>
                </a:cubicBezTo>
                <a:cubicBezTo>
                  <a:pt x="269" y="279"/>
                  <a:pt x="270" y="282"/>
                  <a:pt x="268" y="283"/>
                </a:cubicBezTo>
                <a:cubicBezTo>
                  <a:pt x="267" y="284"/>
                  <a:pt x="266" y="284"/>
                  <a:pt x="266" y="284"/>
                </a:cubicBezTo>
                <a:cubicBezTo>
                  <a:pt x="264" y="283"/>
                  <a:pt x="264" y="283"/>
                  <a:pt x="264" y="283"/>
                </a:cubicBezTo>
                <a:cubicBezTo>
                  <a:pt x="265" y="282"/>
                  <a:pt x="265" y="282"/>
                  <a:pt x="265" y="282"/>
                </a:cubicBezTo>
                <a:close/>
                <a:moveTo>
                  <a:pt x="273" y="275"/>
                </a:moveTo>
                <a:cubicBezTo>
                  <a:pt x="273" y="275"/>
                  <a:pt x="273" y="275"/>
                  <a:pt x="273" y="275"/>
                </a:cubicBezTo>
                <a:cubicBezTo>
                  <a:pt x="273" y="275"/>
                  <a:pt x="272" y="278"/>
                  <a:pt x="273" y="280"/>
                </a:cubicBezTo>
                <a:cubicBezTo>
                  <a:pt x="273" y="281"/>
                  <a:pt x="273" y="281"/>
                  <a:pt x="274" y="281"/>
                </a:cubicBezTo>
                <a:cubicBezTo>
                  <a:pt x="275" y="282"/>
                  <a:pt x="276" y="282"/>
                  <a:pt x="277" y="281"/>
                </a:cubicBezTo>
                <a:cubicBezTo>
                  <a:pt x="278" y="281"/>
                  <a:pt x="278" y="278"/>
                  <a:pt x="278" y="278"/>
                </a:cubicBezTo>
                <a:cubicBezTo>
                  <a:pt x="278" y="278"/>
                  <a:pt x="278" y="277"/>
                  <a:pt x="277" y="275"/>
                </a:cubicBezTo>
                <a:cubicBezTo>
                  <a:pt x="276" y="272"/>
                  <a:pt x="274" y="275"/>
                  <a:pt x="273" y="275"/>
                </a:cubicBezTo>
                <a:close/>
                <a:moveTo>
                  <a:pt x="274" y="259"/>
                </a:moveTo>
                <a:cubicBezTo>
                  <a:pt x="274" y="259"/>
                  <a:pt x="274" y="259"/>
                  <a:pt x="274" y="259"/>
                </a:cubicBezTo>
                <a:cubicBezTo>
                  <a:pt x="274" y="258"/>
                  <a:pt x="274" y="255"/>
                  <a:pt x="275" y="254"/>
                </a:cubicBezTo>
                <a:cubicBezTo>
                  <a:pt x="276" y="254"/>
                  <a:pt x="276" y="253"/>
                  <a:pt x="277" y="252"/>
                </a:cubicBezTo>
                <a:cubicBezTo>
                  <a:pt x="277" y="251"/>
                  <a:pt x="281" y="251"/>
                  <a:pt x="281" y="251"/>
                </a:cubicBezTo>
                <a:cubicBezTo>
                  <a:pt x="282" y="253"/>
                  <a:pt x="282" y="253"/>
                  <a:pt x="282" y="253"/>
                </a:cubicBezTo>
                <a:cubicBezTo>
                  <a:pt x="282" y="253"/>
                  <a:pt x="282" y="255"/>
                  <a:pt x="282" y="256"/>
                </a:cubicBezTo>
                <a:cubicBezTo>
                  <a:pt x="282" y="257"/>
                  <a:pt x="282" y="257"/>
                  <a:pt x="283" y="259"/>
                </a:cubicBezTo>
                <a:cubicBezTo>
                  <a:pt x="283" y="260"/>
                  <a:pt x="282" y="262"/>
                  <a:pt x="282" y="263"/>
                </a:cubicBezTo>
                <a:cubicBezTo>
                  <a:pt x="281" y="264"/>
                  <a:pt x="281" y="265"/>
                  <a:pt x="280" y="265"/>
                </a:cubicBezTo>
                <a:cubicBezTo>
                  <a:pt x="279" y="266"/>
                  <a:pt x="279" y="267"/>
                  <a:pt x="278" y="266"/>
                </a:cubicBezTo>
                <a:cubicBezTo>
                  <a:pt x="277" y="265"/>
                  <a:pt x="274" y="264"/>
                  <a:pt x="274" y="263"/>
                </a:cubicBezTo>
                <a:cubicBezTo>
                  <a:pt x="274" y="263"/>
                  <a:pt x="274" y="261"/>
                  <a:pt x="274" y="261"/>
                </a:cubicBezTo>
                <a:cubicBezTo>
                  <a:pt x="274" y="259"/>
                  <a:pt x="274" y="259"/>
                  <a:pt x="274" y="259"/>
                </a:cubicBezTo>
                <a:close/>
                <a:moveTo>
                  <a:pt x="262" y="264"/>
                </a:moveTo>
                <a:cubicBezTo>
                  <a:pt x="262" y="264"/>
                  <a:pt x="262" y="264"/>
                  <a:pt x="262" y="264"/>
                </a:cubicBezTo>
                <a:cubicBezTo>
                  <a:pt x="262" y="263"/>
                  <a:pt x="263" y="259"/>
                  <a:pt x="263" y="259"/>
                </a:cubicBezTo>
                <a:cubicBezTo>
                  <a:pt x="263" y="259"/>
                  <a:pt x="263" y="257"/>
                  <a:pt x="265" y="256"/>
                </a:cubicBezTo>
                <a:cubicBezTo>
                  <a:pt x="266" y="256"/>
                  <a:pt x="266" y="255"/>
                  <a:pt x="267" y="256"/>
                </a:cubicBezTo>
                <a:cubicBezTo>
                  <a:pt x="268" y="257"/>
                  <a:pt x="269" y="258"/>
                  <a:pt x="269" y="258"/>
                </a:cubicBezTo>
                <a:cubicBezTo>
                  <a:pt x="269" y="258"/>
                  <a:pt x="268" y="258"/>
                  <a:pt x="268" y="259"/>
                </a:cubicBezTo>
                <a:cubicBezTo>
                  <a:pt x="268" y="259"/>
                  <a:pt x="269" y="261"/>
                  <a:pt x="269" y="261"/>
                </a:cubicBezTo>
                <a:cubicBezTo>
                  <a:pt x="268" y="262"/>
                  <a:pt x="267" y="263"/>
                  <a:pt x="266" y="264"/>
                </a:cubicBezTo>
                <a:cubicBezTo>
                  <a:pt x="266" y="265"/>
                  <a:pt x="264" y="266"/>
                  <a:pt x="264" y="266"/>
                </a:cubicBezTo>
                <a:cubicBezTo>
                  <a:pt x="261" y="268"/>
                  <a:pt x="261" y="268"/>
                  <a:pt x="261" y="268"/>
                </a:cubicBezTo>
                <a:cubicBezTo>
                  <a:pt x="261" y="269"/>
                  <a:pt x="261" y="269"/>
                  <a:pt x="261" y="269"/>
                </a:cubicBezTo>
                <a:cubicBezTo>
                  <a:pt x="260" y="269"/>
                  <a:pt x="260" y="269"/>
                  <a:pt x="260" y="269"/>
                </a:cubicBezTo>
                <a:cubicBezTo>
                  <a:pt x="258" y="266"/>
                  <a:pt x="258" y="266"/>
                  <a:pt x="258" y="266"/>
                </a:cubicBezTo>
                <a:cubicBezTo>
                  <a:pt x="261" y="264"/>
                  <a:pt x="261" y="264"/>
                  <a:pt x="261" y="264"/>
                </a:cubicBezTo>
                <a:cubicBezTo>
                  <a:pt x="262" y="264"/>
                  <a:pt x="262" y="264"/>
                  <a:pt x="262" y="264"/>
                </a:cubicBezTo>
                <a:close/>
                <a:moveTo>
                  <a:pt x="242" y="268"/>
                </a:moveTo>
                <a:cubicBezTo>
                  <a:pt x="242" y="268"/>
                  <a:pt x="242" y="268"/>
                  <a:pt x="242" y="268"/>
                </a:cubicBezTo>
                <a:cubicBezTo>
                  <a:pt x="245" y="267"/>
                  <a:pt x="245" y="267"/>
                  <a:pt x="245" y="267"/>
                </a:cubicBezTo>
                <a:cubicBezTo>
                  <a:pt x="248" y="269"/>
                  <a:pt x="248" y="269"/>
                  <a:pt x="248" y="269"/>
                </a:cubicBezTo>
                <a:cubicBezTo>
                  <a:pt x="248" y="272"/>
                  <a:pt x="248" y="272"/>
                  <a:pt x="248" y="272"/>
                </a:cubicBezTo>
                <a:cubicBezTo>
                  <a:pt x="248" y="272"/>
                  <a:pt x="246" y="276"/>
                  <a:pt x="245" y="275"/>
                </a:cubicBezTo>
                <a:cubicBezTo>
                  <a:pt x="244" y="273"/>
                  <a:pt x="244" y="271"/>
                  <a:pt x="244" y="271"/>
                </a:cubicBezTo>
                <a:cubicBezTo>
                  <a:pt x="242" y="268"/>
                  <a:pt x="242" y="268"/>
                  <a:pt x="242" y="268"/>
                </a:cubicBezTo>
                <a:close/>
                <a:moveTo>
                  <a:pt x="229" y="260"/>
                </a:moveTo>
                <a:cubicBezTo>
                  <a:pt x="229" y="260"/>
                  <a:pt x="229" y="260"/>
                  <a:pt x="229" y="260"/>
                </a:cubicBezTo>
                <a:cubicBezTo>
                  <a:pt x="229" y="260"/>
                  <a:pt x="234" y="259"/>
                  <a:pt x="234" y="260"/>
                </a:cubicBezTo>
                <a:cubicBezTo>
                  <a:pt x="234" y="260"/>
                  <a:pt x="234" y="262"/>
                  <a:pt x="235" y="262"/>
                </a:cubicBezTo>
                <a:cubicBezTo>
                  <a:pt x="235" y="263"/>
                  <a:pt x="232" y="266"/>
                  <a:pt x="231" y="266"/>
                </a:cubicBezTo>
                <a:cubicBezTo>
                  <a:pt x="231" y="266"/>
                  <a:pt x="230" y="265"/>
                  <a:pt x="230" y="265"/>
                </a:cubicBezTo>
                <a:cubicBezTo>
                  <a:pt x="229" y="260"/>
                  <a:pt x="229" y="260"/>
                  <a:pt x="229" y="260"/>
                </a:cubicBezTo>
                <a:close/>
                <a:moveTo>
                  <a:pt x="225" y="247"/>
                </a:moveTo>
                <a:cubicBezTo>
                  <a:pt x="225" y="247"/>
                  <a:pt x="225" y="247"/>
                  <a:pt x="225" y="247"/>
                </a:cubicBezTo>
                <a:cubicBezTo>
                  <a:pt x="225" y="247"/>
                  <a:pt x="226" y="246"/>
                  <a:pt x="227" y="246"/>
                </a:cubicBezTo>
                <a:cubicBezTo>
                  <a:pt x="228" y="247"/>
                  <a:pt x="228" y="250"/>
                  <a:pt x="228" y="250"/>
                </a:cubicBezTo>
                <a:cubicBezTo>
                  <a:pt x="227" y="253"/>
                  <a:pt x="227" y="253"/>
                  <a:pt x="227" y="253"/>
                </a:cubicBezTo>
                <a:cubicBezTo>
                  <a:pt x="227" y="253"/>
                  <a:pt x="225" y="256"/>
                  <a:pt x="225" y="256"/>
                </a:cubicBezTo>
                <a:cubicBezTo>
                  <a:pt x="225" y="255"/>
                  <a:pt x="224" y="250"/>
                  <a:pt x="224" y="250"/>
                </a:cubicBezTo>
                <a:cubicBezTo>
                  <a:pt x="225" y="247"/>
                  <a:pt x="225" y="247"/>
                  <a:pt x="225" y="247"/>
                </a:cubicBezTo>
                <a:close/>
                <a:moveTo>
                  <a:pt x="219" y="239"/>
                </a:moveTo>
                <a:cubicBezTo>
                  <a:pt x="219" y="239"/>
                  <a:pt x="219" y="239"/>
                  <a:pt x="219" y="239"/>
                </a:cubicBezTo>
                <a:cubicBezTo>
                  <a:pt x="219" y="239"/>
                  <a:pt x="218" y="242"/>
                  <a:pt x="218" y="243"/>
                </a:cubicBezTo>
                <a:cubicBezTo>
                  <a:pt x="218" y="243"/>
                  <a:pt x="219" y="245"/>
                  <a:pt x="219" y="245"/>
                </a:cubicBezTo>
                <a:cubicBezTo>
                  <a:pt x="219" y="246"/>
                  <a:pt x="219" y="245"/>
                  <a:pt x="220" y="244"/>
                </a:cubicBezTo>
                <a:cubicBezTo>
                  <a:pt x="221" y="243"/>
                  <a:pt x="221" y="242"/>
                  <a:pt x="221" y="242"/>
                </a:cubicBezTo>
                <a:cubicBezTo>
                  <a:pt x="221" y="242"/>
                  <a:pt x="223" y="241"/>
                  <a:pt x="223" y="240"/>
                </a:cubicBezTo>
                <a:cubicBezTo>
                  <a:pt x="224" y="240"/>
                  <a:pt x="224" y="237"/>
                  <a:pt x="224" y="237"/>
                </a:cubicBezTo>
                <a:cubicBezTo>
                  <a:pt x="224" y="237"/>
                  <a:pt x="221" y="235"/>
                  <a:pt x="221" y="236"/>
                </a:cubicBezTo>
                <a:cubicBezTo>
                  <a:pt x="220" y="236"/>
                  <a:pt x="219" y="239"/>
                  <a:pt x="219" y="239"/>
                </a:cubicBezTo>
                <a:close/>
                <a:moveTo>
                  <a:pt x="233" y="237"/>
                </a:moveTo>
                <a:cubicBezTo>
                  <a:pt x="233" y="237"/>
                  <a:pt x="233" y="237"/>
                  <a:pt x="233" y="237"/>
                </a:cubicBezTo>
                <a:cubicBezTo>
                  <a:pt x="234" y="237"/>
                  <a:pt x="234" y="237"/>
                  <a:pt x="234" y="237"/>
                </a:cubicBezTo>
                <a:cubicBezTo>
                  <a:pt x="234" y="238"/>
                  <a:pt x="234" y="238"/>
                  <a:pt x="234" y="238"/>
                </a:cubicBezTo>
                <a:cubicBezTo>
                  <a:pt x="234" y="238"/>
                  <a:pt x="237" y="237"/>
                  <a:pt x="238" y="237"/>
                </a:cubicBezTo>
                <a:cubicBezTo>
                  <a:pt x="239" y="236"/>
                  <a:pt x="238" y="235"/>
                  <a:pt x="238" y="234"/>
                </a:cubicBezTo>
                <a:cubicBezTo>
                  <a:pt x="237" y="233"/>
                  <a:pt x="233" y="237"/>
                  <a:pt x="233" y="237"/>
                </a:cubicBezTo>
                <a:close/>
                <a:moveTo>
                  <a:pt x="247" y="241"/>
                </a:moveTo>
                <a:cubicBezTo>
                  <a:pt x="247" y="241"/>
                  <a:pt x="247" y="241"/>
                  <a:pt x="247" y="241"/>
                </a:cubicBezTo>
                <a:cubicBezTo>
                  <a:pt x="245" y="240"/>
                  <a:pt x="245" y="240"/>
                  <a:pt x="245" y="240"/>
                </a:cubicBezTo>
                <a:cubicBezTo>
                  <a:pt x="245" y="242"/>
                  <a:pt x="245" y="242"/>
                  <a:pt x="245" y="242"/>
                </a:cubicBezTo>
                <a:cubicBezTo>
                  <a:pt x="245" y="242"/>
                  <a:pt x="246" y="244"/>
                  <a:pt x="247" y="245"/>
                </a:cubicBezTo>
                <a:cubicBezTo>
                  <a:pt x="247" y="245"/>
                  <a:pt x="245" y="247"/>
                  <a:pt x="245" y="247"/>
                </a:cubicBezTo>
                <a:cubicBezTo>
                  <a:pt x="247" y="250"/>
                  <a:pt x="247" y="250"/>
                  <a:pt x="247" y="250"/>
                </a:cubicBezTo>
                <a:cubicBezTo>
                  <a:pt x="250" y="245"/>
                  <a:pt x="250" y="245"/>
                  <a:pt x="250" y="245"/>
                </a:cubicBezTo>
                <a:cubicBezTo>
                  <a:pt x="250" y="245"/>
                  <a:pt x="249" y="243"/>
                  <a:pt x="249" y="243"/>
                </a:cubicBezTo>
                <a:cubicBezTo>
                  <a:pt x="249" y="242"/>
                  <a:pt x="247" y="241"/>
                  <a:pt x="247" y="241"/>
                </a:cubicBezTo>
                <a:close/>
                <a:moveTo>
                  <a:pt x="261" y="241"/>
                </a:moveTo>
                <a:cubicBezTo>
                  <a:pt x="261" y="241"/>
                  <a:pt x="261" y="241"/>
                  <a:pt x="261" y="241"/>
                </a:cubicBezTo>
                <a:cubicBezTo>
                  <a:pt x="262" y="243"/>
                  <a:pt x="262" y="243"/>
                  <a:pt x="262" y="243"/>
                </a:cubicBezTo>
                <a:cubicBezTo>
                  <a:pt x="262" y="243"/>
                  <a:pt x="261" y="245"/>
                  <a:pt x="260" y="245"/>
                </a:cubicBezTo>
                <a:cubicBezTo>
                  <a:pt x="260" y="245"/>
                  <a:pt x="259" y="244"/>
                  <a:pt x="259" y="244"/>
                </a:cubicBezTo>
                <a:cubicBezTo>
                  <a:pt x="261" y="241"/>
                  <a:pt x="261" y="241"/>
                  <a:pt x="261" y="241"/>
                </a:cubicBezTo>
                <a:close/>
                <a:moveTo>
                  <a:pt x="264" y="238"/>
                </a:moveTo>
                <a:cubicBezTo>
                  <a:pt x="264" y="238"/>
                  <a:pt x="264" y="238"/>
                  <a:pt x="264" y="238"/>
                </a:cubicBezTo>
                <a:cubicBezTo>
                  <a:pt x="265" y="240"/>
                  <a:pt x="265" y="240"/>
                  <a:pt x="265" y="240"/>
                </a:cubicBezTo>
                <a:cubicBezTo>
                  <a:pt x="265" y="240"/>
                  <a:pt x="268" y="239"/>
                  <a:pt x="270" y="238"/>
                </a:cubicBezTo>
                <a:cubicBezTo>
                  <a:pt x="273" y="237"/>
                  <a:pt x="270" y="236"/>
                  <a:pt x="270" y="236"/>
                </a:cubicBezTo>
                <a:cubicBezTo>
                  <a:pt x="267" y="236"/>
                  <a:pt x="267" y="236"/>
                  <a:pt x="267" y="236"/>
                </a:cubicBezTo>
                <a:cubicBezTo>
                  <a:pt x="267" y="236"/>
                  <a:pt x="264" y="237"/>
                  <a:pt x="264" y="238"/>
                </a:cubicBezTo>
                <a:close/>
                <a:moveTo>
                  <a:pt x="247" y="230"/>
                </a:moveTo>
                <a:cubicBezTo>
                  <a:pt x="247" y="230"/>
                  <a:pt x="247" y="230"/>
                  <a:pt x="247" y="230"/>
                </a:cubicBezTo>
                <a:cubicBezTo>
                  <a:pt x="250" y="233"/>
                  <a:pt x="250" y="233"/>
                  <a:pt x="250" y="233"/>
                </a:cubicBezTo>
                <a:cubicBezTo>
                  <a:pt x="250" y="233"/>
                  <a:pt x="254" y="235"/>
                  <a:pt x="255" y="235"/>
                </a:cubicBezTo>
                <a:cubicBezTo>
                  <a:pt x="255" y="236"/>
                  <a:pt x="257" y="235"/>
                  <a:pt x="259" y="235"/>
                </a:cubicBezTo>
                <a:cubicBezTo>
                  <a:pt x="260" y="234"/>
                  <a:pt x="260" y="234"/>
                  <a:pt x="260" y="233"/>
                </a:cubicBezTo>
                <a:cubicBezTo>
                  <a:pt x="260" y="233"/>
                  <a:pt x="259" y="232"/>
                  <a:pt x="259" y="232"/>
                </a:cubicBezTo>
                <a:cubicBezTo>
                  <a:pt x="259" y="232"/>
                  <a:pt x="258" y="230"/>
                  <a:pt x="255" y="230"/>
                </a:cubicBezTo>
                <a:cubicBezTo>
                  <a:pt x="253" y="231"/>
                  <a:pt x="253" y="230"/>
                  <a:pt x="253" y="230"/>
                </a:cubicBezTo>
                <a:cubicBezTo>
                  <a:pt x="253" y="230"/>
                  <a:pt x="252" y="230"/>
                  <a:pt x="249" y="229"/>
                </a:cubicBezTo>
                <a:cubicBezTo>
                  <a:pt x="247" y="229"/>
                  <a:pt x="248" y="230"/>
                  <a:pt x="247" y="230"/>
                </a:cubicBezTo>
                <a:close/>
                <a:moveTo>
                  <a:pt x="245" y="229"/>
                </a:moveTo>
                <a:cubicBezTo>
                  <a:pt x="245" y="229"/>
                  <a:pt x="245" y="229"/>
                  <a:pt x="245" y="229"/>
                </a:cubicBezTo>
                <a:cubicBezTo>
                  <a:pt x="246" y="228"/>
                  <a:pt x="246" y="228"/>
                  <a:pt x="246" y="228"/>
                </a:cubicBezTo>
                <a:cubicBezTo>
                  <a:pt x="246" y="228"/>
                  <a:pt x="246" y="226"/>
                  <a:pt x="246" y="223"/>
                </a:cubicBezTo>
                <a:cubicBezTo>
                  <a:pt x="246" y="221"/>
                  <a:pt x="245" y="222"/>
                  <a:pt x="245" y="222"/>
                </a:cubicBezTo>
                <a:cubicBezTo>
                  <a:pt x="245" y="221"/>
                  <a:pt x="245" y="220"/>
                  <a:pt x="244" y="218"/>
                </a:cubicBezTo>
                <a:cubicBezTo>
                  <a:pt x="243" y="217"/>
                  <a:pt x="243" y="218"/>
                  <a:pt x="242" y="218"/>
                </a:cubicBezTo>
                <a:cubicBezTo>
                  <a:pt x="242" y="218"/>
                  <a:pt x="241" y="219"/>
                  <a:pt x="239" y="219"/>
                </a:cubicBezTo>
                <a:cubicBezTo>
                  <a:pt x="237" y="219"/>
                  <a:pt x="238" y="217"/>
                  <a:pt x="237" y="216"/>
                </a:cubicBezTo>
                <a:cubicBezTo>
                  <a:pt x="236" y="215"/>
                  <a:pt x="234" y="215"/>
                  <a:pt x="234" y="215"/>
                </a:cubicBezTo>
                <a:cubicBezTo>
                  <a:pt x="233" y="215"/>
                  <a:pt x="231" y="218"/>
                  <a:pt x="231" y="219"/>
                </a:cubicBezTo>
                <a:cubicBezTo>
                  <a:pt x="231" y="220"/>
                  <a:pt x="232" y="220"/>
                  <a:pt x="235" y="223"/>
                </a:cubicBezTo>
                <a:cubicBezTo>
                  <a:pt x="238" y="225"/>
                  <a:pt x="239" y="225"/>
                  <a:pt x="240" y="225"/>
                </a:cubicBezTo>
                <a:cubicBezTo>
                  <a:pt x="241" y="226"/>
                  <a:pt x="244" y="228"/>
                  <a:pt x="245" y="229"/>
                </a:cubicBezTo>
                <a:close/>
                <a:moveTo>
                  <a:pt x="216" y="360"/>
                </a:moveTo>
                <a:cubicBezTo>
                  <a:pt x="216" y="360"/>
                  <a:pt x="216" y="360"/>
                  <a:pt x="216" y="360"/>
                </a:cubicBezTo>
                <a:cubicBezTo>
                  <a:pt x="217" y="357"/>
                  <a:pt x="217" y="357"/>
                  <a:pt x="217" y="357"/>
                </a:cubicBezTo>
                <a:cubicBezTo>
                  <a:pt x="215" y="354"/>
                  <a:pt x="215" y="354"/>
                  <a:pt x="215" y="354"/>
                </a:cubicBezTo>
                <a:cubicBezTo>
                  <a:pt x="215" y="350"/>
                  <a:pt x="215" y="350"/>
                  <a:pt x="215" y="350"/>
                </a:cubicBezTo>
                <a:cubicBezTo>
                  <a:pt x="216" y="349"/>
                  <a:pt x="216" y="349"/>
                  <a:pt x="216" y="349"/>
                </a:cubicBezTo>
                <a:cubicBezTo>
                  <a:pt x="216" y="349"/>
                  <a:pt x="218" y="351"/>
                  <a:pt x="218" y="352"/>
                </a:cubicBezTo>
                <a:cubicBezTo>
                  <a:pt x="218" y="353"/>
                  <a:pt x="218" y="355"/>
                  <a:pt x="218" y="355"/>
                </a:cubicBezTo>
                <a:cubicBezTo>
                  <a:pt x="218" y="355"/>
                  <a:pt x="221" y="357"/>
                  <a:pt x="221" y="357"/>
                </a:cubicBezTo>
                <a:cubicBezTo>
                  <a:pt x="222" y="357"/>
                  <a:pt x="228" y="356"/>
                  <a:pt x="228" y="356"/>
                </a:cubicBezTo>
                <a:cubicBezTo>
                  <a:pt x="228" y="356"/>
                  <a:pt x="230" y="353"/>
                  <a:pt x="230" y="353"/>
                </a:cubicBezTo>
                <a:cubicBezTo>
                  <a:pt x="231" y="352"/>
                  <a:pt x="234" y="350"/>
                  <a:pt x="234" y="350"/>
                </a:cubicBezTo>
                <a:cubicBezTo>
                  <a:pt x="234" y="350"/>
                  <a:pt x="234" y="349"/>
                  <a:pt x="236" y="351"/>
                </a:cubicBezTo>
                <a:cubicBezTo>
                  <a:pt x="238" y="352"/>
                  <a:pt x="236" y="355"/>
                  <a:pt x="236" y="355"/>
                </a:cubicBezTo>
                <a:cubicBezTo>
                  <a:pt x="235" y="355"/>
                  <a:pt x="235" y="356"/>
                  <a:pt x="235" y="356"/>
                </a:cubicBezTo>
                <a:cubicBezTo>
                  <a:pt x="237" y="358"/>
                  <a:pt x="237" y="358"/>
                  <a:pt x="237" y="358"/>
                </a:cubicBezTo>
                <a:cubicBezTo>
                  <a:pt x="237" y="358"/>
                  <a:pt x="237" y="356"/>
                  <a:pt x="238" y="356"/>
                </a:cubicBezTo>
                <a:cubicBezTo>
                  <a:pt x="239" y="356"/>
                  <a:pt x="239" y="355"/>
                  <a:pt x="240" y="355"/>
                </a:cubicBezTo>
                <a:cubicBezTo>
                  <a:pt x="240" y="356"/>
                  <a:pt x="242" y="358"/>
                  <a:pt x="242" y="358"/>
                </a:cubicBezTo>
                <a:cubicBezTo>
                  <a:pt x="242" y="358"/>
                  <a:pt x="242" y="361"/>
                  <a:pt x="243" y="361"/>
                </a:cubicBezTo>
                <a:cubicBezTo>
                  <a:pt x="244" y="360"/>
                  <a:pt x="246" y="361"/>
                  <a:pt x="247" y="360"/>
                </a:cubicBezTo>
                <a:cubicBezTo>
                  <a:pt x="248" y="360"/>
                  <a:pt x="258" y="357"/>
                  <a:pt x="258" y="357"/>
                </a:cubicBezTo>
                <a:cubicBezTo>
                  <a:pt x="261" y="355"/>
                  <a:pt x="261" y="355"/>
                  <a:pt x="261" y="355"/>
                </a:cubicBezTo>
                <a:cubicBezTo>
                  <a:pt x="261" y="355"/>
                  <a:pt x="263" y="354"/>
                  <a:pt x="265" y="354"/>
                </a:cubicBezTo>
                <a:cubicBezTo>
                  <a:pt x="266" y="354"/>
                  <a:pt x="272" y="352"/>
                  <a:pt x="272" y="352"/>
                </a:cubicBezTo>
                <a:cubicBezTo>
                  <a:pt x="272" y="352"/>
                  <a:pt x="275" y="350"/>
                  <a:pt x="277" y="351"/>
                </a:cubicBezTo>
                <a:cubicBezTo>
                  <a:pt x="278" y="353"/>
                  <a:pt x="282" y="356"/>
                  <a:pt x="282" y="356"/>
                </a:cubicBezTo>
                <a:cubicBezTo>
                  <a:pt x="288" y="355"/>
                  <a:pt x="288" y="355"/>
                  <a:pt x="288" y="355"/>
                </a:cubicBezTo>
                <a:cubicBezTo>
                  <a:pt x="288" y="355"/>
                  <a:pt x="290" y="354"/>
                  <a:pt x="290" y="354"/>
                </a:cubicBezTo>
                <a:cubicBezTo>
                  <a:pt x="291" y="355"/>
                  <a:pt x="297" y="354"/>
                  <a:pt x="297" y="354"/>
                </a:cubicBezTo>
                <a:cubicBezTo>
                  <a:pt x="297" y="354"/>
                  <a:pt x="300" y="351"/>
                  <a:pt x="301" y="351"/>
                </a:cubicBezTo>
                <a:cubicBezTo>
                  <a:pt x="301" y="351"/>
                  <a:pt x="308" y="349"/>
                  <a:pt x="308" y="349"/>
                </a:cubicBezTo>
                <a:cubicBezTo>
                  <a:pt x="308" y="349"/>
                  <a:pt x="309" y="349"/>
                  <a:pt x="309" y="351"/>
                </a:cubicBezTo>
                <a:cubicBezTo>
                  <a:pt x="309" y="353"/>
                  <a:pt x="309" y="356"/>
                  <a:pt x="309" y="357"/>
                </a:cubicBezTo>
                <a:cubicBezTo>
                  <a:pt x="310" y="358"/>
                  <a:pt x="309" y="360"/>
                  <a:pt x="311" y="360"/>
                </a:cubicBezTo>
                <a:cubicBezTo>
                  <a:pt x="313" y="359"/>
                  <a:pt x="315" y="358"/>
                  <a:pt x="315" y="358"/>
                </a:cubicBezTo>
                <a:cubicBezTo>
                  <a:pt x="315" y="358"/>
                  <a:pt x="313" y="358"/>
                  <a:pt x="317" y="356"/>
                </a:cubicBezTo>
                <a:cubicBezTo>
                  <a:pt x="320" y="354"/>
                  <a:pt x="321" y="353"/>
                  <a:pt x="322" y="353"/>
                </a:cubicBezTo>
                <a:cubicBezTo>
                  <a:pt x="323" y="353"/>
                  <a:pt x="323" y="352"/>
                  <a:pt x="324" y="352"/>
                </a:cubicBezTo>
                <a:cubicBezTo>
                  <a:pt x="326" y="352"/>
                  <a:pt x="326" y="352"/>
                  <a:pt x="327" y="352"/>
                </a:cubicBezTo>
                <a:cubicBezTo>
                  <a:pt x="328" y="351"/>
                  <a:pt x="330" y="348"/>
                  <a:pt x="330" y="348"/>
                </a:cubicBezTo>
                <a:cubicBezTo>
                  <a:pt x="330" y="348"/>
                  <a:pt x="331" y="346"/>
                  <a:pt x="332" y="346"/>
                </a:cubicBezTo>
                <a:cubicBezTo>
                  <a:pt x="332" y="346"/>
                  <a:pt x="334" y="345"/>
                  <a:pt x="334" y="345"/>
                </a:cubicBezTo>
                <a:cubicBezTo>
                  <a:pt x="333" y="348"/>
                  <a:pt x="333" y="348"/>
                  <a:pt x="333" y="348"/>
                </a:cubicBezTo>
                <a:cubicBezTo>
                  <a:pt x="333" y="348"/>
                  <a:pt x="335" y="352"/>
                  <a:pt x="335" y="353"/>
                </a:cubicBezTo>
                <a:cubicBezTo>
                  <a:pt x="335" y="353"/>
                  <a:pt x="335" y="354"/>
                  <a:pt x="334" y="355"/>
                </a:cubicBezTo>
                <a:cubicBezTo>
                  <a:pt x="334" y="357"/>
                  <a:pt x="334" y="358"/>
                  <a:pt x="334" y="358"/>
                </a:cubicBezTo>
                <a:cubicBezTo>
                  <a:pt x="333" y="359"/>
                  <a:pt x="333" y="360"/>
                  <a:pt x="333" y="361"/>
                </a:cubicBezTo>
                <a:cubicBezTo>
                  <a:pt x="332" y="361"/>
                  <a:pt x="329" y="363"/>
                  <a:pt x="329" y="363"/>
                </a:cubicBezTo>
                <a:cubicBezTo>
                  <a:pt x="324" y="362"/>
                  <a:pt x="324" y="362"/>
                  <a:pt x="324" y="362"/>
                </a:cubicBezTo>
                <a:cubicBezTo>
                  <a:pt x="324" y="362"/>
                  <a:pt x="322" y="363"/>
                  <a:pt x="321" y="364"/>
                </a:cubicBezTo>
                <a:cubicBezTo>
                  <a:pt x="319" y="364"/>
                  <a:pt x="316" y="367"/>
                  <a:pt x="315" y="367"/>
                </a:cubicBezTo>
                <a:cubicBezTo>
                  <a:pt x="314" y="367"/>
                  <a:pt x="311" y="367"/>
                  <a:pt x="308" y="367"/>
                </a:cubicBezTo>
                <a:cubicBezTo>
                  <a:pt x="305" y="368"/>
                  <a:pt x="297" y="370"/>
                  <a:pt x="297" y="370"/>
                </a:cubicBezTo>
                <a:cubicBezTo>
                  <a:pt x="297" y="370"/>
                  <a:pt x="296" y="371"/>
                  <a:pt x="295" y="372"/>
                </a:cubicBezTo>
                <a:cubicBezTo>
                  <a:pt x="293" y="372"/>
                  <a:pt x="289" y="374"/>
                  <a:pt x="288" y="374"/>
                </a:cubicBezTo>
                <a:cubicBezTo>
                  <a:pt x="287" y="375"/>
                  <a:pt x="284" y="377"/>
                  <a:pt x="283" y="377"/>
                </a:cubicBezTo>
                <a:cubicBezTo>
                  <a:pt x="282" y="377"/>
                  <a:pt x="281" y="378"/>
                  <a:pt x="277" y="378"/>
                </a:cubicBezTo>
                <a:cubicBezTo>
                  <a:pt x="272" y="379"/>
                  <a:pt x="271" y="380"/>
                  <a:pt x="271" y="380"/>
                </a:cubicBezTo>
                <a:cubicBezTo>
                  <a:pt x="268" y="380"/>
                  <a:pt x="268" y="380"/>
                  <a:pt x="268" y="380"/>
                </a:cubicBezTo>
                <a:cubicBezTo>
                  <a:pt x="268" y="373"/>
                  <a:pt x="268" y="373"/>
                  <a:pt x="268" y="373"/>
                </a:cubicBezTo>
                <a:cubicBezTo>
                  <a:pt x="268" y="373"/>
                  <a:pt x="268" y="370"/>
                  <a:pt x="265" y="371"/>
                </a:cubicBezTo>
                <a:cubicBezTo>
                  <a:pt x="262" y="372"/>
                  <a:pt x="266" y="371"/>
                  <a:pt x="260" y="372"/>
                </a:cubicBezTo>
                <a:cubicBezTo>
                  <a:pt x="255" y="373"/>
                  <a:pt x="252" y="370"/>
                  <a:pt x="252" y="370"/>
                </a:cubicBezTo>
                <a:cubicBezTo>
                  <a:pt x="252" y="370"/>
                  <a:pt x="247" y="370"/>
                  <a:pt x="245" y="371"/>
                </a:cubicBezTo>
                <a:cubicBezTo>
                  <a:pt x="243" y="371"/>
                  <a:pt x="240" y="371"/>
                  <a:pt x="239" y="371"/>
                </a:cubicBezTo>
                <a:cubicBezTo>
                  <a:pt x="238" y="372"/>
                  <a:pt x="238" y="371"/>
                  <a:pt x="235" y="372"/>
                </a:cubicBezTo>
                <a:cubicBezTo>
                  <a:pt x="232" y="372"/>
                  <a:pt x="229" y="373"/>
                  <a:pt x="229" y="373"/>
                </a:cubicBezTo>
                <a:cubicBezTo>
                  <a:pt x="226" y="371"/>
                  <a:pt x="226" y="371"/>
                  <a:pt x="226" y="371"/>
                </a:cubicBezTo>
                <a:cubicBezTo>
                  <a:pt x="226" y="371"/>
                  <a:pt x="223" y="371"/>
                  <a:pt x="222" y="372"/>
                </a:cubicBezTo>
                <a:cubicBezTo>
                  <a:pt x="220" y="373"/>
                  <a:pt x="221" y="374"/>
                  <a:pt x="219" y="374"/>
                </a:cubicBezTo>
                <a:cubicBezTo>
                  <a:pt x="217" y="374"/>
                  <a:pt x="218" y="375"/>
                  <a:pt x="216" y="374"/>
                </a:cubicBezTo>
                <a:cubicBezTo>
                  <a:pt x="213" y="373"/>
                  <a:pt x="211" y="372"/>
                  <a:pt x="211" y="372"/>
                </a:cubicBezTo>
                <a:cubicBezTo>
                  <a:pt x="210" y="366"/>
                  <a:pt x="210" y="366"/>
                  <a:pt x="210" y="366"/>
                </a:cubicBezTo>
                <a:cubicBezTo>
                  <a:pt x="210" y="366"/>
                  <a:pt x="210" y="366"/>
                  <a:pt x="210" y="363"/>
                </a:cubicBezTo>
                <a:cubicBezTo>
                  <a:pt x="209" y="361"/>
                  <a:pt x="208" y="357"/>
                  <a:pt x="208" y="357"/>
                </a:cubicBezTo>
                <a:cubicBezTo>
                  <a:pt x="210" y="354"/>
                  <a:pt x="210" y="354"/>
                  <a:pt x="210" y="354"/>
                </a:cubicBezTo>
                <a:cubicBezTo>
                  <a:pt x="210" y="354"/>
                  <a:pt x="211" y="356"/>
                  <a:pt x="211" y="357"/>
                </a:cubicBezTo>
                <a:cubicBezTo>
                  <a:pt x="211" y="357"/>
                  <a:pt x="211" y="360"/>
                  <a:pt x="212" y="360"/>
                </a:cubicBezTo>
                <a:cubicBezTo>
                  <a:pt x="214" y="360"/>
                  <a:pt x="216" y="360"/>
                  <a:pt x="216" y="360"/>
                </a:cubicBezTo>
                <a:close/>
                <a:moveTo>
                  <a:pt x="172" y="319"/>
                </a:moveTo>
                <a:cubicBezTo>
                  <a:pt x="172" y="319"/>
                  <a:pt x="172" y="319"/>
                  <a:pt x="172" y="319"/>
                </a:cubicBezTo>
                <a:cubicBezTo>
                  <a:pt x="175" y="318"/>
                  <a:pt x="175" y="318"/>
                  <a:pt x="175" y="318"/>
                </a:cubicBezTo>
                <a:cubicBezTo>
                  <a:pt x="176" y="321"/>
                  <a:pt x="176" y="321"/>
                  <a:pt x="176" y="321"/>
                </a:cubicBezTo>
                <a:cubicBezTo>
                  <a:pt x="179" y="322"/>
                  <a:pt x="179" y="322"/>
                  <a:pt x="179" y="322"/>
                </a:cubicBezTo>
                <a:cubicBezTo>
                  <a:pt x="179" y="322"/>
                  <a:pt x="183" y="324"/>
                  <a:pt x="183" y="325"/>
                </a:cubicBezTo>
                <a:cubicBezTo>
                  <a:pt x="183" y="325"/>
                  <a:pt x="181" y="328"/>
                  <a:pt x="181" y="328"/>
                </a:cubicBezTo>
                <a:cubicBezTo>
                  <a:pt x="181" y="328"/>
                  <a:pt x="181" y="330"/>
                  <a:pt x="181" y="331"/>
                </a:cubicBezTo>
                <a:cubicBezTo>
                  <a:pt x="181" y="331"/>
                  <a:pt x="179" y="331"/>
                  <a:pt x="178" y="331"/>
                </a:cubicBezTo>
                <a:cubicBezTo>
                  <a:pt x="177" y="330"/>
                  <a:pt x="174" y="329"/>
                  <a:pt x="174" y="329"/>
                </a:cubicBezTo>
                <a:cubicBezTo>
                  <a:pt x="174" y="325"/>
                  <a:pt x="174" y="325"/>
                  <a:pt x="174" y="325"/>
                </a:cubicBezTo>
                <a:cubicBezTo>
                  <a:pt x="171" y="322"/>
                  <a:pt x="171" y="322"/>
                  <a:pt x="171" y="322"/>
                </a:cubicBezTo>
                <a:cubicBezTo>
                  <a:pt x="172" y="319"/>
                  <a:pt x="172" y="319"/>
                  <a:pt x="172" y="319"/>
                </a:cubicBezTo>
                <a:close/>
                <a:moveTo>
                  <a:pt x="92" y="232"/>
                </a:moveTo>
                <a:cubicBezTo>
                  <a:pt x="92" y="232"/>
                  <a:pt x="92" y="232"/>
                  <a:pt x="92" y="232"/>
                </a:cubicBezTo>
                <a:cubicBezTo>
                  <a:pt x="92" y="232"/>
                  <a:pt x="90" y="232"/>
                  <a:pt x="90" y="232"/>
                </a:cubicBezTo>
                <a:cubicBezTo>
                  <a:pt x="89" y="232"/>
                  <a:pt x="88" y="232"/>
                  <a:pt x="87" y="232"/>
                </a:cubicBezTo>
                <a:cubicBezTo>
                  <a:pt x="86" y="232"/>
                  <a:pt x="87" y="234"/>
                  <a:pt x="87" y="235"/>
                </a:cubicBezTo>
                <a:cubicBezTo>
                  <a:pt x="87" y="235"/>
                  <a:pt x="87" y="237"/>
                  <a:pt x="87" y="238"/>
                </a:cubicBezTo>
                <a:cubicBezTo>
                  <a:pt x="86" y="239"/>
                  <a:pt x="85" y="240"/>
                  <a:pt x="85" y="241"/>
                </a:cubicBezTo>
                <a:cubicBezTo>
                  <a:pt x="85" y="241"/>
                  <a:pt x="85" y="243"/>
                  <a:pt x="85" y="244"/>
                </a:cubicBezTo>
                <a:cubicBezTo>
                  <a:pt x="84" y="244"/>
                  <a:pt x="82" y="246"/>
                  <a:pt x="81" y="246"/>
                </a:cubicBezTo>
                <a:cubicBezTo>
                  <a:pt x="80" y="247"/>
                  <a:pt x="78" y="248"/>
                  <a:pt x="78" y="248"/>
                </a:cubicBezTo>
                <a:cubicBezTo>
                  <a:pt x="80" y="253"/>
                  <a:pt x="80" y="253"/>
                  <a:pt x="80" y="253"/>
                </a:cubicBezTo>
                <a:cubicBezTo>
                  <a:pt x="80" y="253"/>
                  <a:pt x="82" y="252"/>
                  <a:pt x="83" y="253"/>
                </a:cubicBezTo>
                <a:cubicBezTo>
                  <a:pt x="84" y="254"/>
                  <a:pt x="87" y="256"/>
                  <a:pt x="88" y="256"/>
                </a:cubicBezTo>
                <a:cubicBezTo>
                  <a:pt x="88" y="256"/>
                  <a:pt x="90" y="262"/>
                  <a:pt x="90" y="262"/>
                </a:cubicBezTo>
                <a:cubicBezTo>
                  <a:pt x="91" y="263"/>
                  <a:pt x="92" y="262"/>
                  <a:pt x="92" y="262"/>
                </a:cubicBezTo>
                <a:cubicBezTo>
                  <a:pt x="92" y="262"/>
                  <a:pt x="94" y="263"/>
                  <a:pt x="95" y="264"/>
                </a:cubicBezTo>
                <a:cubicBezTo>
                  <a:pt x="96" y="264"/>
                  <a:pt x="98" y="265"/>
                  <a:pt x="99" y="266"/>
                </a:cubicBezTo>
                <a:cubicBezTo>
                  <a:pt x="100" y="266"/>
                  <a:pt x="102" y="269"/>
                  <a:pt x="103" y="269"/>
                </a:cubicBezTo>
                <a:cubicBezTo>
                  <a:pt x="104" y="270"/>
                  <a:pt x="106" y="272"/>
                  <a:pt x="106" y="272"/>
                </a:cubicBezTo>
                <a:cubicBezTo>
                  <a:pt x="106" y="272"/>
                  <a:pt x="108" y="275"/>
                  <a:pt x="109" y="277"/>
                </a:cubicBezTo>
                <a:cubicBezTo>
                  <a:pt x="109" y="278"/>
                  <a:pt x="109" y="278"/>
                  <a:pt x="108" y="279"/>
                </a:cubicBezTo>
                <a:cubicBezTo>
                  <a:pt x="107" y="280"/>
                  <a:pt x="107" y="281"/>
                  <a:pt x="106" y="283"/>
                </a:cubicBezTo>
                <a:cubicBezTo>
                  <a:pt x="105" y="285"/>
                  <a:pt x="107" y="287"/>
                  <a:pt x="107" y="287"/>
                </a:cubicBezTo>
                <a:cubicBezTo>
                  <a:pt x="107" y="292"/>
                  <a:pt x="107" y="292"/>
                  <a:pt x="107" y="292"/>
                </a:cubicBezTo>
                <a:cubicBezTo>
                  <a:pt x="108" y="294"/>
                  <a:pt x="108" y="294"/>
                  <a:pt x="108" y="294"/>
                </a:cubicBezTo>
                <a:cubicBezTo>
                  <a:pt x="108" y="294"/>
                  <a:pt x="109" y="295"/>
                  <a:pt x="110" y="295"/>
                </a:cubicBezTo>
                <a:cubicBezTo>
                  <a:pt x="111" y="296"/>
                  <a:pt x="111" y="296"/>
                  <a:pt x="111" y="296"/>
                </a:cubicBezTo>
                <a:cubicBezTo>
                  <a:pt x="111" y="296"/>
                  <a:pt x="113" y="298"/>
                  <a:pt x="114" y="299"/>
                </a:cubicBezTo>
                <a:cubicBezTo>
                  <a:pt x="114" y="300"/>
                  <a:pt x="113" y="301"/>
                  <a:pt x="113" y="302"/>
                </a:cubicBezTo>
                <a:cubicBezTo>
                  <a:pt x="113" y="303"/>
                  <a:pt x="114" y="307"/>
                  <a:pt x="114" y="307"/>
                </a:cubicBezTo>
                <a:cubicBezTo>
                  <a:pt x="114" y="307"/>
                  <a:pt x="116" y="306"/>
                  <a:pt x="118" y="305"/>
                </a:cubicBezTo>
                <a:cubicBezTo>
                  <a:pt x="119" y="305"/>
                  <a:pt x="120" y="306"/>
                  <a:pt x="121" y="306"/>
                </a:cubicBezTo>
                <a:cubicBezTo>
                  <a:pt x="122" y="307"/>
                  <a:pt x="122" y="308"/>
                  <a:pt x="122" y="308"/>
                </a:cubicBezTo>
                <a:cubicBezTo>
                  <a:pt x="122" y="308"/>
                  <a:pt x="125" y="306"/>
                  <a:pt x="125" y="305"/>
                </a:cubicBezTo>
                <a:cubicBezTo>
                  <a:pt x="125" y="305"/>
                  <a:pt x="125" y="303"/>
                  <a:pt x="125" y="303"/>
                </a:cubicBezTo>
                <a:cubicBezTo>
                  <a:pt x="125" y="303"/>
                  <a:pt x="125" y="299"/>
                  <a:pt x="125" y="298"/>
                </a:cubicBezTo>
                <a:cubicBezTo>
                  <a:pt x="125" y="297"/>
                  <a:pt x="124" y="294"/>
                  <a:pt x="124" y="293"/>
                </a:cubicBezTo>
                <a:cubicBezTo>
                  <a:pt x="124" y="293"/>
                  <a:pt x="125" y="291"/>
                  <a:pt x="125" y="291"/>
                </a:cubicBezTo>
                <a:cubicBezTo>
                  <a:pt x="125" y="291"/>
                  <a:pt x="128" y="290"/>
                  <a:pt x="129" y="290"/>
                </a:cubicBezTo>
                <a:cubicBezTo>
                  <a:pt x="130" y="290"/>
                  <a:pt x="131" y="291"/>
                  <a:pt x="132" y="292"/>
                </a:cubicBezTo>
                <a:cubicBezTo>
                  <a:pt x="132" y="293"/>
                  <a:pt x="132" y="297"/>
                  <a:pt x="132" y="297"/>
                </a:cubicBezTo>
                <a:cubicBezTo>
                  <a:pt x="138" y="298"/>
                  <a:pt x="138" y="298"/>
                  <a:pt x="138" y="298"/>
                </a:cubicBezTo>
                <a:cubicBezTo>
                  <a:pt x="138" y="298"/>
                  <a:pt x="140" y="299"/>
                  <a:pt x="140" y="299"/>
                </a:cubicBezTo>
                <a:cubicBezTo>
                  <a:pt x="140" y="300"/>
                  <a:pt x="141" y="302"/>
                  <a:pt x="142" y="303"/>
                </a:cubicBezTo>
                <a:cubicBezTo>
                  <a:pt x="143" y="304"/>
                  <a:pt x="144" y="305"/>
                  <a:pt x="144" y="305"/>
                </a:cubicBezTo>
                <a:cubicBezTo>
                  <a:pt x="144" y="305"/>
                  <a:pt x="146" y="310"/>
                  <a:pt x="147" y="311"/>
                </a:cubicBezTo>
                <a:cubicBezTo>
                  <a:pt x="147" y="312"/>
                  <a:pt x="147" y="314"/>
                  <a:pt x="147" y="316"/>
                </a:cubicBezTo>
                <a:cubicBezTo>
                  <a:pt x="147" y="318"/>
                  <a:pt x="147" y="318"/>
                  <a:pt x="147" y="318"/>
                </a:cubicBezTo>
                <a:cubicBezTo>
                  <a:pt x="147" y="318"/>
                  <a:pt x="150" y="319"/>
                  <a:pt x="151" y="320"/>
                </a:cubicBezTo>
                <a:cubicBezTo>
                  <a:pt x="153" y="321"/>
                  <a:pt x="152" y="320"/>
                  <a:pt x="153" y="319"/>
                </a:cubicBezTo>
                <a:cubicBezTo>
                  <a:pt x="154" y="318"/>
                  <a:pt x="153" y="317"/>
                  <a:pt x="153" y="316"/>
                </a:cubicBezTo>
                <a:cubicBezTo>
                  <a:pt x="153" y="315"/>
                  <a:pt x="153" y="313"/>
                  <a:pt x="152" y="311"/>
                </a:cubicBezTo>
                <a:cubicBezTo>
                  <a:pt x="152" y="310"/>
                  <a:pt x="152" y="309"/>
                  <a:pt x="152" y="309"/>
                </a:cubicBezTo>
                <a:cubicBezTo>
                  <a:pt x="152" y="309"/>
                  <a:pt x="153" y="307"/>
                  <a:pt x="153" y="306"/>
                </a:cubicBezTo>
                <a:cubicBezTo>
                  <a:pt x="153" y="306"/>
                  <a:pt x="153" y="304"/>
                  <a:pt x="153" y="303"/>
                </a:cubicBezTo>
                <a:cubicBezTo>
                  <a:pt x="153" y="302"/>
                  <a:pt x="155" y="301"/>
                  <a:pt x="155" y="301"/>
                </a:cubicBezTo>
                <a:cubicBezTo>
                  <a:pt x="155" y="301"/>
                  <a:pt x="155" y="300"/>
                  <a:pt x="156" y="298"/>
                </a:cubicBezTo>
                <a:cubicBezTo>
                  <a:pt x="157" y="297"/>
                  <a:pt x="156" y="298"/>
                  <a:pt x="157" y="298"/>
                </a:cubicBezTo>
                <a:cubicBezTo>
                  <a:pt x="158" y="297"/>
                  <a:pt x="159" y="297"/>
                  <a:pt x="161" y="297"/>
                </a:cubicBezTo>
                <a:cubicBezTo>
                  <a:pt x="162" y="297"/>
                  <a:pt x="163" y="298"/>
                  <a:pt x="163" y="298"/>
                </a:cubicBezTo>
                <a:cubicBezTo>
                  <a:pt x="165" y="301"/>
                  <a:pt x="165" y="301"/>
                  <a:pt x="165" y="301"/>
                </a:cubicBezTo>
                <a:cubicBezTo>
                  <a:pt x="165" y="301"/>
                  <a:pt x="165" y="301"/>
                  <a:pt x="165" y="302"/>
                </a:cubicBezTo>
                <a:cubicBezTo>
                  <a:pt x="165" y="303"/>
                  <a:pt x="167" y="305"/>
                  <a:pt x="167" y="305"/>
                </a:cubicBezTo>
                <a:cubicBezTo>
                  <a:pt x="171" y="308"/>
                  <a:pt x="171" y="308"/>
                  <a:pt x="171" y="308"/>
                </a:cubicBezTo>
                <a:cubicBezTo>
                  <a:pt x="171" y="308"/>
                  <a:pt x="171" y="309"/>
                  <a:pt x="171" y="309"/>
                </a:cubicBezTo>
                <a:cubicBezTo>
                  <a:pt x="171" y="310"/>
                  <a:pt x="172" y="312"/>
                  <a:pt x="173" y="313"/>
                </a:cubicBezTo>
                <a:cubicBezTo>
                  <a:pt x="174" y="315"/>
                  <a:pt x="173" y="312"/>
                  <a:pt x="174" y="312"/>
                </a:cubicBezTo>
                <a:cubicBezTo>
                  <a:pt x="174" y="311"/>
                  <a:pt x="175" y="310"/>
                  <a:pt x="175" y="310"/>
                </a:cubicBezTo>
                <a:cubicBezTo>
                  <a:pt x="177" y="313"/>
                  <a:pt x="177" y="313"/>
                  <a:pt x="177" y="313"/>
                </a:cubicBezTo>
                <a:cubicBezTo>
                  <a:pt x="177" y="313"/>
                  <a:pt x="181" y="314"/>
                  <a:pt x="182" y="314"/>
                </a:cubicBezTo>
                <a:cubicBezTo>
                  <a:pt x="183" y="313"/>
                  <a:pt x="184" y="312"/>
                  <a:pt x="184" y="312"/>
                </a:cubicBezTo>
                <a:cubicBezTo>
                  <a:pt x="182" y="310"/>
                  <a:pt x="182" y="310"/>
                  <a:pt x="182" y="310"/>
                </a:cubicBezTo>
                <a:cubicBezTo>
                  <a:pt x="180" y="307"/>
                  <a:pt x="180" y="307"/>
                  <a:pt x="180" y="307"/>
                </a:cubicBezTo>
                <a:cubicBezTo>
                  <a:pt x="180" y="307"/>
                  <a:pt x="177" y="304"/>
                  <a:pt x="176" y="304"/>
                </a:cubicBezTo>
                <a:cubicBezTo>
                  <a:pt x="175" y="303"/>
                  <a:pt x="174" y="302"/>
                  <a:pt x="174" y="301"/>
                </a:cubicBezTo>
                <a:cubicBezTo>
                  <a:pt x="173" y="300"/>
                  <a:pt x="173" y="298"/>
                  <a:pt x="173" y="298"/>
                </a:cubicBezTo>
                <a:cubicBezTo>
                  <a:pt x="174" y="297"/>
                  <a:pt x="174" y="295"/>
                  <a:pt x="175" y="293"/>
                </a:cubicBezTo>
                <a:cubicBezTo>
                  <a:pt x="176" y="291"/>
                  <a:pt x="174" y="293"/>
                  <a:pt x="174" y="293"/>
                </a:cubicBezTo>
                <a:cubicBezTo>
                  <a:pt x="174" y="293"/>
                  <a:pt x="172" y="290"/>
                  <a:pt x="173" y="289"/>
                </a:cubicBezTo>
                <a:cubicBezTo>
                  <a:pt x="173" y="289"/>
                  <a:pt x="169" y="283"/>
                  <a:pt x="169" y="283"/>
                </a:cubicBezTo>
                <a:cubicBezTo>
                  <a:pt x="169" y="283"/>
                  <a:pt x="168" y="281"/>
                  <a:pt x="168" y="281"/>
                </a:cubicBezTo>
                <a:cubicBezTo>
                  <a:pt x="168" y="281"/>
                  <a:pt x="165" y="279"/>
                  <a:pt x="164" y="279"/>
                </a:cubicBezTo>
                <a:cubicBezTo>
                  <a:pt x="163" y="278"/>
                  <a:pt x="162" y="277"/>
                  <a:pt x="162" y="277"/>
                </a:cubicBezTo>
                <a:cubicBezTo>
                  <a:pt x="162" y="276"/>
                  <a:pt x="162" y="274"/>
                  <a:pt x="162" y="273"/>
                </a:cubicBezTo>
                <a:cubicBezTo>
                  <a:pt x="161" y="272"/>
                  <a:pt x="160" y="270"/>
                  <a:pt x="159" y="269"/>
                </a:cubicBezTo>
                <a:cubicBezTo>
                  <a:pt x="158" y="268"/>
                  <a:pt x="157" y="266"/>
                  <a:pt x="156" y="264"/>
                </a:cubicBezTo>
                <a:cubicBezTo>
                  <a:pt x="155" y="263"/>
                  <a:pt x="154" y="261"/>
                  <a:pt x="154" y="261"/>
                </a:cubicBezTo>
                <a:cubicBezTo>
                  <a:pt x="153" y="257"/>
                  <a:pt x="153" y="257"/>
                  <a:pt x="153" y="257"/>
                </a:cubicBezTo>
                <a:cubicBezTo>
                  <a:pt x="153" y="255"/>
                  <a:pt x="153" y="255"/>
                  <a:pt x="153" y="255"/>
                </a:cubicBezTo>
                <a:cubicBezTo>
                  <a:pt x="156" y="257"/>
                  <a:pt x="156" y="257"/>
                  <a:pt x="156" y="257"/>
                </a:cubicBezTo>
                <a:cubicBezTo>
                  <a:pt x="156" y="257"/>
                  <a:pt x="158" y="256"/>
                  <a:pt x="159" y="256"/>
                </a:cubicBezTo>
                <a:cubicBezTo>
                  <a:pt x="160" y="256"/>
                  <a:pt x="163" y="257"/>
                  <a:pt x="163" y="257"/>
                </a:cubicBezTo>
                <a:cubicBezTo>
                  <a:pt x="163" y="257"/>
                  <a:pt x="165" y="258"/>
                  <a:pt x="166" y="258"/>
                </a:cubicBezTo>
                <a:cubicBezTo>
                  <a:pt x="166" y="258"/>
                  <a:pt x="167" y="259"/>
                  <a:pt x="168" y="258"/>
                </a:cubicBezTo>
                <a:cubicBezTo>
                  <a:pt x="169" y="258"/>
                  <a:pt x="170" y="260"/>
                  <a:pt x="170" y="261"/>
                </a:cubicBezTo>
                <a:cubicBezTo>
                  <a:pt x="170" y="262"/>
                  <a:pt x="169" y="263"/>
                  <a:pt x="169" y="263"/>
                </a:cubicBezTo>
                <a:cubicBezTo>
                  <a:pt x="169" y="264"/>
                  <a:pt x="169" y="265"/>
                  <a:pt x="169" y="265"/>
                </a:cubicBezTo>
                <a:cubicBezTo>
                  <a:pt x="169" y="265"/>
                  <a:pt x="171" y="266"/>
                  <a:pt x="172" y="266"/>
                </a:cubicBezTo>
                <a:cubicBezTo>
                  <a:pt x="172" y="267"/>
                  <a:pt x="171" y="268"/>
                  <a:pt x="171" y="268"/>
                </a:cubicBezTo>
                <a:cubicBezTo>
                  <a:pt x="171" y="268"/>
                  <a:pt x="171" y="270"/>
                  <a:pt x="171" y="271"/>
                </a:cubicBezTo>
                <a:cubicBezTo>
                  <a:pt x="172" y="271"/>
                  <a:pt x="173" y="269"/>
                  <a:pt x="173" y="269"/>
                </a:cubicBezTo>
                <a:cubicBezTo>
                  <a:pt x="173" y="269"/>
                  <a:pt x="174" y="267"/>
                  <a:pt x="174" y="266"/>
                </a:cubicBezTo>
                <a:cubicBezTo>
                  <a:pt x="174" y="265"/>
                  <a:pt x="176" y="264"/>
                  <a:pt x="176" y="264"/>
                </a:cubicBezTo>
                <a:cubicBezTo>
                  <a:pt x="178" y="260"/>
                  <a:pt x="178" y="260"/>
                  <a:pt x="178" y="260"/>
                </a:cubicBezTo>
                <a:cubicBezTo>
                  <a:pt x="180" y="258"/>
                  <a:pt x="180" y="258"/>
                  <a:pt x="180" y="258"/>
                </a:cubicBezTo>
                <a:cubicBezTo>
                  <a:pt x="180" y="258"/>
                  <a:pt x="184" y="257"/>
                  <a:pt x="185" y="256"/>
                </a:cubicBezTo>
                <a:cubicBezTo>
                  <a:pt x="186" y="255"/>
                  <a:pt x="186" y="256"/>
                  <a:pt x="186" y="255"/>
                </a:cubicBezTo>
                <a:cubicBezTo>
                  <a:pt x="187" y="255"/>
                  <a:pt x="187" y="253"/>
                  <a:pt x="187" y="253"/>
                </a:cubicBezTo>
                <a:cubicBezTo>
                  <a:pt x="185" y="251"/>
                  <a:pt x="185" y="251"/>
                  <a:pt x="185" y="251"/>
                </a:cubicBezTo>
                <a:cubicBezTo>
                  <a:pt x="181" y="252"/>
                  <a:pt x="181" y="252"/>
                  <a:pt x="181" y="252"/>
                </a:cubicBezTo>
                <a:cubicBezTo>
                  <a:pt x="180" y="250"/>
                  <a:pt x="180" y="250"/>
                  <a:pt x="180" y="250"/>
                </a:cubicBezTo>
                <a:cubicBezTo>
                  <a:pt x="180" y="250"/>
                  <a:pt x="180" y="250"/>
                  <a:pt x="181" y="250"/>
                </a:cubicBezTo>
                <a:cubicBezTo>
                  <a:pt x="181" y="250"/>
                  <a:pt x="181" y="246"/>
                  <a:pt x="181" y="246"/>
                </a:cubicBezTo>
                <a:cubicBezTo>
                  <a:pt x="181" y="246"/>
                  <a:pt x="179" y="247"/>
                  <a:pt x="178" y="247"/>
                </a:cubicBezTo>
                <a:cubicBezTo>
                  <a:pt x="177" y="247"/>
                  <a:pt x="178" y="250"/>
                  <a:pt x="178" y="250"/>
                </a:cubicBezTo>
                <a:cubicBezTo>
                  <a:pt x="178" y="250"/>
                  <a:pt x="173" y="249"/>
                  <a:pt x="172" y="249"/>
                </a:cubicBezTo>
                <a:cubicBezTo>
                  <a:pt x="171" y="248"/>
                  <a:pt x="171" y="247"/>
                  <a:pt x="171" y="247"/>
                </a:cubicBezTo>
                <a:cubicBezTo>
                  <a:pt x="170" y="246"/>
                  <a:pt x="172" y="243"/>
                  <a:pt x="172" y="243"/>
                </a:cubicBezTo>
                <a:cubicBezTo>
                  <a:pt x="173" y="239"/>
                  <a:pt x="173" y="239"/>
                  <a:pt x="173" y="239"/>
                </a:cubicBezTo>
                <a:cubicBezTo>
                  <a:pt x="173" y="239"/>
                  <a:pt x="168" y="238"/>
                  <a:pt x="168" y="237"/>
                </a:cubicBezTo>
                <a:cubicBezTo>
                  <a:pt x="168" y="236"/>
                  <a:pt x="163" y="239"/>
                  <a:pt x="161" y="237"/>
                </a:cubicBezTo>
                <a:cubicBezTo>
                  <a:pt x="160" y="235"/>
                  <a:pt x="160" y="235"/>
                  <a:pt x="160" y="235"/>
                </a:cubicBezTo>
                <a:cubicBezTo>
                  <a:pt x="158" y="233"/>
                  <a:pt x="158" y="233"/>
                  <a:pt x="158" y="233"/>
                </a:cubicBezTo>
                <a:cubicBezTo>
                  <a:pt x="156" y="233"/>
                  <a:pt x="156" y="233"/>
                  <a:pt x="156" y="233"/>
                </a:cubicBezTo>
                <a:cubicBezTo>
                  <a:pt x="156" y="233"/>
                  <a:pt x="153" y="234"/>
                  <a:pt x="152" y="234"/>
                </a:cubicBezTo>
                <a:cubicBezTo>
                  <a:pt x="151" y="234"/>
                  <a:pt x="151" y="232"/>
                  <a:pt x="151" y="232"/>
                </a:cubicBezTo>
                <a:cubicBezTo>
                  <a:pt x="146" y="230"/>
                  <a:pt x="146" y="230"/>
                  <a:pt x="146" y="230"/>
                </a:cubicBezTo>
                <a:cubicBezTo>
                  <a:pt x="141" y="229"/>
                  <a:pt x="141" y="229"/>
                  <a:pt x="141" y="229"/>
                </a:cubicBezTo>
                <a:cubicBezTo>
                  <a:pt x="141" y="229"/>
                  <a:pt x="135" y="228"/>
                  <a:pt x="133" y="227"/>
                </a:cubicBezTo>
                <a:cubicBezTo>
                  <a:pt x="132" y="227"/>
                  <a:pt x="127" y="226"/>
                  <a:pt x="125" y="226"/>
                </a:cubicBezTo>
                <a:cubicBezTo>
                  <a:pt x="123" y="226"/>
                  <a:pt x="121" y="226"/>
                  <a:pt x="119" y="225"/>
                </a:cubicBezTo>
                <a:cubicBezTo>
                  <a:pt x="118" y="224"/>
                  <a:pt x="115" y="223"/>
                  <a:pt x="115" y="223"/>
                </a:cubicBezTo>
                <a:cubicBezTo>
                  <a:pt x="115" y="223"/>
                  <a:pt x="109" y="221"/>
                  <a:pt x="109" y="221"/>
                </a:cubicBezTo>
                <a:cubicBezTo>
                  <a:pt x="108" y="221"/>
                  <a:pt x="107" y="221"/>
                  <a:pt x="107" y="221"/>
                </a:cubicBezTo>
                <a:cubicBezTo>
                  <a:pt x="106" y="221"/>
                  <a:pt x="104" y="224"/>
                  <a:pt x="102" y="225"/>
                </a:cubicBezTo>
                <a:cubicBezTo>
                  <a:pt x="101" y="225"/>
                  <a:pt x="101" y="228"/>
                  <a:pt x="100" y="229"/>
                </a:cubicBezTo>
                <a:cubicBezTo>
                  <a:pt x="100" y="231"/>
                  <a:pt x="99" y="232"/>
                  <a:pt x="98" y="232"/>
                </a:cubicBezTo>
                <a:cubicBezTo>
                  <a:pt x="98" y="233"/>
                  <a:pt x="92" y="231"/>
                  <a:pt x="92" y="232"/>
                </a:cubicBezTo>
                <a:close/>
                <a:moveTo>
                  <a:pt x="60" y="252"/>
                </a:moveTo>
                <a:cubicBezTo>
                  <a:pt x="60" y="252"/>
                  <a:pt x="60" y="252"/>
                  <a:pt x="60" y="252"/>
                </a:cubicBezTo>
                <a:cubicBezTo>
                  <a:pt x="60" y="252"/>
                  <a:pt x="62" y="251"/>
                  <a:pt x="62" y="252"/>
                </a:cubicBezTo>
                <a:cubicBezTo>
                  <a:pt x="62" y="252"/>
                  <a:pt x="63" y="253"/>
                  <a:pt x="63" y="254"/>
                </a:cubicBezTo>
                <a:cubicBezTo>
                  <a:pt x="64" y="254"/>
                  <a:pt x="66" y="256"/>
                  <a:pt x="67" y="256"/>
                </a:cubicBezTo>
                <a:cubicBezTo>
                  <a:pt x="68" y="256"/>
                  <a:pt x="71" y="256"/>
                  <a:pt x="71" y="256"/>
                </a:cubicBezTo>
                <a:cubicBezTo>
                  <a:pt x="74" y="259"/>
                  <a:pt x="74" y="259"/>
                  <a:pt x="74" y="259"/>
                </a:cubicBezTo>
                <a:cubicBezTo>
                  <a:pt x="74" y="259"/>
                  <a:pt x="77" y="260"/>
                  <a:pt x="77" y="261"/>
                </a:cubicBezTo>
                <a:cubicBezTo>
                  <a:pt x="77" y="261"/>
                  <a:pt x="72" y="264"/>
                  <a:pt x="72" y="264"/>
                </a:cubicBezTo>
                <a:cubicBezTo>
                  <a:pt x="71" y="265"/>
                  <a:pt x="71" y="265"/>
                  <a:pt x="71" y="265"/>
                </a:cubicBezTo>
                <a:cubicBezTo>
                  <a:pt x="71" y="265"/>
                  <a:pt x="71" y="267"/>
                  <a:pt x="69" y="266"/>
                </a:cubicBezTo>
                <a:cubicBezTo>
                  <a:pt x="68" y="266"/>
                  <a:pt x="67" y="266"/>
                  <a:pt x="66" y="265"/>
                </a:cubicBezTo>
                <a:cubicBezTo>
                  <a:pt x="66" y="264"/>
                  <a:pt x="66" y="264"/>
                  <a:pt x="65" y="263"/>
                </a:cubicBezTo>
                <a:cubicBezTo>
                  <a:pt x="63" y="262"/>
                  <a:pt x="59" y="259"/>
                  <a:pt x="59" y="259"/>
                </a:cubicBezTo>
                <a:cubicBezTo>
                  <a:pt x="59" y="256"/>
                  <a:pt x="59" y="256"/>
                  <a:pt x="59" y="256"/>
                </a:cubicBezTo>
                <a:cubicBezTo>
                  <a:pt x="59" y="254"/>
                  <a:pt x="59" y="254"/>
                  <a:pt x="59" y="254"/>
                </a:cubicBezTo>
                <a:cubicBezTo>
                  <a:pt x="60" y="252"/>
                  <a:pt x="60" y="252"/>
                  <a:pt x="60" y="252"/>
                </a:cubicBezTo>
                <a:close/>
                <a:moveTo>
                  <a:pt x="48" y="234"/>
                </a:moveTo>
                <a:cubicBezTo>
                  <a:pt x="48" y="234"/>
                  <a:pt x="48" y="234"/>
                  <a:pt x="48" y="234"/>
                </a:cubicBezTo>
                <a:cubicBezTo>
                  <a:pt x="45" y="230"/>
                  <a:pt x="45" y="230"/>
                  <a:pt x="45" y="230"/>
                </a:cubicBezTo>
                <a:cubicBezTo>
                  <a:pt x="43" y="234"/>
                  <a:pt x="43" y="234"/>
                  <a:pt x="43" y="234"/>
                </a:cubicBezTo>
                <a:cubicBezTo>
                  <a:pt x="42" y="238"/>
                  <a:pt x="42" y="238"/>
                  <a:pt x="42" y="238"/>
                </a:cubicBezTo>
                <a:cubicBezTo>
                  <a:pt x="45" y="240"/>
                  <a:pt x="45" y="240"/>
                  <a:pt x="45" y="240"/>
                </a:cubicBezTo>
                <a:cubicBezTo>
                  <a:pt x="46" y="240"/>
                  <a:pt x="46" y="240"/>
                  <a:pt x="46" y="240"/>
                </a:cubicBezTo>
                <a:cubicBezTo>
                  <a:pt x="48" y="237"/>
                  <a:pt x="48" y="237"/>
                  <a:pt x="48" y="237"/>
                </a:cubicBezTo>
                <a:cubicBezTo>
                  <a:pt x="50" y="240"/>
                  <a:pt x="50" y="240"/>
                  <a:pt x="50" y="240"/>
                </a:cubicBezTo>
                <a:cubicBezTo>
                  <a:pt x="52" y="244"/>
                  <a:pt x="52" y="244"/>
                  <a:pt x="52" y="244"/>
                </a:cubicBezTo>
                <a:cubicBezTo>
                  <a:pt x="52" y="244"/>
                  <a:pt x="54" y="242"/>
                  <a:pt x="55" y="241"/>
                </a:cubicBezTo>
                <a:cubicBezTo>
                  <a:pt x="56" y="241"/>
                  <a:pt x="60" y="244"/>
                  <a:pt x="60" y="244"/>
                </a:cubicBezTo>
                <a:cubicBezTo>
                  <a:pt x="60" y="244"/>
                  <a:pt x="64" y="242"/>
                  <a:pt x="65" y="242"/>
                </a:cubicBezTo>
                <a:cubicBezTo>
                  <a:pt x="66" y="242"/>
                  <a:pt x="63" y="239"/>
                  <a:pt x="63" y="239"/>
                </a:cubicBezTo>
                <a:cubicBezTo>
                  <a:pt x="60" y="236"/>
                  <a:pt x="60" y="236"/>
                  <a:pt x="60" y="236"/>
                </a:cubicBezTo>
                <a:cubicBezTo>
                  <a:pt x="58" y="234"/>
                  <a:pt x="58" y="234"/>
                  <a:pt x="58" y="234"/>
                </a:cubicBezTo>
                <a:cubicBezTo>
                  <a:pt x="54" y="232"/>
                  <a:pt x="54" y="232"/>
                  <a:pt x="54" y="232"/>
                </a:cubicBezTo>
                <a:cubicBezTo>
                  <a:pt x="54" y="231"/>
                  <a:pt x="54" y="231"/>
                  <a:pt x="54" y="231"/>
                </a:cubicBezTo>
                <a:cubicBezTo>
                  <a:pt x="55" y="229"/>
                  <a:pt x="55" y="229"/>
                  <a:pt x="55" y="229"/>
                </a:cubicBezTo>
                <a:cubicBezTo>
                  <a:pt x="55" y="229"/>
                  <a:pt x="55" y="231"/>
                  <a:pt x="57" y="230"/>
                </a:cubicBezTo>
                <a:cubicBezTo>
                  <a:pt x="59" y="230"/>
                  <a:pt x="59" y="230"/>
                  <a:pt x="59" y="229"/>
                </a:cubicBezTo>
                <a:cubicBezTo>
                  <a:pt x="60" y="229"/>
                  <a:pt x="59" y="228"/>
                  <a:pt x="59" y="228"/>
                </a:cubicBezTo>
                <a:cubicBezTo>
                  <a:pt x="56" y="226"/>
                  <a:pt x="56" y="226"/>
                  <a:pt x="56" y="226"/>
                </a:cubicBezTo>
                <a:cubicBezTo>
                  <a:pt x="57" y="223"/>
                  <a:pt x="57" y="223"/>
                  <a:pt x="57" y="223"/>
                </a:cubicBezTo>
                <a:cubicBezTo>
                  <a:pt x="54" y="221"/>
                  <a:pt x="54" y="221"/>
                  <a:pt x="54" y="221"/>
                </a:cubicBezTo>
                <a:cubicBezTo>
                  <a:pt x="53" y="224"/>
                  <a:pt x="53" y="224"/>
                  <a:pt x="53" y="224"/>
                </a:cubicBezTo>
                <a:cubicBezTo>
                  <a:pt x="50" y="223"/>
                  <a:pt x="50" y="223"/>
                  <a:pt x="50" y="223"/>
                </a:cubicBezTo>
                <a:cubicBezTo>
                  <a:pt x="50" y="223"/>
                  <a:pt x="49" y="225"/>
                  <a:pt x="49" y="225"/>
                </a:cubicBezTo>
                <a:cubicBezTo>
                  <a:pt x="49" y="226"/>
                  <a:pt x="50" y="229"/>
                  <a:pt x="50" y="229"/>
                </a:cubicBezTo>
                <a:cubicBezTo>
                  <a:pt x="48" y="234"/>
                  <a:pt x="48" y="234"/>
                  <a:pt x="48" y="234"/>
                </a:cubicBezTo>
                <a:close/>
                <a:moveTo>
                  <a:pt x="11" y="161"/>
                </a:moveTo>
                <a:cubicBezTo>
                  <a:pt x="11" y="161"/>
                  <a:pt x="11" y="161"/>
                  <a:pt x="11" y="161"/>
                </a:cubicBezTo>
                <a:cubicBezTo>
                  <a:pt x="9" y="161"/>
                  <a:pt x="9" y="161"/>
                  <a:pt x="9" y="161"/>
                </a:cubicBezTo>
                <a:cubicBezTo>
                  <a:pt x="9" y="161"/>
                  <a:pt x="9" y="162"/>
                  <a:pt x="10" y="163"/>
                </a:cubicBezTo>
                <a:cubicBezTo>
                  <a:pt x="11" y="164"/>
                  <a:pt x="13" y="170"/>
                  <a:pt x="13" y="170"/>
                </a:cubicBezTo>
                <a:cubicBezTo>
                  <a:pt x="15" y="171"/>
                  <a:pt x="15" y="171"/>
                  <a:pt x="15" y="171"/>
                </a:cubicBezTo>
                <a:cubicBezTo>
                  <a:pt x="19" y="173"/>
                  <a:pt x="19" y="173"/>
                  <a:pt x="19" y="173"/>
                </a:cubicBezTo>
                <a:cubicBezTo>
                  <a:pt x="22" y="176"/>
                  <a:pt x="22" y="176"/>
                  <a:pt x="22" y="176"/>
                </a:cubicBezTo>
                <a:cubicBezTo>
                  <a:pt x="22" y="176"/>
                  <a:pt x="24" y="179"/>
                  <a:pt x="21" y="178"/>
                </a:cubicBezTo>
                <a:cubicBezTo>
                  <a:pt x="18" y="177"/>
                  <a:pt x="15" y="175"/>
                  <a:pt x="14" y="174"/>
                </a:cubicBezTo>
                <a:cubicBezTo>
                  <a:pt x="12" y="174"/>
                  <a:pt x="10" y="173"/>
                  <a:pt x="10" y="173"/>
                </a:cubicBezTo>
                <a:cubicBezTo>
                  <a:pt x="10" y="173"/>
                  <a:pt x="9" y="168"/>
                  <a:pt x="9" y="167"/>
                </a:cubicBezTo>
                <a:cubicBezTo>
                  <a:pt x="8" y="167"/>
                  <a:pt x="6" y="166"/>
                  <a:pt x="6" y="166"/>
                </a:cubicBezTo>
                <a:cubicBezTo>
                  <a:pt x="0" y="163"/>
                  <a:pt x="0" y="163"/>
                  <a:pt x="0" y="163"/>
                </a:cubicBezTo>
                <a:cubicBezTo>
                  <a:pt x="0" y="163"/>
                  <a:pt x="0" y="159"/>
                  <a:pt x="1" y="158"/>
                </a:cubicBezTo>
                <a:cubicBezTo>
                  <a:pt x="1" y="158"/>
                  <a:pt x="1" y="156"/>
                  <a:pt x="3" y="156"/>
                </a:cubicBezTo>
                <a:cubicBezTo>
                  <a:pt x="4" y="155"/>
                  <a:pt x="7" y="155"/>
                  <a:pt x="7" y="155"/>
                </a:cubicBezTo>
                <a:cubicBezTo>
                  <a:pt x="7" y="155"/>
                  <a:pt x="7" y="152"/>
                  <a:pt x="8" y="153"/>
                </a:cubicBezTo>
                <a:cubicBezTo>
                  <a:pt x="9" y="154"/>
                  <a:pt x="11" y="157"/>
                  <a:pt x="11" y="157"/>
                </a:cubicBezTo>
                <a:lnTo>
                  <a:pt x="11" y="161"/>
                </a:lnTo>
                <a:close/>
              </a:path>
            </a:pathLst>
          </a:custGeom>
          <a:solidFill>
            <a:srgbClr val="E43794"/>
          </a:solidFill>
          <a:ln w="9525" cap="rnd" cmpd="sng">
            <a:solidFill>
              <a:srgbClr val="F2F2F2"/>
            </a:solidFill>
            <a:prstDash val="solid"/>
            <a:round/>
            <a:headEnd type="none" w="sm" len="sm"/>
            <a:tailEnd type="none" w="sm" len="sm"/>
          </a:ln>
        </p:spPr>
        <p:txBody>
          <a:bodyPr spcFirstLastPara="1" wrap="square" lIns="49325" tIns="24650" rIns="49325" bIns="24650" anchor="t"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dk1"/>
              </a:solidFill>
              <a:latin typeface="Montserrat"/>
              <a:ea typeface="Montserrat"/>
              <a:cs typeface="Montserrat"/>
              <a:sym typeface="Montserrat"/>
            </a:endParaRPr>
          </a:p>
        </p:txBody>
      </p:sp>
      <p:sp>
        <p:nvSpPr>
          <p:cNvPr id="352" name="Google Shape;352;p10"/>
          <p:cNvSpPr/>
          <p:nvPr/>
        </p:nvSpPr>
        <p:spPr>
          <a:xfrm>
            <a:off x="3710296" y="3711254"/>
            <a:ext cx="917035" cy="1623132"/>
          </a:xfrm>
          <a:custGeom>
            <a:avLst/>
            <a:gdLst/>
            <a:ahLst/>
            <a:cxnLst/>
            <a:rect l="l" t="t" r="r" b="b"/>
            <a:pathLst>
              <a:path w="317" h="578" extrusionOk="0">
                <a:moveTo>
                  <a:pt x="20" y="100"/>
                </a:moveTo>
                <a:cubicBezTo>
                  <a:pt x="17" y="95"/>
                  <a:pt x="17" y="95"/>
                  <a:pt x="17" y="95"/>
                </a:cubicBezTo>
                <a:cubicBezTo>
                  <a:pt x="13" y="93"/>
                  <a:pt x="13" y="93"/>
                  <a:pt x="13" y="93"/>
                </a:cubicBezTo>
                <a:cubicBezTo>
                  <a:pt x="8" y="91"/>
                  <a:pt x="8" y="91"/>
                  <a:pt x="8" y="91"/>
                </a:cubicBezTo>
                <a:cubicBezTo>
                  <a:pt x="8" y="87"/>
                  <a:pt x="8" y="87"/>
                  <a:pt x="8" y="87"/>
                </a:cubicBezTo>
                <a:cubicBezTo>
                  <a:pt x="1" y="83"/>
                  <a:pt x="1" y="83"/>
                  <a:pt x="1" y="83"/>
                </a:cubicBezTo>
                <a:cubicBezTo>
                  <a:pt x="1" y="83"/>
                  <a:pt x="0" y="81"/>
                  <a:pt x="1" y="81"/>
                </a:cubicBezTo>
                <a:cubicBezTo>
                  <a:pt x="2" y="80"/>
                  <a:pt x="6" y="80"/>
                  <a:pt x="7" y="80"/>
                </a:cubicBezTo>
                <a:cubicBezTo>
                  <a:pt x="7" y="79"/>
                  <a:pt x="7" y="79"/>
                  <a:pt x="7" y="79"/>
                </a:cubicBezTo>
                <a:cubicBezTo>
                  <a:pt x="8" y="79"/>
                  <a:pt x="8" y="79"/>
                  <a:pt x="8" y="79"/>
                </a:cubicBezTo>
                <a:cubicBezTo>
                  <a:pt x="9" y="79"/>
                  <a:pt x="9" y="78"/>
                  <a:pt x="9" y="78"/>
                </a:cubicBezTo>
                <a:cubicBezTo>
                  <a:pt x="9" y="78"/>
                  <a:pt x="6" y="72"/>
                  <a:pt x="8" y="69"/>
                </a:cubicBezTo>
                <a:cubicBezTo>
                  <a:pt x="8" y="68"/>
                  <a:pt x="8" y="68"/>
                  <a:pt x="8" y="68"/>
                </a:cubicBezTo>
                <a:cubicBezTo>
                  <a:pt x="8" y="68"/>
                  <a:pt x="8" y="68"/>
                  <a:pt x="8" y="68"/>
                </a:cubicBezTo>
                <a:cubicBezTo>
                  <a:pt x="10" y="66"/>
                  <a:pt x="14" y="66"/>
                  <a:pt x="16" y="68"/>
                </a:cubicBezTo>
                <a:cubicBezTo>
                  <a:pt x="20" y="69"/>
                  <a:pt x="20" y="69"/>
                  <a:pt x="20" y="69"/>
                </a:cubicBezTo>
                <a:cubicBezTo>
                  <a:pt x="27" y="77"/>
                  <a:pt x="27" y="77"/>
                  <a:pt x="27" y="77"/>
                </a:cubicBezTo>
                <a:cubicBezTo>
                  <a:pt x="33" y="84"/>
                  <a:pt x="33" y="84"/>
                  <a:pt x="33" y="84"/>
                </a:cubicBezTo>
                <a:cubicBezTo>
                  <a:pt x="33" y="84"/>
                  <a:pt x="42" y="91"/>
                  <a:pt x="44" y="92"/>
                </a:cubicBezTo>
                <a:cubicBezTo>
                  <a:pt x="46" y="93"/>
                  <a:pt x="57" y="95"/>
                  <a:pt x="58" y="96"/>
                </a:cubicBezTo>
                <a:cubicBezTo>
                  <a:pt x="61" y="92"/>
                  <a:pt x="61" y="92"/>
                  <a:pt x="61" y="92"/>
                </a:cubicBezTo>
                <a:cubicBezTo>
                  <a:pt x="65" y="89"/>
                  <a:pt x="65" y="89"/>
                  <a:pt x="65" y="89"/>
                </a:cubicBezTo>
                <a:cubicBezTo>
                  <a:pt x="64" y="87"/>
                  <a:pt x="64" y="87"/>
                  <a:pt x="64" y="87"/>
                </a:cubicBezTo>
                <a:cubicBezTo>
                  <a:pt x="69" y="84"/>
                  <a:pt x="69" y="84"/>
                  <a:pt x="69" y="84"/>
                </a:cubicBezTo>
                <a:cubicBezTo>
                  <a:pt x="73" y="87"/>
                  <a:pt x="73" y="87"/>
                  <a:pt x="73" y="87"/>
                </a:cubicBezTo>
                <a:cubicBezTo>
                  <a:pt x="83" y="89"/>
                  <a:pt x="83" y="89"/>
                  <a:pt x="83" y="89"/>
                </a:cubicBezTo>
                <a:cubicBezTo>
                  <a:pt x="87" y="92"/>
                  <a:pt x="87" y="92"/>
                  <a:pt x="87" y="92"/>
                </a:cubicBezTo>
                <a:cubicBezTo>
                  <a:pt x="87" y="92"/>
                  <a:pt x="88" y="92"/>
                  <a:pt x="89" y="91"/>
                </a:cubicBezTo>
                <a:cubicBezTo>
                  <a:pt x="89" y="91"/>
                  <a:pt x="89" y="91"/>
                  <a:pt x="89" y="91"/>
                </a:cubicBezTo>
                <a:cubicBezTo>
                  <a:pt x="90" y="91"/>
                  <a:pt x="90" y="91"/>
                  <a:pt x="91" y="90"/>
                </a:cubicBezTo>
                <a:cubicBezTo>
                  <a:pt x="91" y="90"/>
                  <a:pt x="91" y="90"/>
                  <a:pt x="91" y="90"/>
                </a:cubicBezTo>
                <a:cubicBezTo>
                  <a:pt x="91" y="90"/>
                  <a:pt x="91" y="90"/>
                  <a:pt x="91" y="90"/>
                </a:cubicBezTo>
                <a:cubicBezTo>
                  <a:pt x="91" y="90"/>
                  <a:pt x="91" y="90"/>
                  <a:pt x="91" y="90"/>
                </a:cubicBezTo>
                <a:cubicBezTo>
                  <a:pt x="91" y="90"/>
                  <a:pt x="91" y="90"/>
                  <a:pt x="91" y="90"/>
                </a:cubicBezTo>
                <a:cubicBezTo>
                  <a:pt x="91" y="90"/>
                  <a:pt x="91" y="90"/>
                  <a:pt x="91" y="90"/>
                </a:cubicBezTo>
                <a:cubicBezTo>
                  <a:pt x="91" y="89"/>
                  <a:pt x="91" y="89"/>
                  <a:pt x="91" y="89"/>
                </a:cubicBezTo>
                <a:cubicBezTo>
                  <a:pt x="91" y="88"/>
                  <a:pt x="91" y="82"/>
                  <a:pt x="91" y="82"/>
                </a:cubicBezTo>
                <a:cubicBezTo>
                  <a:pt x="91" y="82"/>
                  <a:pt x="88" y="80"/>
                  <a:pt x="91" y="78"/>
                </a:cubicBezTo>
                <a:cubicBezTo>
                  <a:pt x="94" y="75"/>
                  <a:pt x="98" y="72"/>
                  <a:pt x="98" y="72"/>
                </a:cubicBezTo>
                <a:cubicBezTo>
                  <a:pt x="98" y="72"/>
                  <a:pt x="100" y="71"/>
                  <a:pt x="100" y="68"/>
                </a:cubicBezTo>
                <a:cubicBezTo>
                  <a:pt x="100" y="65"/>
                  <a:pt x="98" y="57"/>
                  <a:pt x="98" y="57"/>
                </a:cubicBezTo>
                <a:cubicBezTo>
                  <a:pt x="98" y="57"/>
                  <a:pt x="96" y="52"/>
                  <a:pt x="96" y="50"/>
                </a:cubicBezTo>
                <a:cubicBezTo>
                  <a:pt x="98" y="38"/>
                  <a:pt x="93" y="29"/>
                  <a:pt x="96" y="28"/>
                </a:cubicBezTo>
                <a:cubicBezTo>
                  <a:pt x="96" y="28"/>
                  <a:pt x="96" y="28"/>
                  <a:pt x="96" y="28"/>
                </a:cubicBezTo>
                <a:cubicBezTo>
                  <a:pt x="98" y="27"/>
                  <a:pt x="98" y="27"/>
                  <a:pt x="98" y="27"/>
                </a:cubicBezTo>
                <a:cubicBezTo>
                  <a:pt x="101" y="25"/>
                  <a:pt x="101" y="25"/>
                  <a:pt x="101" y="25"/>
                </a:cubicBezTo>
                <a:cubicBezTo>
                  <a:pt x="101" y="25"/>
                  <a:pt x="101" y="24"/>
                  <a:pt x="101" y="24"/>
                </a:cubicBezTo>
                <a:cubicBezTo>
                  <a:pt x="101" y="19"/>
                  <a:pt x="95" y="14"/>
                  <a:pt x="102" y="13"/>
                </a:cubicBezTo>
                <a:cubicBezTo>
                  <a:pt x="105" y="11"/>
                  <a:pt x="105" y="11"/>
                  <a:pt x="105" y="11"/>
                </a:cubicBezTo>
                <a:cubicBezTo>
                  <a:pt x="114" y="11"/>
                  <a:pt x="114" y="11"/>
                  <a:pt x="114" y="11"/>
                </a:cubicBezTo>
                <a:cubicBezTo>
                  <a:pt x="116" y="5"/>
                  <a:pt x="116" y="5"/>
                  <a:pt x="116" y="5"/>
                </a:cubicBezTo>
                <a:cubicBezTo>
                  <a:pt x="120" y="1"/>
                  <a:pt x="120" y="1"/>
                  <a:pt x="120" y="1"/>
                </a:cubicBezTo>
                <a:cubicBezTo>
                  <a:pt x="123" y="1"/>
                  <a:pt x="127" y="0"/>
                  <a:pt x="129" y="1"/>
                </a:cubicBezTo>
                <a:cubicBezTo>
                  <a:pt x="131" y="4"/>
                  <a:pt x="131" y="6"/>
                  <a:pt x="135" y="7"/>
                </a:cubicBezTo>
                <a:cubicBezTo>
                  <a:pt x="147" y="11"/>
                  <a:pt x="147" y="11"/>
                  <a:pt x="147" y="11"/>
                </a:cubicBezTo>
                <a:cubicBezTo>
                  <a:pt x="154" y="12"/>
                  <a:pt x="154" y="12"/>
                  <a:pt x="154" y="12"/>
                </a:cubicBezTo>
                <a:cubicBezTo>
                  <a:pt x="156" y="14"/>
                  <a:pt x="156" y="14"/>
                  <a:pt x="156" y="14"/>
                </a:cubicBezTo>
                <a:cubicBezTo>
                  <a:pt x="156" y="14"/>
                  <a:pt x="156" y="14"/>
                  <a:pt x="156" y="14"/>
                </a:cubicBezTo>
                <a:cubicBezTo>
                  <a:pt x="156" y="16"/>
                  <a:pt x="156" y="18"/>
                  <a:pt x="157" y="19"/>
                </a:cubicBezTo>
                <a:cubicBezTo>
                  <a:pt x="157" y="21"/>
                  <a:pt x="158" y="24"/>
                  <a:pt x="158" y="24"/>
                </a:cubicBezTo>
                <a:cubicBezTo>
                  <a:pt x="158" y="24"/>
                  <a:pt x="157" y="27"/>
                  <a:pt x="157" y="29"/>
                </a:cubicBezTo>
                <a:cubicBezTo>
                  <a:pt x="156" y="30"/>
                  <a:pt x="156" y="33"/>
                  <a:pt x="156" y="34"/>
                </a:cubicBezTo>
                <a:cubicBezTo>
                  <a:pt x="156" y="35"/>
                  <a:pt x="156" y="36"/>
                  <a:pt x="156" y="37"/>
                </a:cubicBezTo>
                <a:cubicBezTo>
                  <a:pt x="156" y="39"/>
                  <a:pt x="157" y="42"/>
                  <a:pt x="158" y="43"/>
                </a:cubicBezTo>
                <a:cubicBezTo>
                  <a:pt x="158" y="44"/>
                  <a:pt x="163" y="47"/>
                  <a:pt x="163" y="47"/>
                </a:cubicBezTo>
                <a:cubicBezTo>
                  <a:pt x="163" y="47"/>
                  <a:pt x="163" y="48"/>
                  <a:pt x="158" y="52"/>
                </a:cubicBezTo>
                <a:cubicBezTo>
                  <a:pt x="154" y="57"/>
                  <a:pt x="154" y="57"/>
                  <a:pt x="154" y="57"/>
                </a:cubicBezTo>
                <a:cubicBezTo>
                  <a:pt x="161" y="59"/>
                  <a:pt x="161" y="59"/>
                  <a:pt x="161" y="59"/>
                </a:cubicBezTo>
                <a:cubicBezTo>
                  <a:pt x="161" y="64"/>
                  <a:pt x="161" y="64"/>
                  <a:pt x="161" y="64"/>
                </a:cubicBezTo>
                <a:cubicBezTo>
                  <a:pt x="161" y="68"/>
                  <a:pt x="161" y="68"/>
                  <a:pt x="161" y="68"/>
                </a:cubicBezTo>
                <a:cubicBezTo>
                  <a:pt x="160" y="74"/>
                  <a:pt x="160" y="74"/>
                  <a:pt x="160" y="74"/>
                </a:cubicBezTo>
                <a:cubicBezTo>
                  <a:pt x="157" y="78"/>
                  <a:pt x="157" y="78"/>
                  <a:pt x="157" y="78"/>
                </a:cubicBezTo>
                <a:cubicBezTo>
                  <a:pt x="161" y="84"/>
                  <a:pt x="161" y="84"/>
                  <a:pt x="161" y="84"/>
                </a:cubicBezTo>
                <a:cubicBezTo>
                  <a:pt x="166" y="92"/>
                  <a:pt x="166" y="92"/>
                  <a:pt x="166" y="92"/>
                </a:cubicBezTo>
                <a:cubicBezTo>
                  <a:pt x="173" y="96"/>
                  <a:pt x="173" y="96"/>
                  <a:pt x="173" y="96"/>
                </a:cubicBezTo>
                <a:cubicBezTo>
                  <a:pt x="173" y="96"/>
                  <a:pt x="174" y="95"/>
                  <a:pt x="181" y="96"/>
                </a:cubicBezTo>
                <a:cubicBezTo>
                  <a:pt x="188" y="98"/>
                  <a:pt x="190" y="104"/>
                  <a:pt x="190" y="104"/>
                </a:cubicBezTo>
                <a:cubicBezTo>
                  <a:pt x="194" y="109"/>
                  <a:pt x="194" y="109"/>
                  <a:pt x="194" y="109"/>
                </a:cubicBezTo>
                <a:cubicBezTo>
                  <a:pt x="200" y="113"/>
                  <a:pt x="200" y="113"/>
                  <a:pt x="200" y="113"/>
                </a:cubicBezTo>
                <a:cubicBezTo>
                  <a:pt x="203" y="116"/>
                  <a:pt x="203" y="116"/>
                  <a:pt x="203" y="116"/>
                </a:cubicBezTo>
                <a:cubicBezTo>
                  <a:pt x="202" y="125"/>
                  <a:pt x="202" y="125"/>
                  <a:pt x="202" y="125"/>
                </a:cubicBezTo>
                <a:cubicBezTo>
                  <a:pt x="202" y="125"/>
                  <a:pt x="199" y="130"/>
                  <a:pt x="200" y="134"/>
                </a:cubicBezTo>
                <a:cubicBezTo>
                  <a:pt x="200" y="139"/>
                  <a:pt x="197" y="146"/>
                  <a:pt x="197" y="148"/>
                </a:cubicBezTo>
                <a:cubicBezTo>
                  <a:pt x="197" y="149"/>
                  <a:pt x="195" y="157"/>
                  <a:pt x="195" y="157"/>
                </a:cubicBezTo>
                <a:cubicBezTo>
                  <a:pt x="198" y="164"/>
                  <a:pt x="198" y="164"/>
                  <a:pt x="198" y="164"/>
                </a:cubicBezTo>
                <a:cubicBezTo>
                  <a:pt x="202" y="168"/>
                  <a:pt x="202" y="168"/>
                  <a:pt x="202" y="168"/>
                </a:cubicBezTo>
                <a:cubicBezTo>
                  <a:pt x="208" y="175"/>
                  <a:pt x="208" y="175"/>
                  <a:pt x="208" y="175"/>
                </a:cubicBezTo>
                <a:cubicBezTo>
                  <a:pt x="216" y="184"/>
                  <a:pt x="216" y="184"/>
                  <a:pt x="216" y="184"/>
                </a:cubicBezTo>
                <a:cubicBezTo>
                  <a:pt x="219" y="191"/>
                  <a:pt x="219" y="191"/>
                  <a:pt x="219" y="191"/>
                </a:cubicBezTo>
                <a:cubicBezTo>
                  <a:pt x="219" y="191"/>
                  <a:pt x="227" y="196"/>
                  <a:pt x="227" y="197"/>
                </a:cubicBezTo>
                <a:cubicBezTo>
                  <a:pt x="227" y="198"/>
                  <a:pt x="230" y="203"/>
                  <a:pt x="230" y="203"/>
                </a:cubicBezTo>
                <a:cubicBezTo>
                  <a:pt x="234" y="210"/>
                  <a:pt x="234" y="210"/>
                  <a:pt x="234" y="210"/>
                </a:cubicBezTo>
                <a:cubicBezTo>
                  <a:pt x="233" y="215"/>
                  <a:pt x="233" y="215"/>
                  <a:pt x="233" y="215"/>
                </a:cubicBezTo>
                <a:cubicBezTo>
                  <a:pt x="230" y="220"/>
                  <a:pt x="230" y="220"/>
                  <a:pt x="230" y="220"/>
                </a:cubicBezTo>
                <a:cubicBezTo>
                  <a:pt x="230" y="223"/>
                  <a:pt x="230" y="223"/>
                  <a:pt x="230" y="223"/>
                </a:cubicBezTo>
                <a:cubicBezTo>
                  <a:pt x="233" y="227"/>
                  <a:pt x="233" y="227"/>
                  <a:pt x="233" y="227"/>
                </a:cubicBezTo>
                <a:cubicBezTo>
                  <a:pt x="232" y="231"/>
                  <a:pt x="232" y="231"/>
                  <a:pt x="232" y="231"/>
                </a:cubicBezTo>
                <a:cubicBezTo>
                  <a:pt x="235" y="237"/>
                  <a:pt x="235" y="237"/>
                  <a:pt x="235" y="237"/>
                </a:cubicBezTo>
                <a:cubicBezTo>
                  <a:pt x="233" y="241"/>
                  <a:pt x="233" y="241"/>
                  <a:pt x="233" y="241"/>
                </a:cubicBezTo>
                <a:cubicBezTo>
                  <a:pt x="238" y="243"/>
                  <a:pt x="238" y="243"/>
                  <a:pt x="238" y="243"/>
                </a:cubicBezTo>
                <a:cubicBezTo>
                  <a:pt x="238" y="243"/>
                  <a:pt x="239" y="244"/>
                  <a:pt x="238" y="246"/>
                </a:cubicBezTo>
                <a:cubicBezTo>
                  <a:pt x="237" y="247"/>
                  <a:pt x="236" y="254"/>
                  <a:pt x="236" y="254"/>
                </a:cubicBezTo>
                <a:cubicBezTo>
                  <a:pt x="241" y="262"/>
                  <a:pt x="241" y="262"/>
                  <a:pt x="241" y="262"/>
                </a:cubicBezTo>
                <a:cubicBezTo>
                  <a:pt x="248" y="263"/>
                  <a:pt x="248" y="263"/>
                  <a:pt x="248" y="263"/>
                </a:cubicBezTo>
                <a:cubicBezTo>
                  <a:pt x="248" y="263"/>
                  <a:pt x="252" y="263"/>
                  <a:pt x="252" y="264"/>
                </a:cubicBezTo>
                <a:cubicBezTo>
                  <a:pt x="253" y="265"/>
                  <a:pt x="254" y="268"/>
                  <a:pt x="254" y="268"/>
                </a:cubicBezTo>
                <a:cubicBezTo>
                  <a:pt x="251" y="274"/>
                  <a:pt x="251" y="274"/>
                  <a:pt x="251" y="274"/>
                </a:cubicBezTo>
                <a:cubicBezTo>
                  <a:pt x="251" y="274"/>
                  <a:pt x="252" y="277"/>
                  <a:pt x="255" y="279"/>
                </a:cubicBezTo>
                <a:cubicBezTo>
                  <a:pt x="257" y="280"/>
                  <a:pt x="259" y="280"/>
                  <a:pt x="259" y="282"/>
                </a:cubicBezTo>
                <a:cubicBezTo>
                  <a:pt x="260" y="284"/>
                  <a:pt x="260" y="287"/>
                  <a:pt x="261" y="286"/>
                </a:cubicBezTo>
                <a:cubicBezTo>
                  <a:pt x="263" y="286"/>
                  <a:pt x="267" y="287"/>
                  <a:pt x="267" y="287"/>
                </a:cubicBezTo>
                <a:cubicBezTo>
                  <a:pt x="270" y="292"/>
                  <a:pt x="270" y="292"/>
                  <a:pt x="270" y="292"/>
                </a:cubicBezTo>
                <a:cubicBezTo>
                  <a:pt x="272" y="296"/>
                  <a:pt x="272" y="296"/>
                  <a:pt x="272" y="296"/>
                </a:cubicBezTo>
                <a:cubicBezTo>
                  <a:pt x="272" y="296"/>
                  <a:pt x="272" y="299"/>
                  <a:pt x="272" y="300"/>
                </a:cubicBezTo>
                <a:cubicBezTo>
                  <a:pt x="272" y="302"/>
                  <a:pt x="271" y="308"/>
                  <a:pt x="271" y="308"/>
                </a:cubicBezTo>
                <a:cubicBezTo>
                  <a:pt x="266" y="316"/>
                  <a:pt x="266" y="316"/>
                  <a:pt x="266" y="316"/>
                </a:cubicBezTo>
                <a:cubicBezTo>
                  <a:pt x="266" y="316"/>
                  <a:pt x="270" y="321"/>
                  <a:pt x="273" y="323"/>
                </a:cubicBezTo>
                <a:cubicBezTo>
                  <a:pt x="276" y="325"/>
                  <a:pt x="280" y="328"/>
                  <a:pt x="281" y="328"/>
                </a:cubicBezTo>
                <a:cubicBezTo>
                  <a:pt x="282" y="328"/>
                  <a:pt x="287" y="329"/>
                  <a:pt x="289" y="330"/>
                </a:cubicBezTo>
                <a:cubicBezTo>
                  <a:pt x="290" y="330"/>
                  <a:pt x="294" y="332"/>
                  <a:pt x="295" y="333"/>
                </a:cubicBezTo>
                <a:cubicBezTo>
                  <a:pt x="296" y="334"/>
                  <a:pt x="303" y="338"/>
                  <a:pt x="303" y="338"/>
                </a:cubicBezTo>
                <a:cubicBezTo>
                  <a:pt x="309" y="341"/>
                  <a:pt x="309" y="341"/>
                  <a:pt x="309" y="341"/>
                </a:cubicBezTo>
                <a:cubicBezTo>
                  <a:pt x="315" y="346"/>
                  <a:pt x="315" y="346"/>
                  <a:pt x="315" y="346"/>
                </a:cubicBezTo>
                <a:cubicBezTo>
                  <a:pt x="317" y="358"/>
                  <a:pt x="317" y="358"/>
                  <a:pt x="317" y="358"/>
                </a:cubicBezTo>
                <a:cubicBezTo>
                  <a:pt x="317" y="358"/>
                  <a:pt x="315" y="376"/>
                  <a:pt x="314" y="378"/>
                </a:cubicBezTo>
                <a:cubicBezTo>
                  <a:pt x="314" y="380"/>
                  <a:pt x="311" y="389"/>
                  <a:pt x="310" y="390"/>
                </a:cubicBezTo>
                <a:cubicBezTo>
                  <a:pt x="308" y="391"/>
                  <a:pt x="306" y="392"/>
                  <a:pt x="306" y="394"/>
                </a:cubicBezTo>
                <a:cubicBezTo>
                  <a:pt x="306" y="396"/>
                  <a:pt x="303" y="407"/>
                  <a:pt x="303" y="407"/>
                </a:cubicBezTo>
                <a:cubicBezTo>
                  <a:pt x="303" y="407"/>
                  <a:pt x="300" y="414"/>
                  <a:pt x="300" y="416"/>
                </a:cubicBezTo>
                <a:cubicBezTo>
                  <a:pt x="300" y="418"/>
                  <a:pt x="297" y="424"/>
                  <a:pt x="297" y="426"/>
                </a:cubicBezTo>
                <a:cubicBezTo>
                  <a:pt x="296" y="427"/>
                  <a:pt x="294" y="435"/>
                  <a:pt x="294" y="435"/>
                </a:cubicBezTo>
                <a:cubicBezTo>
                  <a:pt x="281" y="461"/>
                  <a:pt x="281" y="461"/>
                  <a:pt x="281" y="461"/>
                </a:cubicBezTo>
                <a:cubicBezTo>
                  <a:pt x="278" y="471"/>
                  <a:pt x="278" y="471"/>
                  <a:pt x="278" y="471"/>
                </a:cubicBezTo>
                <a:cubicBezTo>
                  <a:pt x="278" y="471"/>
                  <a:pt x="275" y="472"/>
                  <a:pt x="274" y="474"/>
                </a:cubicBezTo>
                <a:cubicBezTo>
                  <a:pt x="273" y="477"/>
                  <a:pt x="272" y="479"/>
                  <a:pt x="271" y="482"/>
                </a:cubicBezTo>
                <a:cubicBezTo>
                  <a:pt x="271" y="484"/>
                  <a:pt x="266" y="493"/>
                  <a:pt x="266" y="493"/>
                </a:cubicBezTo>
                <a:cubicBezTo>
                  <a:pt x="264" y="498"/>
                  <a:pt x="264" y="498"/>
                  <a:pt x="264" y="498"/>
                </a:cubicBezTo>
                <a:cubicBezTo>
                  <a:pt x="260" y="503"/>
                  <a:pt x="260" y="503"/>
                  <a:pt x="260" y="503"/>
                </a:cubicBezTo>
                <a:cubicBezTo>
                  <a:pt x="260" y="503"/>
                  <a:pt x="257" y="505"/>
                  <a:pt x="257" y="505"/>
                </a:cubicBezTo>
                <a:cubicBezTo>
                  <a:pt x="257" y="505"/>
                  <a:pt x="255" y="505"/>
                  <a:pt x="255" y="505"/>
                </a:cubicBezTo>
                <a:cubicBezTo>
                  <a:pt x="250" y="505"/>
                  <a:pt x="250" y="505"/>
                  <a:pt x="250" y="505"/>
                </a:cubicBezTo>
                <a:cubicBezTo>
                  <a:pt x="247" y="503"/>
                  <a:pt x="247" y="503"/>
                  <a:pt x="247" y="503"/>
                </a:cubicBezTo>
                <a:cubicBezTo>
                  <a:pt x="247" y="503"/>
                  <a:pt x="244" y="505"/>
                  <a:pt x="244" y="505"/>
                </a:cubicBezTo>
                <a:cubicBezTo>
                  <a:pt x="244" y="506"/>
                  <a:pt x="242" y="507"/>
                  <a:pt x="242" y="508"/>
                </a:cubicBezTo>
                <a:cubicBezTo>
                  <a:pt x="242" y="508"/>
                  <a:pt x="241" y="510"/>
                  <a:pt x="240" y="510"/>
                </a:cubicBezTo>
                <a:cubicBezTo>
                  <a:pt x="239" y="511"/>
                  <a:pt x="238" y="512"/>
                  <a:pt x="237" y="512"/>
                </a:cubicBezTo>
                <a:cubicBezTo>
                  <a:pt x="237" y="513"/>
                  <a:pt x="235" y="513"/>
                  <a:pt x="235" y="513"/>
                </a:cubicBezTo>
                <a:cubicBezTo>
                  <a:pt x="235" y="513"/>
                  <a:pt x="235" y="514"/>
                  <a:pt x="234" y="515"/>
                </a:cubicBezTo>
                <a:cubicBezTo>
                  <a:pt x="234" y="515"/>
                  <a:pt x="231" y="515"/>
                  <a:pt x="230" y="514"/>
                </a:cubicBezTo>
                <a:cubicBezTo>
                  <a:pt x="229" y="513"/>
                  <a:pt x="227" y="512"/>
                  <a:pt x="228" y="512"/>
                </a:cubicBezTo>
                <a:cubicBezTo>
                  <a:pt x="228" y="513"/>
                  <a:pt x="227" y="515"/>
                  <a:pt x="227" y="515"/>
                </a:cubicBezTo>
                <a:cubicBezTo>
                  <a:pt x="227" y="516"/>
                  <a:pt x="225" y="519"/>
                  <a:pt x="224" y="519"/>
                </a:cubicBezTo>
                <a:cubicBezTo>
                  <a:pt x="223" y="519"/>
                  <a:pt x="221" y="518"/>
                  <a:pt x="220" y="517"/>
                </a:cubicBezTo>
                <a:cubicBezTo>
                  <a:pt x="219" y="517"/>
                  <a:pt x="218" y="517"/>
                  <a:pt x="218" y="517"/>
                </a:cubicBezTo>
                <a:cubicBezTo>
                  <a:pt x="218" y="518"/>
                  <a:pt x="218" y="521"/>
                  <a:pt x="218" y="522"/>
                </a:cubicBezTo>
                <a:cubicBezTo>
                  <a:pt x="218" y="522"/>
                  <a:pt x="218" y="523"/>
                  <a:pt x="218" y="524"/>
                </a:cubicBezTo>
                <a:cubicBezTo>
                  <a:pt x="217" y="524"/>
                  <a:pt x="215" y="525"/>
                  <a:pt x="215" y="525"/>
                </a:cubicBezTo>
                <a:cubicBezTo>
                  <a:pt x="215" y="525"/>
                  <a:pt x="216" y="527"/>
                  <a:pt x="215" y="527"/>
                </a:cubicBezTo>
                <a:cubicBezTo>
                  <a:pt x="214" y="528"/>
                  <a:pt x="213" y="529"/>
                  <a:pt x="212" y="529"/>
                </a:cubicBezTo>
                <a:cubicBezTo>
                  <a:pt x="212" y="528"/>
                  <a:pt x="210" y="527"/>
                  <a:pt x="210" y="527"/>
                </a:cubicBezTo>
                <a:cubicBezTo>
                  <a:pt x="209" y="528"/>
                  <a:pt x="208" y="530"/>
                  <a:pt x="208" y="530"/>
                </a:cubicBezTo>
                <a:cubicBezTo>
                  <a:pt x="208" y="531"/>
                  <a:pt x="207" y="532"/>
                  <a:pt x="207" y="532"/>
                </a:cubicBezTo>
                <a:cubicBezTo>
                  <a:pt x="207" y="532"/>
                  <a:pt x="200" y="540"/>
                  <a:pt x="200" y="540"/>
                </a:cubicBezTo>
                <a:cubicBezTo>
                  <a:pt x="199" y="540"/>
                  <a:pt x="197" y="537"/>
                  <a:pt x="197" y="537"/>
                </a:cubicBezTo>
                <a:cubicBezTo>
                  <a:pt x="197" y="538"/>
                  <a:pt x="197" y="540"/>
                  <a:pt x="197" y="540"/>
                </a:cubicBezTo>
                <a:cubicBezTo>
                  <a:pt x="196" y="541"/>
                  <a:pt x="194" y="542"/>
                  <a:pt x="194" y="542"/>
                </a:cubicBezTo>
                <a:cubicBezTo>
                  <a:pt x="194" y="543"/>
                  <a:pt x="193" y="542"/>
                  <a:pt x="192" y="542"/>
                </a:cubicBezTo>
                <a:cubicBezTo>
                  <a:pt x="192" y="543"/>
                  <a:pt x="191" y="543"/>
                  <a:pt x="191" y="544"/>
                </a:cubicBezTo>
                <a:cubicBezTo>
                  <a:pt x="191" y="545"/>
                  <a:pt x="190" y="546"/>
                  <a:pt x="190" y="546"/>
                </a:cubicBezTo>
                <a:cubicBezTo>
                  <a:pt x="190" y="546"/>
                  <a:pt x="188" y="547"/>
                  <a:pt x="188" y="548"/>
                </a:cubicBezTo>
                <a:cubicBezTo>
                  <a:pt x="187" y="549"/>
                  <a:pt x="185" y="550"/>
                  <a:pt x="185" y="550"/>
                </a:cubicBezTo>
                <a:cubicBezTo>
                  <a:pt x="185" y="550"/>
                  <a:pt x="184" y="551"/>
                  <a:pt x="183" y="550"/>
                </a:cubicBezTo>
                <a:cubicBezTo>
                  <a:pt x="182" y="550"/>
                  <a:pt x="180" y="547"/>
                  <a:pt x="180" y="547"/>
                </a:cubicBezTo>
                <a:cubicBezTo>
                  <a:pt x="180" y="547"/>
                  <a:pt x="178" y="547"/>
                  <a:pt x="178" y="548"/>
                </a:cubicBezTo>
                <a:cubicBezTo>
                  <a:pt x="177" y="549"/>
                  <a:pt x="177" y="550"/>
                  <a:pt x="176" y="550"/>
                </a:cubicBezTo>
                <a:cubicBezTo>
                  <a:pt x="175" y="551"/>
                  <a:pt x="174" y="551"/>
                  <a:pt x="173" y="551"/>
                </a:cubicBezTo>
                <a:cubicBezTo>
                  <a:pt x="172" y="552"/>
                  <a:pt x="170" y="552"/>
                  <a:pt x="170" y="553"/>
                </a:cubicBezTo>
                <a:cubicBezTo>
                  <a:pt x="169" y="553"/>
                  <a:pt x="168" y="555"/>
                  <a:pt x="168" y="556"/>
                </a:cubicBezTo>
                <a:cubicBezTo>
                  <a:pt x="168" y="557"/>
                  <a:pt x="170" y="557"/>
                  <a:pt x="168" y="557"/>
                </a:cubicBezTo>
                <a:cubicBezTo>
                  <a:pt x="166" y="558"/>
                  <a:pt x="163" y="558"/>
                  <a:pt x="163" y="558"/>
                </a:cubicBezTo>
                <a:cubicBezTo>
                  <a:pt x="163" y="558"/>
                  <a:pt x="161" y="559"/>
                  <a:pt x="161" y="560"/>
                </a:cubicBezTo>
                <a:cubicBezTo>
                  <a:pt x="160" y="561"/>
                  <a:pt x="161" y="561"/>
                  <a:pt x="159" y="562"/>
                </a:cubicBezTo>
                <a:cubicBezTo>
                  <a:pt x="158" y="562"/>
                  <a:pt x="157" y="563"/>
                  <a:pt x="157" y="563"/>
                </a:cubicBezTo>
                <a:cubicBezTo>
                  <a:pt x="155" y="561"/>
                  <a:pt x="155" y="561"/>
                  <a:pt x="155" y="561"/>
                </a:cubicBezTo>
                <a:cubicBezTo>
                  <a:pt x="156" y="559"/>
                  <a:pt x="156" y="559"/>
                  <a:pt x="156" y="559"/>
                </a:cubicBezTo>
                <a:cubicBezTo>
                  <a:pt x="156" y="559"/>
                  <a:pt x="155" y="557"/>
                  <a:pt x="155" y="558"/>
                </a:cubicBezTo>
                <a:cubicBezTo>
                  <a:pt x="154" y="560"/>
                  <a:pt x="155" y="561"/>
                  <a:pt x="155" y="561"/>
                </a:cubicBezTo>
                <a:cubicBezTo>
                  <a:pt x="155" y="561"/>
                  <a:pt x="154" y="561"/>
                  <a:pt x="154" y="562"/>
                </a:cubicBezTo>
                <a:cubicBezTo>
                  <a:pt x="153" y="563"/>
                  <a:pt x="154" y="563"/>
                  <a:pt x="153" y="564"/>
                </a:cubicBezTo>
                <a:cubicBezTo>
                  <a:pt x="153" y="565"/>
                  <a:pt x="152" y="566"/>
                  <a:pt x="151" y="566"/>
                </a:cubicBezTo>
                <a:cubicBezTo>
                  <a:pt x="151" y="567"/>
                  <a:pt x="150" y="567"/>
                  <a:pt x="149" y="567"/>
                </a:cubicBezTo>
                <a:cubicBezTo>
                  <a:pt x="149" y="567"/>
                  <a:pt x="147" y="567"/>
                  <a:pt x="147" y="567"/>
                </a:cubicBezTo>
                <a:cubicBezTo>
                  <a:pt x="146" y="567"/>
                  <a:pt x="145" y="566"/>
                  <a:pt x="146" y="566"/>
                </a:cubicBezTo>
                <a:cubicBezTo>
                  <a:pt x="146" y="566"/>
                  <a:pt x="148" y="565"/>
                  <a:pt x="148" y="565"/>
                </a:cubicBezTo>
                <a:cubicBezTo>
                  <a:pt x="148" y="565"/>
                  <a:pt x="149" y="564"/>
                  <a:pt x="148" y="564"/>
                </a:cubicBezTo>
                <a:cubicBezTo>
                  <a:pt x="147" y="563"/>
                  <a:pt x="146" y="562"/>
                  <a:pt x="146" y="562"/>
                </a:cubicBezTo>
                <a:cubicBezTo>
                  <a:pt x="146" y="562"/>
                  <a:pt x="147" y="563"/>
                  <a:pt x="144" y="563"/>
                </a:cubicBezTo>
                <a:cubicBezTo>
                  <a:pt x="142" y="564"/>
                  <a:pt x="141" y="564"/>
                  <a:pt x="141" y="563"/>
                </a:cubicBezTo>
                <a:cubicBezTo>
                  <a:pt x="141" y="563"/>
                  <a:pt x="139" y="563"/>
                  <a:pt x="140" y="562"/>
                </a:cubicBezTo>
                <a:cubicBezTo>
                  <a:pt x="142" y="561"/>
                  <a:pt x="142" y="560"/>
                  <a:pt x="143" y="560"/>
                </a:cubicBezTo>
                <a:cubicBezTo>
                  <a:pt x="144" y="560"/>
                  <a:pt x="144" y="558"/>
                  <a:pt x="144" y="557"/>
                </a:cubicBezTo>
                <a:cubicBezTo>
                  <a:pt x="144" y="557"/>
                  <a:pt x="146" y="559"/>
                  <a:pt x="143" y="557"/>
                </a:cubicBezTo>
                <a:cubicBezTo>
                  <a:pt x="141" y="554"/>
                  <a:pt x="141" y="554"/>
                  <a:pt x="141" y="554"/>
                </a:cubicBezTo>
                <a:cubicBezTo>
                  <a:pt x="141" y="554"/>
                  <a:pt x="140" y="555"/>
                  <a:pt x="140" y="556"/>
                </a:cubicBezTo>
                <a:cubicBezTo>
                  <a:pt x="141" y="557"/>
                  <a:pt x="143" y="558"/>
                  <a:pt x="140" y="559"/>
                </a:cubicBezTo>
                <a:cubicBezTo>
                  <a:pt x="137" y="559"/>
                  <a:pt x="137" y="559"/>
                  <a:pt x="137" y="559"/>
                </a:cubicBezTo>
                <a:cubicBezTo>
                  <a:pt x="136" y="560"/>
                  <a:pt x="133" y="560"/>
                  <a:pt x="133" y="560"/>
                </a:cubicBezTo>
                <a:cubicBezTo>
                  <a:pt x="133" y="560"/>
                  <a:pt x="131" y="560"/>
                  <a:pt x="132" y="561"/>
                </a:cubicBezTo>
                <a:cubicBezTo>
                  <a:pt x="132" y="562"/>
                  <a:pt x="134" y="563"/>
                  <a:pt x="134" y="563"/>
                </a:cubicBezTo>
                <a:cubicBezTo>
                  <a:pt x="134" y="563"/>
                  <a:pt x="134" y="564"/>
                  <a:pt x="132" y="564"/>
                </a:cubicBezTo>
                <a:cubicBezTo>
                  <a:pt x="131" y="565"/>
                  <a:pt x="129" y="565"/>
                  <a:pt x="129" y="565"/>
                </a:cubicBezTo>
                <a:cubicBezTo>
                  <a:pt x="128" y="566"/>
                  <a:pt x="128" y="566"/>
                  <a:pt x="128" y="566"/>
                </a:cubicBezTo>
                <a:cubicBezTo>
                  <a:pt x="128" y="566"/>
                  <a:pt x="127" y="566"/>
                  <a:pt x="127" y="565"/>
                </a:cubicBezTo>
                <a:cubicBezTo>
                  <a:pt x="127" y="565"/>
                  <a:pt x="128" y="564"/>
                  <a:pt x="128" y="563"/>
                </a:cubicBezTo>
                <a:cubicBezTo>
                  <a:pt x="128" y="562"/>
                  <a:pt x="129" y="563"/>
                  <a:pt x="128" y="562"/>
                </a:cubicBezTo>
                <a:cubicBezTo>
                  <a:pt x="127" y="560"/>
                  <a:pt x="126" y="560"/>
                  <a:pt x="126" y="559"/>
                </a:cubicBezTo>
                <a:cubicBezTo>
                  <a:pt x="127" y="558"/>
                  <a:pt x="129" y="557"/>
                  <a:pt x="129" y="557"/>
                </a:cubicBezTo>
                <a:cubicBezTo>
                  <a:pt x="129" y="556"/>
                  <a:pt x="129" y="555"/>
                  <a:pt x="129" y="555"/>
                </a:cubicBezTo>
                <a:cubicBezTo>
                  <a:pt x="129" y="555"/>
                  <a:pt x="128" y="555"/>
                  <a:pt x="129" y="554"/>
                </a:cubicBezTo>
                <a:cubicBezTo>
                  <a:pt x="130" y="552"/>
                  <a:pt x="131" y="551"/>
                  <a:pt x="131" y="551"/>
                </a:cubicBezTo>
                <a:cubicBezTo>
                  <a:pt x="131" y="550"/>
                  <a:pt x="130" y="549"/>
                  <a:pt x="129" y="549"/>
                </a:cubicBezTo>
                <a:cubicBezTo>
                  <a:pt x="129" y="549"/>
                  <a:pt x="128" y="551"/>
                  <a:pt x="128" y="552"/>
                </a:cubicBezTo>
                <a:cubicBezTo>
                  <a:pt x="128" y="552"/>
                  <a:pt x="129" y="554"/>
                  <a:pt x="126" y="553"/>
                </a:cubicBezTo>
                <a:cubicBezTo>
                  <a:pt x="123" y="553"/>
                  <a:pt x="121" y="553"/>
                  <a:pt x="120" y="552"/>
                </a:cubicBezTo>
                <a:cubicBezTo>
                  <a:pt x="120" y="551"/>
                  <a:pt x="118" y="550"/>
                  <a:pt x="121" y="550"/>
                </a:cubicBezTo>
                <a:cubicBezTo>
                  <a:pt x="124" y="549"/>
                  <a:pt x="124" y="549"/>
                  <a:pt x="124" y="549"/>
                </a:cubicBezTo>
                <a:cubicBezTo>
                  <a:pt x="125" y="548"/>
                  <a:pt x="125" y="547"/>
                  <a:pt x="125" y="546"/>
                </a:cubicBezTo>
                <a:cubicBezTo>
                  <a:pt x="124" y="546"/>
                  <a:pt x="123" y="544"/>
                  <a:pt x="123" y="545"/>
                </a:cubicBezTo>
                <a:cubicBezTo>
                  <a:pt x="122" y="547"/>
                  <a:pt x="122" y="548"/>
                  <a:pt x="122" y="548"/>
                </a:cubicBezTo>
                <a:cubicBezTo>
                  <a:pt x="122" y="548"/>
                  <a:pt x="118" y="548"/>
                  <a:pt x="118" y="548"/>
                </a:cubicBezTo>
                <a:cubicBezTo>
                  <a:pt x="118" y="548"/>
                  <a:pt x="117" y="547"/>
                  <a:pt x="117" y="546"/>
                </a:cubicBezTo>
                <a:cubicBezTo>
                  <a:pt x="117" y="546"/>
                  <a:pt x="118" y="542"/>
                  <a:pt x="118" y="542"/>
                </a:cubicBezTo>
                <a:cubicBezTo>
                  <a:pt x="118" y="542"/>
                  <a:pt x="120" y="541"/>
                  <a:pt x="119" y="541"/>
                </a:cubicBezTo>
                <a:cubicBezTo>
                  <a:pt x="119" y="541"/>
                  <a:pt x="117" y="540"/>
                  <a:pt x="117" y="541"/>
                </a:cubicBezTo>
                <a:cubicBezTo>
                  <a:pt x="116" y="541"/>
                  <a:pt x="117" y="542"/>
                  <a:pt x="117" y="543"/>
                </a:cubicBezTo>
                <a:cubicBezTo>
                  <a:pt x="117" y="544"/>
                  <a:pt x="117" y="545"/>
                  <a:pt x="116" y="545"/>
                </a:cubicBezTo>
                <a:cubicBezTo>
                  <a:pt x="115" y="546"/>
                  <a:pt x="111" y="546"/>
                  <a:pt x="111" y="546"/>
                </a:cubicBezTo>
                <a:cubicBezTo>
                  <a:pt x="111" y="545"/>
                  <a:pt x="110" y="545"/>
                  <a:pt x="111" y="544"/>
                </a:cubicBezTo>
                <a:cubicBezTo>
                  <a:pt x="111" y="543"/>
                  <a:pt x="111" y="542"/>
                  <a:pt x="111" y="542"/>
                </a:cubicBezTo>
                <a:cubicBezTo>
                  <a:pt x="111" y="542"/>
                  <a:pt x="110" y="540"/>
                  <a:pt x="110" y="541"/>
                </a:cubicBezTo>
                <a:cubicBezTo>
                  <a:pt x="109" y="541"/>
                  <a:pt x="108" y="541"/>
                  <a:pt x="108" y="541"/>
                </a:cubicBezTo>
                <a:cubicBezTo>
                  <a:pt x="108" y="539"/>
                  <a:pt x="108" y="539"/>
                  <a:pt x="108" y="539"/>
                </a:cubicBezTo>
                <a:cubicBezTo>
                  <a:pt x="106" y="539"/>
                  <a:pt x="106" y="539"/>
                  <a:pt x="106" y="539"/>
                </a:cubicBezTo>
                <a:cubicBezTo>
                  <a:pt x="105" y="539"/>
                  <a:pt x="105" y="539"/>
                  <a:pt x="105" y="539"/>
                </a:cubicBezTo>
                <a:cubicBezTo>
                  <a:pt x="105" y="539"/>
                  <a:pt x="104" y="538"/>
                  <a:pt x="104" y="538"/>
                </a:cubicBezTo>
                <a:cubicBezTo>
                  <a:pt x="103" y="538"/>
                  <a:pt x="103" y="538"/>
                  <a:pt x="103" y="539"/>
                </a:cubicBezTo>
                <a:cubicBezTo>
                  <a:pt x="102" y="539"/>
                  <a:pt x="99" y="540"/>
                  <a:pt x="99" y="540"/>
                </a:cubicBezTo>
                <a:cubicBezTo>
                  <a:pt x="99" y="540"/>
                  <a:pt x="99" y="538"/>
                  <a:pt x="98" y="540"/>
                </a:cubicBezTo>
                <a:cubicBezTo>
                  <a:pt x="98" y="541"/>
                  <a:pt x="93" y="541"/>
                  <a:pt x="93" y="541"/>
                </a:cubicBezTo>
                <a:cubicBezTo>
                  <a:pt x="93" y="541"/>
                  <a:pt x="92" y="539"/>
                  <a:pt x="92" y="538"/>
                </a:cubicBezTo>
                <a:cubicBezTo>
                  <a:pt x="92" y="538"/>
                  <a:pt x="93" y="535"/>
                  <a:pt x="93" y="535"/>
                </a:cubicBezTo>
                <a:cubicBezTo>
                  <a:pt x="94" y="534"/>
                  <a:pt x="94" y="534"/>
                  <a:pt x="94" y="534"/>
                </a:cubicBezTo>
                <a:cubicBezTo>
                  <a:pt x="93" y="533"/>
                  <a:pt x="93" y="533"/>
                  <a:pt x="93" y="533"/>
                </a:cubicBezTo>
                <a:cubicBezTo>
                  <a:pt x="93" y="533"/>
                  <a:pt x="90" y="533"/>
                  <a:pt x="91" y="533"/>
                </a:cubicBezTo>
                <a:cubicBezTo>
                  <a:pt x="91" y="532"/>
                  <a:pt x="93" y="530"/>
                  <a:pt x="93" y="530"/>
                </a:cubicBezTo>
                <a:cubicBezTo>
                  <a:pt x="93" y="530"/>
                  <a:pt x="94" y="529"/>
                  <a:pt x="94" y="529"/>
                </a:cubicBezTo>
                <a:cubicBezTo>
                  <a:pt x="95" y="528"/>
                  <a:pt x="97" y="528"/>
                  <a:pt x="96" y="527"/>
                </a:cubicBezTo>
                <a:cubicBezTo>
                  <a:pt x="95" y="527"/>
                  <a:pt x="94" y="526"/>
                  <a:pt x="94" y="526"/>
                </a:cubicBezTo>
                <a:cubicBezTo>
                  <a:pt x="94" y="526"/>
                  <a:pt x="93" y="526"/>
                  <a:pt x="93" y="525"/>
                </a:cubicBezTo>
                <a:cubicBezTo>
                  <a:pt x="93" y="525"/>
                  <a:pt x="94" y="523"/>
                  <a:pt x="94" y="522"/>
                </a:cubicBezTo>
                <a:cubicBezTo>
                  <a:pt x="94" y="521"/>
                  <a:pt x="93" y="520"/>
                  <a:pt x="93" y="520"/>
                </a:cubicBezTo>
                <a:cubicBezTo>
                  <a:pt x="92" y="520"/>
                  <a:pt x="93" y="521"/>
                  <a:pt x="91" y="521"/>
                </a:cubicBezTo>
                <a:cubicBezTo>
                  <a:pt x="90" y="522"/>
                  <a:pt x="87" y="524"/>
                  <a:pt x="87" y="524"/>
                </a:cubicBezTo>
                <a:cubicBezTo>
                  <a:pt x="87" y="523"/>
                  <a:pt x="87" y="522"/>
                  <a:pt x="87" y="521"/>
                </a:cubicBezTo>
                <a:cubicBezTo>
                  <a:pt x="88" y="520"/>
                  <a:pt x="91" y="520"/>
                  <a:pt x="92" y="519"/>
                </a:cubicBezTo>
                <a:cubicBezTo>
                  <a:pt x="92" y="518"/>
                  <a:pt x="90" y="515"/>
                  <a:pt x="90" y="515"/>
                </a:cubicBezTo>
                <a:cubicBezTo>
                  <a:pt x="90" y="515"/>
                  <a:pt x="92" y="516"/>
                  <a:pt x="91" y="514"/>
                </a:cubicBezTo>
                <a:cubicBezTo>
                  <a:pt x="89" y="513"/>
                  <a:pt x="89" y="513"/>
                  <a:pt x="89" y="513"/>
                </a:cubicBezTo>
                <a:cubicBezTo>
                  <a:pt x="89" y="512"/>
                  <a:pt x="89" y="511"/>
                  <a:pt x="90" y="510"/>
                </a:cubicBezTo>
                <a:cubicBezTo>
                  <a:pt x="91" y="508"/>
                  <a:pt x="92" y="508"/>
                  <a:pt x="92" y="507"/>
                </a:cubicBezTo>
                <a:cubicBezTo>
                  <a:pt x="92" y="507"/>
                  <a:pt x="89" y="506"/>
                  <a:pt x="89" y="505"/>
                </a:cubicBezTo>
                <a:cubicBezTo>
                  <a:pt x="89" y="504"/>
                  <a:pt x="87" y="504"/>
                  <a:pt x="89" y="502"/>
                </a:cubicBezTo>
                <a:cubicBezTo>
                  <a:pt x="90" y="501"/>
                  <a:pt x="91" y="501"/>
                  <a:pt x="91" y="501"/>
                </a:cubicBezTo>
                <a:cubicBezTo>
                  <a:pt x="91" y="501"/>
                  <a:pt x="91" y="498"/>
                  <a:pt x="91" y="497"/>
                </a:cubicBezTo>
                <a:cubicBezTo>
                  <a:pt x="91" y="496"/>
                  <a:pt x="92" y="496"/>
                  <a:pt x="92" y="495"/>
                </a:cubicBezTo>
                <a:cubicBezTo>
                  <a:pt x="91" y="494"/>
                  <a:pt x="90" y="494"/>
                  <a:pt x="89" y="492"/>
                </a:cubicBezTo>
                <a:cubicBezTo>
                  <a:pt x="89" y="491"/>
                  <a:pt x="89" y="491"/>
                  <a:pt x="89" y="490"/>
                </a:cubicBezTo>
                <a:cubicBezTo>
                  <a:pt x="90" y="490"/>
                  <a:pt x="91" y="489"/>
                  <a:pt x="90" y="489"/>
                </a:cubicBezTo>
                <a:cubicBezTo>
                  <a:pt x="90" y="488"/>
                  <a:pt x="90" y="487"/>
                  <a:pt x="90" y="487"/>
                </a:cubicBezTo>
                <a:cubicBezTo>
                  <a:pt x="90" y="487"/>
                  <a:pt x="90" y="487"/>
                  <a:pt x="89" y="485"/>
                </a:cubicBezTo>
                <a:cubicBezTo>
                  <a:pt x="88" y="484"/>
                  <a:pt x="88" y="482"/>
                  <a:pt x="88" y="481"/>
                </a:cubicBezTo>
                <a:cubicBezTo>
                  <a:pt x="88" y="480"/>
                  <a:pt x="89" y="476"/>
                  <a:pt x="89" y="476"/>
                </a:cubicBezTo>
                <a:cubicBezTo>
                  <a:pt x="89" y="476"/>
                  <a:pt x="89" y="473"/>
                  <a:pt x="87" y="472"/>
                </a:cubicBezTo>
                <a:cubicBezTo>
                  <a:pt x="86" y="470"/>
                  <a:pt x="84" y="469"/>
                  <a:pt x="84" y="469"/>
                </a:cubicBezTo>
                <a:cubicBezTo>
                  <a:pt x="84" y="469"/>
                  <a:pt x="84" y="467"/>
                  <a:pt x="84" y="466"/>
                </a:cubicBezTo>
                <a:cubicBezTo>
                  <a:pt x="84" y="466"/>
                  <a:pt x="82" y="465"/>
                  <a:pt x="82" y="464"/>
                </a:cubicBezTo>
                <a:cubicBezTo>
                  <a:pt x="82" y="463"/>
                  <a:pt x="81" y="461"/>
                  <a:pt x="81" y="461"/>
                </a:cubicBezTo>
                <a:cubicBezTo>
                  <a:pt x="81" y="461"/>
                  <a:pt x="80" y="461"/>
                  <a:pt x="81" y="459"/>
                </a:cubicBezTo>
                <a:cubicBezTo>
                  <a:pt x="81" y="456"/>
                  <a:pt x="81" y="455"/>
                  <a:pt x="81" y="454"/>
                </a:cubicBezTo>
                <a:cubicBezTo>
                  <a:pt x="80" y="453"/>
                  <a:pt x="79" y="451"/>
                  <a:pt x="79" y="450"/>
                </a:cubicBezTo>
                <a:cubicBezTo>
                  <a:pt x="79" y="449"/>
                  <a:pt x="79" y="447"/>
                  <a:pt x="79" y="447"/>
                </a:cubicBezTo>
                <a:cubicBezTo>
                  <a:pt x="79" y="447"/>
                  <a:pt x="79" y="446"/>
                  <a:pt x="78" y="445"/>
                </a:cubicBezTo>
                <a:cubicBezTo>
                  <a:pt x="77" y="444"/>
                  <a:pt x="74" y="439"/>
                  <a:pt x="74" y="439"/>
                </a:cubicBezTo>
                <a:cubicBezTo>
                  <a:pt x="74" y="439"/>
                  <a:pt x="73" y="439"/>
                  <a:pt x="73" y="437"/>
                </a:cubicBezTo>
                <a:cubicBezTo>
                  <a:pt x="72" y="435"/>
                  <a:pt x="72" y="433"/>
                  <a:pt x="72" y="433"/>
                </a:cubicBezTo>
                <a:cubicBezTo>
                  <a:pt x="72" y="433"/>
                  <a:pt x="72" y="430"/>
                  <a:pt x="72" y="430"/>
                </a:cubicBezTo>
                <a:cubicBezTo>
                  <a:pt x="69" y="427"/>
                  <a:pt x="69" y="427"/>
                  <a:pt x="69" y="427"/>
                </a:cubicBezTo>
                <a:cubicBezTo>
                  <a:pt x="70" y="423"/>
                  <a:pt x="70" y="423"/>
                  <a:pt x="70" y="423"/>
                </a:cubicBezTo>
                <a:cubicBezTo>
                  <a:pt x="70" y="419"/>
                  <a:pt x="70" y="419"/>
                  <a:pt x="70" y="419"/>
                </a:cubicBezTo>
                <a:cubicBezTo>
                  <a:pt x="70" y="419"/>
                  <a:pt x="70" y="414"/>
                  <a:pt x="71" y="414"/>
                </a:cubicBezTo>
                <a:cubicBezTo>
                  <a:pt x="72" y="414"/>
                  <a:pt x="74" y="411"/>
                  <a:pt x="74" y="411"/>
                </a:cubicBezTo>
                <a:cubicBezTo>
                  <a:pt x="74" y="411"/>
                  <a:pt x="76" y="408"/>
                  <a:pt x="75" y="407"/>
                </a:cubicBezTo>
                <a:cubicBezTo>
                  <a:pt x="75" y="406"/>
                  <a:pt x="74" y="402"/>
                  <a:pt x="74" y="402"/>
                </a:cubicBezTo>
                <a:cubicBezTo>
                  <a:pt x="74" y="402"/>
                  <a:pt x="76" y="399"/>
                  <a:pt x="75" y="399"/>
                </a:cubicBezTo>
                <a:cubicBezTo>
                  <a:pt x="75" y="398"/>
                  <a:pt x="73" y="394"/>
                  <a:pt x="73" y="394"/>
                </a:cubicBezTo>
                <a:cubicBezTo>
                  <a:pt x="70" y="397"/>
                  <a:pt x="70" y="397"/>
                  <a:pt x="70" y="397"/>
                </a:cubicBezTo>
                <a:cubicBezTo>
                  <a:pt x="68" y="396"/>
                  <a:pt x="68" y="396"/>
                  <a:pt x="68" y="396"/>
                </a:cubicBezTo>
                <a:cubicBezTo>
                  <a:pt x="69" y="392"/>
                  <a:pt x="69" y="392"/>
                  <a:pt x="69" y="392"/>
                </a:cubicBezTo>
                <a:cubicBezTo>
                  <a:pt x="69" y="392"/>
                  <a:pt x="67" y="390"/>
                  <a:pt x="67" y="389"/>
                </a:cubicBezTo>
                <a:cubicBezTo>
                  <a:pt x="67" y="388"/>
                  <a:pt x="69" y="386"/>
                  <a:pt x="69" y="386"/>
                </a:cubicBezTo>
                <a:cubicBezTo>
                  <a:pt x="69" y="386"/>
                  <a:pt x="71" y="390"/>
                  <a:pt x="71" y="391"/>
                </a:cubicBezTo>
                <a:cubicBezTo>
                  <a:pt x="71" y="392"/>
                  <a:pt x="73" y="393"/>
                  <a:pt x="73" y="393"/>
                </a:cubicBezTo>
                <a:cubicBezTo>
                  <a:pt x="74" y="392"/>
                  <a:pt x="74" y="390"/>
                  <a:pt x="75" y="390"/>
                </a:cubicBezTo>
                <a:cubicBezTo>
                  <a:pt x="76" y="390"/>
                  <a:pt x="77" y="391"/>
                  <a:pt x="77" y="392"/>
                </a:cubicBezTo>
                <a:cubicBezTo>
                  <a:pt x="77" y="392"/>
                  <a:pt x="81" y="391"/>
                  <a:pt x="81" y="391"/>
                </a:cubicBezTo>
                <a:cubicBezTo>
                  <a:pt x="81" y="391"/>
                  <a:pt x="80" y="390"/>
                  <a:pt x="83" y="390"/>
                </a:cubicBezTo>
                <a:cubicBezTo>
                  <a:pt x="86" y="391"/>
                  <a:pt x="86" y="390"/>
                  <a:pt x="86" y="388"/>
                </a:cubicBezTo>
                <a:cubicBezTo>
                  <a:pt x="86" y="387"/>
                  <a:pt x="83" y="383"/>
                  <a:pt x="85" y="383"/>
                </a:cubicBezTo>
                <a:cubicBezTo>
                  <a:pt x="88" y="383"/>
                  <a:pt x="89" y="384"/>
                  <a:pt x="89" y="384"/>
                </a:cubicBezTo>
                <a:cubicBezTo>
                  <a:pt x="89" y="384"/>
                  <a:pt x="89" y="385"/>
                  <a:pt x="89" y="386"/>
                </a:cubicBezTo>
                <a:cubicBezTo>
                  <a:pt x="89" y="388"/>
                  <a:pt x="92" y="390"/>
                  <a:pt x="92" y="388"/>
                </a:cubicBezTo>
                <a:cubicBezTo>
                  <a:pt x="93" y="386"/>
                  <a:pt x="93" y="387"/>
                  <a:pt x="93" y="385"/>
                </a:cubicBezTo>
                <a:cubicBezTo>
                  <a:pt x="93" y="383"/>
                  <a:pt x="91" y="383"/>
                  <a:pt x="90" y="381"/>
                </a:cubicBezTo>
                <a:cubicBezTo>
                  <a:pt x="90" y="380"/>
                  <a:pt x="89" y="382"/>
                  <a:pt x="89" y="379"/>
                </a:cubicBezTo>
                <a:cubicBezTo>
                  <a:pt x="90" y="376"/>
                  <a:pt x="90" y="375"/>
                  <a:pt x="91" y="375"/>
                </a:cubicBezTo>
                <a:cubicBezTo>
                  <a:pt x="93" y="374"/>
                  <a:pt x="91" y="375"/>
                  <a:pt x="93" y="374"/>
                </a:cubicBezTo>
                <a:cubicBezTo>
                  <a:pt x="95" y="374"/>
                  <a:pt x="96" y="372"/>
                  <a:pt x="95" y="369"/>
                </a:cubicBezTo>
                <a:cubicBezTo>
                  <a:pt x="95" y="367"/>
                  <a:pt x="94" y="366"/>
                  <a:pt x="95" y="365"/>
                </a:cubicBezTo>
                <a:cubicBezTo>
                  <a:pt x="97" y="364"/>
                  <a:pt x="96" y="363"/>
                  <a:pt x="98" y="364"/>
                </a:cubicBezTo>
                <a:cubicBezTo>
                  <a:pt x="100" y="365"/>
                  <a:pt x="99" y="365"/>
                  <a:pt x="101" y="365"/>
                </a:cubicBezTo>
                <a:cubicBezTo>
                  <a:pt x="102" y="364"/>
                  <a:pt x="102" y="359"/>
                  <a:pt x="102" y="359"/>
                </a:cubicBezTo>
                <a:cubicBezTo>
                  <a:pt x="101" y="360"/>
                  <a:pt x="99" y="358"/>
                  <a:pt x="99" y="358"/>
                </a:cubicBezTo>
                <a:cubicBezTo>
                  <a:pt x="98" y="358"/>
                  <a:pt x="98" y="356"/>
                  <a:pt x="99" y="355"/>
                </a:cubicBezTo>
                <a:cubicBezTo>
                  <a:pt x="99" y="355"/>
                  <a:pt x="99" y="353"/>
                  <a:pt x="100" y="353"/>
                </a:cubicBezTo>
                <a:cubicBezTo>
                  <a:pt x="102" y="353"/>
                  <a:pt x="102" y="354"/>
                  <a:pt x="104" y="353"/>
                </a:cubicBezTo>
                <a:cubicBezTo>
                  <a:pt x="105" y="352"/>
                  <a:pt x="105" y="352"/>
                  <a:pt x="106" y="351"/>
                </a:cubicBezTo>
                <a:cubicBezTo>
                  <a:pt x="107" y="350"/>
                  <a:pt x="108" y="350"/>
                  <a:pt x="109" y="348"/>
                </a:cubicBezTo>
                <a:cubicBezTo>
                  <a:pt x="109" y="347"/>
                  <a:pt x="110" y="341"/>
                  <a:pt x="110" y="341"/>
                </a:cubicBezTo>
                <a:cubicBezTo>
                  <a:pt x="109" y="340"/>
                  <a:pt x="111" y="341"/>
                  <a:pt x="113" y="340"/>
                </a:cubicBezTo>
                <a:cubicBezTo>
                  <a:pt x="114" y="339"/>
                  <a:pt x="115" y="333"/>
                  <a:pt x="116" y="332"/>
                </a:cubicBezTo>
                <a:cubicBezTo>
                  <a:pt x="117" y="330"/>
                  <a:pt x="120" y="326"/>
                  <a:pt x="120" y="325"/>
                </a:cubicBezTo>
                <a:cubicBezTo>
                  <a:pt x="120" y="324"/>
                  <a:pt x="123" y="317"/>
                  <a:pt x="123" y="317"/>
                </a:cubicBezTo>
                <a:cubicBezTo>
                  <a:pt x="127" y="310"/>
                  <a:pt x="127" y="310"/>
                  <a:pt x="127" y="310"/>
                </a:cubicBezTo>
                <a:cubicBezTo>
                  <a:pt x="127" y="310"/>
                  <a:pt x="127" y="308"/>
                  <a:pt x="126" y="306"/>
                </a:cubicBezTo>
                <a:cubicBezTo>
                  <a:pt x="126" y="305"/>
                  <a:pt x="125" y="301"/>
                  <a:pt x="126" y="300"/>
                </a:cubicBezTo>
                <a:cubicBezTo>
                  <a:pt x="127" y="300"/>
                  <a:pt x="128" y="297"/>
                  <a:pt x="128" y="297"/>
                </a:cubicBezTo>
                <a:cubicBezTo>
                  <a:pt x="128" y="293"/>
                  <a:pt x="128" y="293"/>
                  <a:pt x="128" y="293"/>
                </a:cubicBezTo>
                <a:cubicBezTo>
                  <a:pt x="128" y="293"/>
                  <a:pt x="133" y="290"/>
                  <a:pt x="133" y="290"/>
                </a:cubicBezTo>
                <a:cubicBezTo>
                  <a:pt x="139" y="289"/>
                  <a:pt x="135" y="286"/>
                  <a:pt x="142" y="289"/>
                </a:cubicBezTo>
                <a:cubicBezTo>
                  <a:pt x="142" y="289"/>
                  <a:pt x="146" y="288"/>
                  <a:pt x="145" y="287"/>
                </a:cubicBezTo>
                <a:cubicBezTo>
                  <a:pt x="145" y="287"/>
                  <a:pt x="141" y="283"/>
                  <a:pt x="141" y="283"/>
                </a:cubicBezTo>
                <a:cubicBezTo>
                  <a:pt x="143" y="280"/>
                  <a:pt x="143" y="280"/>
                  <a:pt x="143" y="280"/>
                </a:cubicBezTo>
                <a:cubicBezTo>
                  <a:pt x="143" y="280"/>
                  <a:pt x="146" y="278"/>
                  <a:pt x="143" y="277"/>
                </a:cubicBezTo>
                <a:cubicBezTo>
                  <a:pt x="141" y="276"/>
                  <a:pt x="139" y="275"/>
                  <a:pt x="139" y="274"/>
                </a:cubicBezTo>
                <a:cubicBezTo>
                  <a:pt x="139" y="274"/>
                  <a:pt x="138" y="270"/>
                  <a:pt x="138" y="269"/>
                </a:cubicBezTo>
                <a:cubicBezTo>
                  <a:pt x="138" y="268"/>
                  <a:pt x="137" y="265"/>
                  <a:pt x="137" y="265"/>
                </a:cubicBezTo>
                <a:cubicBezTo>
                  <a:pt x="137" y="265"/>
                  <a:pt x="137" y="261"/>
                  <a:pt x="137" y="260"/>
                </a:cubicBezTo>
                <a:cubicBezTo>
                  <a:pt x="137" y="259"/>
                  <a:pt x="136" y="256"/>
                  <a:pt x="135" y="255"/>
                </a:cubicBezTo>
                <a:cubicBezTo>
                  <a:pt x="134" y="254"/>
                  <a:pt x="130" y="251"/>
                  <a:pt x="130" y="251"/>
                </a:cubicBezTo>
                <a:cubicBezTo>
                  <a:pt x="123" y="248"/>
                  <a:pt x="123" y="248"/>
                  <a:pt x="123" y="248"/>
                </a:cubicBezTo>
                <a:cubicBezTo>
                  <a:pt x="121" y="250"/>
                  <a:pt x="121" y="250"/>
                  <a:pt x="121" y="250"/>
                </a:cubicBezTo>
                <a:cubicBezTo>
                  <a:pt x="116" y="245"/>
                  <a:pt x="116" y="245"/>
                  <a:pt x="116" y="245"/>
                </a:cubicBezTo>
                <a:cubicBezTo>
                  <a:pt x="112" y="244"/>
                  <a:pt x="112" y="244"/>
                  <a:pt x="112" y="244"/>
                </a:cubicBezTo>
                <a:cubicBezTo>
                  <a:pt x="108" y="244"/>
                  <a:pt x="108" y="244"/>
                  <a:pt x="108" y="244"/>
                </a:cubicBezTo>
                <a:cubicBezTo>
                  <a:pt x="101" y="229"/>
                  <a:pt x="101" y="229"/>
                  <a:pt x="101" y="229"/>
                </a:cubicBezTo>
                <a:cubicBezTo>
                  <a:pt x="95" y="226"/>
                  <a:pt x="95" y="226"/>
                  <a:pt x="95" y="226"/>
                </a:cubicBezTo>
                <a:cubicBezTo>
                  <a:pt x="91" y="222"/>
                  <a:pt x="91" y="222"/>
                  <a:pt x="91" y="222"/>
                </a:cubicBezTo>
                <a:cubicBezTo>
                  <a:pt x="91" y="217"/>
                  <a:pt x="91" y="217"/>
                  <a:pt x="91" y="217"/>
                </a:cubicBezTo>
                <a:cubicBezTo>
                  <a:pt x="88" y="213"/>
                  <a:pt x="88" y="213"/>
                  <a:pt x="88" y="213"/>
                </a:cubicBezTo>
                <a:cubicBezTo>
                  <a:pt x="88" y="213"/>
                  <a:pt x="89" y="210"/>
                  <a:pt x="89" y="209"/>
                </a:cubicBezTo>
                <a:cubicBezTo>
                  <a:pt x="90" y="208"/>
                  <a:pt x="92" y="203"/>
                  <a:pt x="92" y="203"/>
                </a:cubicBezTo>
                <a:cubicBezTo>
                  <a:pt x="92" y="203"/>
                  <a:pt x="91" y="199"/>
                  <a:pt x="91" y="198"/>
                </a:cubicBezTo>
                <a:cubicBezTo>
                  <a:pt x="91" y="197"/>
                  <a:pt x="92" y="192"/>
                  <a:pt x="92" y="192"/>
                </a:cubicBezTo>
                <a:cubicBezTo>
                  <a:pt x="91" y="187"/>
                  <a:pt x="91" y="187"/>
                  <a:pt x="91" y="187"/>
                </a:cubicBezTo>
                <a:cubicBezTo>
                  <a:pt x="79" y="173"/>
                  <a:pt x="79" y="173"/>
                  <a:pt x="79" y="173"/>
                </a:cubicBezTo>
                <a:cubicBezTo>
                  <a:pt x="80" y="167"/>
                  <a:pt x="80" y="167"/>
                  <a:pt x="80" y="167"/>
                </a:cubicBezTo>
                <a:cubicBezTo>
                  <a:pt x="79" y="164"/>
                  <a:pt x="79" y="164"/>
                  <a:pt x="79" y="164"/>
                </a:cubicBezTo>
                <a:cubicBezTo>
                  <a:pt x="78" y="161"/>
                  <a:pt x="78" y="161"/>
                  <a:pt x="79" y="159"/>
                </a:cubicBezTo>
                <a:cubicBezTo>
                  <a:pt x="79" y="158"/>
                  <a:pt x="79" y="158"/>
                  <a:pt x="79" y="158"/>
                </a:cubicBezTo>
                <a:cubicBezTo>
                  <a:pt x="75" y="159"/>
                  <a:pt x="75" y="159"/>
                  <a:pt x="75" y="159"/>
                </a:cubicBezTo>
                <a:cubicBezTo>
                  <a:pt x="72" y="155"/>
                  <a:pt x="72" y="155"/>
                  <a:pt x="72" y="155"/>
                </a:cubicBezTo>
                <a:cubicBezTo>
                  <a:pt x="73" y="150"/>
                  <a:pt x="73" y="150"/>
                  <a:pt x="73" y="150"/>
                </a:cubicBezTo>
                <a:cubicBezTo>
                  <a:pt x="71" y="138"/>
                  <a:pt x="71" y="138"/>
                  <a:pt x="71" y="138"/>
                </a:cubicBezTo>
                <a:cubicBezTo>
                  <a:pt x="73" y="132"/>
                  <a:pt x="73" y="132"/>
                  <a:pt x="73" y="132"/>
                </a:cubicBezTo>
                <a:cubicBezTo>
                  <a:pt x="67" y="129"/>
                  <a:pt x="67" y="129"/>
                  <a:pt x="67" y="129"/>
                </a:cubicBezTo>
                <a:cubicBezTo>
                  <a:pt x="63" y="123"/>
                  <a:pt x="63" y="123"/>
                  <a:pt x="63" y="123"/>
                </a:cubicBezTo>
                <a:cubicBezTo>
                  <a:pt x="63" y="123"/>
                  <a:pt x="62" y="125"/>
                  <a:pt x="61" y="124"/>
                </a:cubicBezTo>
                <a:cubicBezTo>
                  <a:pt x="60" y="123"/>
                  <a:pt x="55" y="115"/>
                  <a:pt x="55" y="115"/>
                </a:cubicBezTo>
                <a:cubicBezTo>
                  <a:pt x="46" y="112"/>
                  <a:pt x="46" y="112"/>
                  <a:pt x="46" y="112"/>
                </a:cubicBezTo>
                <a:cubicBezTo>
                  <a:pt x="42" y="110"/>
                  <a:pt x="42" y="110"/>
                  <a:pt x="42" y="110"/>
                </a:cubicBezTo>
                <a:cubicBezTo>
                  <a:pt x="37" y="109"/>
                  <a:pt x="37" y="109"/>
                  <a:pt x="37" y="109"/>
                </a:cubicBezTo>
                <a:cubicBezTo>
                  <a:pt x="37" y="109"/>
                  <a:pt x="36" y="111"/>
                  <a:pt x="35" y="109"/>
                </a:cubicBezTo>
                <a:cubicBezTo>
                  <a:pt x="34" y="107"/>
                  <a:pt x="32" y="105"/>
                  <a:pt x="32" y="105"/>
                </a:cubicBezTo>
                <a:cubicBezTo>
                  <a:pt x="28" y="106"/>
                  <a:pt x="28" y="106"/>
                  <a:pt x="28" y="106"/>
                </a:cubicBezTo>
                <a:cubicBezTo>
                  <a:pt x="25" y="102"/>
                  <a:pt x="25" y="102"/>
                  <a:pt x="25" y="102"/>
                </a:cubicBezTo>
                <a:cubicBezTo>
                  <a:pt x="25" y="102"/>
                  <a:pt x="24" y="102"/>
                  <a:pt x="23" y="102"/>
                </a:cubicBezTo>
                <a:cubicBezTo>
                  <a:pt x="22" y="101"/>
                  <a:pt x="20" y="100"/>
                  <a:pt x="20" y="100"/>
                </a:cubicBezTo>
                <a:close/>
                <a:moveTo>
                  <a:pt x="142" y="568"/>
                </a:moveTo>
                <a:cubicBezTo>
                  <a:pt x="142" y="568"/>
                  <a:pt x="142" y="568"/>
                  <a:pt x="142" y="568"/>
                </a:cubicBezTo>
                <a:cubicBezTo>
                  <a:pt x="142" y="568"/>
                  <a:pt x="142" y="569"/>
                  <a:pt x="142" y="570"/>
                </a:cubicBezTo>
                <a:cubicBezTo>
                  <a:pt x="142" y="570"/>
                  <a:pt x="143" y="571"/>
                  <a:pt x="144" y="571"/>
                </a:cubicBezTo>
                <a:cubicBezTo>
                  <a:pt x="144" y="571"/>
                  <a:pt x="146" y="570"/>
                  <a:pt x="147" y="569"/>
                </a:cubicBezTo>
                <a:cubicBezTo>
                  <a:pt x="149" y="568"/>
                  <a:pt x="147" y="569"/>
                  <a:pt x="147" y="569"/>
                </a:cubicBezTo>
                <a:cubicBezTo>
                  <a:pt x="145" y="567"/>
                  <a:pt x="145" y="567"/>
                  <a:pt x="145" y="567"/>
                </a:cubicBezTo>
                <a:cubicBezTo>
                  <a:pt x="145" y="567"/>
                  <a:pt x="143" y="568"/>
                  <a:pt x="142" y="568"/>
                </a:cubicBezTo>
                <a:close/>
                <a:moveTo>
                  <a:pt x="129" y="568"/>
                </a:moveTo>
                <a:cubicBezTo>
                  <a:pt x="129" y="568"/>
                  <a:pt x="129" y="568"/>
                  <a:pt x="129" y="568"/>
                </a:cubicBezTo>
                <a:cubicBezTo>
                  <a:pt x="129" y="568"/>
                  <a:pt x="129" y="570"/>
                  <a:pt x="129" y="570"/>
                </a:cubicBezTo>
                <a:cubicBezTo>
                  <a:pt x="129" y="571"/>
                  <a:pt x="130" y="571"/>
                  <a:pt x="131" y="570"/>
                </a:cubicBezTo>
                <a:cubicBezTo>
                  <a:pt x="131" y="570"/>
                  <a:pt x="132" y="570"/>
                  <a:pt x="133" y="569"/>
                </a:cubicBezTo>
                <a:cubicBezTo>
                  <a:pt x="134" y="568"/>
                  <a:pt x="133" y="567"/>
                  <a:pt x="132" y="567"/>
                </a:cubicBezTo>
                <a:cubicBezTo>
                  <a:pt x="132" y="566"/>
                  <a:pt x="131" y="567"/>
                  <a:pt x="131" y="567"/>
                </a:cubicBezTo>
                <a:cubicBezTo>
                  <a:pt x="130" y="567"/>
                  <a:pt x="129" y="568"/>
                  <a:pt x="129" y="568"/>
                </a:cubicBezTo>
                <a:close/>
                <a:moveTo>
                  <a:pt x="105" y="556"/>
                </a:moveTo>
                <a:cubicBezTo>
                  <a:pt x="105" y="556"/>
                  <a:pt x="105" y="556"/>
                  <a:pt x="105" y="556"/>
                </a:cubicBezTo>
                <a:cubicBezTo>
                  <a:pt x="104" y="557"/>
                  <a:pt x="104" y="557"/>
                  <a:pt x="104" y="557"/>
                </a:cubicBezTo>
                <a:cubicBezTo>
                  <a:pt x="104" y="557"/>
                  <a:pt x="103" y="558"/>
                  <a:pt x="104" y="559"/>
                </a:cubicBezTo>
                <a:cubicBezTo>
                  <a:pt x="104" y="561"/>
                  <a:pt x="105" y="561"/>
                  <a:pt x="105" y="561"/>
                </a:cubicBezTo>
                <a:cubicBezTo>
                  <a:pt x="105" y="561"/>
                  <a:pt x="106" y="560"/>
                  <a:pt x="108" y="560"/>
                </a:cubicBezTo>
                <a:cubicBezTo>
                  <a:pt x="109" y="560"/>
                  <a:pt x="111" y="558"/>
                  <a:pt x="111" y="557"/>
                </a:cubicBezTo>
                <a:cubicBezTo>
                  <a:pt x="112" y="557"/>
                  <a:pt x="112" y="555"/>
                  <a:pt x="113" y="555"/>
                </a:cubicBezTo>
                <a:cubicBezTo>
                  <a:pt x="114" y="555"/>
                  <a:pt x="117" y="556"/>
                  <a:pt x="118" y="556"/>
                </a:cubicBezTo>
                <a:cubicBezTo>
                  <a:pt x="119" y="556"/>
                  <a:pt x="117" y="553"/>
                  <a:pt x="117" y="553"/>
                </a:cubicBezTo>
                <a:cubicBezTo>
                  <a:pt x="117" y="552"/>
                  <a:pt x="114" y="553"/>
                  <a:pt x="114" y="553"/>
                </a:cubicBezTo>
                <a:cubicBezTo>
                  <a:pt x="114" y="553"/>
                  <a:pt x="112" y="553"/>
                  <a:pt x="111" y="552"/>
                </a:cubicBezTo>
                <a:cubicBezTo>
                  <a:pt x="110" y="552"/>
                  <a:pt x="110" y="552"/>
                  <a:pt x="110" y="552"/>
                </a:cubicBezTo>
                <a:cubicBezTo>
                  <a:pt x="109" y="553"/>
                  <a:pt x="109" y="554"/>
                  <a:pt x="108" y="555"/>
                </a:cubicBezTo>
                <a:cubicBezTo>
                  <a:pt x="107" y="556"/>
                  <a:pt x="107" y="555"/>
                  <a:pt x="107" y="554"/>
                </a:cubicBezTo>
                <a:cubicBezTo>
                  <a:pt x="107" y="554"/>
                  <a:pt x="105" y="553"/>
                  <a:pt x="104" y="554"/>
                </a:cubicBezTo>
                <a:cubicBezTo>
                  <a:pt x="104" y="554"/>
                  <a:pt x="105" y="555"/>
                  <a:pt x="105" y="556"/>
                </a:cubicBezTo>
                <a:close/>
                <a:moveTo>
                  <a:pt x="97" y="556"/>
                </a:moveTo>
                <a:cubicBezTo>
                  <a:pt x="97" y="556"/>
                  <a:pt x="97" y="556"/>
                  <a:pt x="97" y="556"/>
                </a:cubicBezTo>
                <a:cubicBezTo>
                  <a:pt x="97" y="556"/>
                  <a:pt x="99" y="557"/>
                  <a:pt x="101" y="557"/>
                </a:cubicBezTo>
                <a:cubicBezTo>
                  <a:pt x="102" y="557"/>
                  <a:pt x="101" y="556"/>
                  <a:pt x="102" y="555"/>
                </a:cubicBezTo>
                <a:cubicBezTo>
                  <a:pt x="102" y="554"/>
                  <a:pt x="101" y="555"/>
                  <a:pt x="100" y="554"/>
                </a:cubicBezTo>
                <a:cubicBezTo>
                  <a:pt x="99" y="554"/>
                  <a:pt x="99" y="554"/>
                  <a:pt x="98" y="554"/>
                </a:cubicBezTo>
                <a:cubicBezTo>
                  <a:pt x="96" y="554"/>
                  <a:pt x="97" y="556"/>
                  <a:pt x="97" y="556"/>
                </a:cubicBezTo>
                <a:close/>
                <a:moveTo>
                  <a:pt x="88" y="545"/>
                </a:moveTo>
                <a:cubicBezTo>
                  <a:pt x="88" y="545"/>
                  <a:pt x="88" y="545"/>
                  <a:pt x="88" y="545"/>
                </a:cubicBezTo>
                <a:cubicBezTo>
                  <a:pt x="87" y="550"/>
                  <a:pt x="92" y="547"/>
                  <a:pt x="92" y="544"/>
                </a:cubicBezTo>
                <a:cubicBezTo>
                  <a:pt x="91" y="542"/>
                  <a:pt x="92" y="542"/>
                  <a:pt x="90" y="540"/>
                </a:cubicBezTo>
                <a:cubicBezTo>
                  <a:pt x="89" y="537"/>
                  <a:pt x="89" y="540"/>
                  <a:pt x="88" y="541"/>
                </a:cubicBezTo>
                <a:cubicBezTo>
                  <a:pt x="87" y="543"/>
                  <a:pt x="89" y="543"/>
                  <a:pt x="89" y="544"/>
                </a:cubicBezTo>
                <a:cubicBezTo>
                  <a:pt x="89" y="545"/>
                  <a:pt x="88" y="544"/>
                  <a:pt x="88" y="545"/>
                </a:cubicBezTo>
                <a:close/>
                <a:moveTo>
                  <a:pt x="80" y="557"/>
                </a:moveTo>
                <a:cubicBezTo>
                  <a:pt x="80" y="557"/>
                  <a:pt x="80" y="557"/>
                  <a:pt x="80" y="557"/>
                </a:cubicBezTo>
                <a:cubicBezTo>
                  <a:pt x="80" y="557"/>
                  <a:pt x="79" y="558"/>
                  <a:pt x="80" y="560"/>
                </a:cubicBezTo>
                <a:cubicBezTo>
                  <a:pt x="80" y="561"/>
                  <a:pt x="80" y="560"/>
                  <a:pt x="83" y="558"/>
                </a:cubicBezTo>
                <a:cubicBezTo>
                  <a:pt x="85" y="556"/>
                  <a:pt x="82" y="557"/>
                  <a:pt x="82" y="557"/>
                </a:cubicBezTo>
                <a:cubicBezTo>
                  <a:pt x="82" y="556"/>
                  <a:pt x="81" y="557"/>
                  <a:pt x="80" y="557"/>
                </a:cubicBezTo>
                <a:close/>
                <a:moveTo>
                  <a:pt x="80" y="563"/>
                </a:moveTo>
                <a:cubicBezTo>
                  <a:pt x="80" y="563"/>
                  <a:pt x="80" y="563"/>
                  <a:pt x="80" y="563"/>
                </a:cubicBezTo>
                <a:cubicBezTo>
                  <a:pt x="80" y="563"/>
                  <a:pt x="80" y="565"/>
                  <a:pt x="81" y="565"/>
                </a:cubicBezTo>
                <a:cubicBezTo>
                  <a:pt x="82" y="565"/>
                  <a:pt x="82" y="564"/>
                  <a:pt x="83" y="563"/>
                </a:cubicBezTo>
                <a:cubicBezTo>
                  <a:pt x="83" y="562"/>
                  <a:pt x="82" y="562"/>
                  <a:pt x="82" y="561"/>
                </a:cubicBezTo>
                <a:cubicBezTo>
                  <a:pt x="81" y="561"/>
                  <a:pt x="80" y="562"/>
                  <a:pt x="80" y="563"/>
                </a:cubicBezTo>
                <a:close/>
                <a:moveTo>
                  <a:pt x="77" y="568"/>
                </a:moveTo>
                <a:cubicBezTo>
                  <a:pt x="77" y="568"/>
                  <a:pt x="77" y="568"/>
                  <a:pt x="77" y="568"/>
                </a:cubicBezTo>
                <a:cubicBezTo>
                  <a:pt x="75" y="568"/>
                  <a:pt x="75" y="568"/>
                  <a:pt x="75" y="568"/>
                </a:cubicBezTo>
                <a:cubicBezTo>
                  <a:pt x="75" y="568"/>
                  <a:pt x="75" y="568"/>
                  <a:pt x="72" y="570"/>
                </a:cubicBezTo>
                <a:cubicBezTo>
                  <a:pt x="69" y="571"/>
                  <a:pt x="71" y="572"/>
                  <a:pt x="71" y="573"/>
                </a:cubicBezTo>
                <a:cubicBezTo>
                  <a:pt x="71" y="575"/>
                  <a:pt x="74" y="573"/>
                  <a:pt x="76" y="572"/>
                </a:cubicBezTo>
                <a:cubicBezTo>
                  <a:pt x="77" y="572"/>
                  <a:pt x="76" y="571"/>
                  <a:pt x="77" y="571"/>
                </a:cubicBezTo>
                <a:cubicBezTo>
                  <a:pt x="77" y="571"/>
                  <a:pt x="77" y="571"/>
                  <a:pt x="79" y="570"/>
                </a:cubicBezTo>
                <a:cubicBezTo>
                  <a:pt x="81" y="569"/>
                  <a:pt x="80" y="569"/>
                  <a:pt x="80" y="568"/>
                </a:cubicBezTo>
                <a:cubicBezTo>
                  <a:pt x="80" y="568"/>
                  <a:pt x="78" y="567"/>
                  <a:pt x="77" y="568"/>
                </a:cubicBezTo>
                <a:close/>
                <a:moveTo>
                  <a:pt x="51" y="573"/>
                </a:moveTo>
                <a:cubicBezTo>
                  <a:pt x="51" y="573"/>
                  <a:pt x="51" y="573"/>
                  <a:pt x="51" y="573"/>
                </a:cubicBezTo>
                <a:cubicBezTo>
                  <a:pt x="52" y="573"/>
                  <a:pt x="53" y="572"/>
                  <a:pt x="54" y="573"/>
                </a:cubicBezTo>
                <a:cubicBezTo>
                  <a:pt x="55" y="574"/>
                  <a:pt x="54" y="576"/>
                  <a:pt x="54" y="576"/>
                </a:cubicBezTo>
                <a:cubicBezTo>
                  <a:pt x="53" y="577"/>
                  <a:pt x="52" y="578"/>
                  <a:pt x="51" y="578"/>
                </a:cubicBezTo>
                <a:cubicBezTo>
                  <a:pt x="50" y="578"/>
                  <a:pt x="49" y="578"/>
                  <a:pt x="48" y="577"/>
                </a:cubicBezTo>
                <a:cubicBezTo>
                  <a:pt x="48" y="576"/>
                  <a:pt x="48" y="573"/>
                  <a:pt x="48" y="573"/>
                </a:cubicBezTo>
                <a:cubicBezTo>
                  <a:pt x="49" y="573"/>
                  <a:pt x="51" y="573"/>
                  <a:pt x="51" y="573"/>
                </a:cubicBezTo>
                <a:close/>
                <a:moveTo>
                  <a:pt x="59" y="558"/>
                </a:moveTo>
                <a:cubicBezTo>
                  <a:pt x="59" y="558"/>
                  <a:pt x="59" y="558"/>
                  <a:pt x="59" y="558"/>
                </a:cubicBezTo>
                <a:cubicBezTo>
                  <a:pt x="59" y="558"/>
                  <a:pt x="59" y="558"/>
                  <a:pt x="59" y="558"/>
                </a:cubicBezTo>
                <a:cubicBezTo>
                  <a:pt x="59" y="558"/>
                  <a:pt x="59" y="560"/>
                  <a:pt x="58" y="560"/>
                </a:cubicBezTo>
                <a:cubicBezTo>
                  <a:pt x="56" y="561"/>
                  <a:pt x="57" y="558"/>
                  <a:pt x="57" y="557"/>
                </a:cubicBezTo>
                <a:cubicBezTo>
                  <a:pt x="57" y="556"/>
                  <a:pt x="53" y="558"/>
                  <a:pt x="53" y="558"/>
                </a:cubicBezTo>
                <a:cubicBezTo>
                  <a:pt x="53" y="558"/>
                  <a:pt x="53" y="561"/>
                  <a:pt x="52" y="562"/>
                </a:cubicBezTo>
                <a:cubicBezTo>
                  <a:pt x="51" y="562"/>
                  <a:pt x="51" y="562"/>
                  <a:pt x="50" y="563"/>
                </a:cubicBezTo>
                <a:cubicBezTo>
                  <a:pt x="49" y="564"/>
                  <a:pt x="49" y="566"/>
                  <a:pt x="49" y="566"/>
                </a:cubicBezTo>
                <a:cubicBezTo>
                  <a:pt x="50" y="567"/>
                  <a:pt x="52" y="567"/>
                  <a:pt x="52" y="567"/>
                </a:cubicBezTo>
                <a:cubicBezTo>
                  <a:pt x="53" y="567"/>
                  <a:pt x="53" y="567"/>
                  <a:pt x="56" y="569"/>
                </a:cubicBezTo>
                <a:cubicBezTo>
                  <a:pt x="60" y="570"/>
                  <a:pt x="57" y="569"/>
                  <a:pt x="60" y="569"/>
                </a:cubicBezTo>
                <a:cubicBezTo>
                  <a:pt x="62" y="569"/>
                  <a:pt x="61" y="570"/>
                  <a:pt x="62" y="570"/>
                </a:cubicBezTo>
                <a:cubicBezTo>
                  <a:pt x="63" y="570"/>
                  <a:pt x="64" y="572"/>
                  <a:pt x="65" y="573"/>
                </a:cubicBezTo>
                <a:cubicBezTo>
                  <a:pt x="67" y="574"/>
                  <a:pt x="68" y="572"/>
                  <a:pt x="69" y="572"/>
                </a:cubicBezTo>
                <a:cubicBezTo>
                  <a:pt x="69" y="571"/>
                  <a:pt x="71" y="568"/>
                  <a:pt x="71" y="568"/>
                </a:cubicBezTo>
                <a:cubicBezTo>
                  <a:pt x="71" y="568"/>
                  <a:pt x="65" y="566"/>
                  <a:pt x="65" y="566"/>
                </a:cubicBezTo>
                <a:cubicBezTo>
                  <a:pt x="64" y="566"/>
                  <a:pt x="63" y="563"/>
                  <a:pt x="65" y="563"/>
                </a:cubicBezTo>
                <a:cubicBezTo>
                  <a:pt x="66" y="563"/>
                  <a:pt x="66" y="564"/>
                  <a:pt x="67" y="565"/>
                </a:cubicBezTo>
                <a:cubicBezTo>
                  <a:pt x="67" y="566"/>
                  <a:pt x="68" y="566"/>
                  <a:pt x="69" y="566"/>
                </a:cubicBezTo>
                <a:cubicBezTo>
                  <a:pt x="70" y="566"/>
                  <a:pt x="71" y="565"/>
                  <a:pt x="71" y="564"/>
                </a:cubicBezTo>
                <a:cubicBezTo>
                  <a:pt x="71" y="563"/>
                  <a:pt x="70" y="564"/>
                  <a:pt x="68" y="561"/>
                </a:cubicBezTo>
                <a:cubicBezTo>
                  <a:pt x="65" y="558"/>
                  <a:pt x="68" y="559"/>
                  <a:pt x="69" y="559"/>
                </a:cubicBezTo>
                <a:cubicBezTo>
                  <a:pt x="69" y="558"/>
                  <a:pt x="71" y="556"/>
                  <a:pt x="71" y="556"/>
                </a:cubicBezTo>
                <a:cubicBezTo>
                  <a:pt x="72" y="555"/>
                  <a:pt x="69" y="555"/>
                  <a:pt x="68" y="554"/>
                </a:cubicBezTo>
                <a:cubicBezTo>
                  <a:pt x="67" y="554"/>
                  <a:pt x="67" y="554"/>
                  <a:pt x="67" y="554"/>
                </a:cubicBezTo>
                <a:cubicBezTo>
                  <a:pt x="67" y="555"/>
                  <a:pt x="64" y="554"/>
                  <a:pt x="63" y="553"/>
                </a:cubicBezTo>
                <a:cubicBezTo>
                  <a:pt x="63" y="553"/>
                  <a:pt x="63" y="551"/>
                  <a:pt x="62" y="550"/>
                </a:cubicBezTo>
                <a:cubicBezTo>
                  <a:pt x="62" y="550"/>
                  <a:pt x="60" y="550"/>
                  <a:pt x="58" y="550"/>
                </a:cubicBezTo>
                <a:cubicBezTo>
                  <a:pt x="56" y="550"/>
                  <a:pt x="57" y="553"/>
                  <a:pt x="57" y="553"/>
                </a:cubicBezTo>
                <a:cubicBezTo>
                  <a:pt x="57" y="553"/>
                  <a:pt x="58" y="555"/>
                  <a:pt x="59" y="556"/>
                </a:cubicBezTo>
                <a:cubicBezTo>
                  <a:pt x="59" y="556"/>
                  <a:pt x="59" y="558"/>
                  <a:pt x="59" y="558"/>
                </a:cubicBezTo>
                <a:close/>
              </a:path>
            </a:pathLst>
          </a:custGeom>
          <a:solidFill>
            <a:srgbClr val="D8D8D8"/>
          </a:solidFill>
          <a:ln w="9525" cap="rnd" cmpd="sng">
            <a:solidFill>
              <a:srgbClr val="F2F2F2"/>
            </a:solidFill>
            <a:prstDash val="solid"/>
            <a:round/>
            <a:headEnd type="none" w="sm" len="sm"/>
            <a:tailEnd type="none" w="sm" len="sm"/>
          </a:ln>
        </p:spPr>
        <p:txBody>
          <a:bodyPr spcFirstLastPara="1" wrap="square" lIns="49325" tIns="24650" rIns="49325" bIns="24650" anchor="t"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dk1"/>
              </a:solidFill>
              <a:latin typeface="Montserrat"/>
              <a:ea typeface="Montserrat"/>
              <a:cs typeface="Montserrat"/>
              <a:sym typeface="Montserrat"/>
            </a:endParaRPr>
          </a:p>
        </p:txBody>
      </p:sp>
      <p:sp>
        <p:nvSpPr>
          <p:cNvPr id="353" name="Google Shape;353;p10"/>
          <p:cNvSpPr/>
          <p:nvPr/>
        </p:nvSpPr>
        <p:spPr>
          <a:xfrm>
            <a:off x="5198833" y="7505239"/>
            <a:ext cx="2038715" cy="1003430"/>
          </a:xfrm>
          <a:custGeom>
            <a:avLst/>
            <a:gdLst/>
            <a:ahLst/>
            <a:cxnLst/>
            <a:rect l="l" t="t" r="r" b="b"/>
            <a:pathLst>
              <a:path w="256" h="126" extrusionOk="0">
                <a:moveTo>
                  <a:pt x="144" y="125"/>
                </a:moveTo>
                <a:lnTo>
                  <a:pt x="147" y="125"/>
                </a:lnTo>
                <a:lnTo>
                  <a:pt x="146" y="121"/>
                </a:lnTo>
                <a:lnTo>
                  <a:pt x="148" y="119"/>
                </a:lnTo>
                <a:lnTo>
                  <a:pt x="148" y="113"/>
                </a:lnTo>
                <a:lnTo>
                  <a:pt x="149" y="110"/>
                </a:lnTo>
                <a:lnTo>
                  <a:pt x="153" y="111"/>
                </a:lnTo>
                <a:lnTo>
                  <a:pt x="155" y="112"/>
                </a:lnTo>
                <a:lnTo>
                  <a:pt x="162" y="109"/>
                </a:lnTo>
                <a:lnTo>
                  <a:pt x="164" y="108"/>
                </a:lnTo>
                <a:lnTo>
                  <a:pt x="166" y="107"/>
                </a:lnTo>
                <a:lnTo>
                  <a:pt x="173" y="106"/>
                </a:lnTo>
                <a:lnTo>
                  <a:pt x="176" y="107"/>
                </a:lnTo>
                <a:lnTo>
                  <a:pt x="178" y="108"/>
                </a:lnTo>
                <a:lnTo>
                  <a:pt x="182" y="110"/>
                </a:lnTo>
                <a:lnTo>
                  <a:pt x="189" y="110"/>
                </a:lnTo>
                <a:lnTo>
                  <a:pt x="189" y="108"/>
                </a:lnTo>
                <a:lnTo>
                  <a:pt x="193" y="108"/>
                </a:lnTo>
                <a:lnTo>
                  <a:pt x="195" y="104"/>
                </a:lnTo>
                <a:lnTo>
                  <a:pt x="200" y="103"/>
                </a:lnTo>
                <a:lnTo>
                  <a:pt x="204" y="103"/>
                </a:lnTo>
                <a:lnTo>
                  <a:pt x="207" y="102"/>
                </a:lnTo>
                <a:lnTo>
                  <a:pt x="214" y="102"/>
                </a:lnTo>
                <a:lnTo>
                  <a:pt x="219" y="100"/>
                </a:lnTo>
                <a:lnTo>
                  <a:pt x="223" y="100"/>
                </a:lnTo>
                <a:lnTo>
                  <a:pt x="224" y="101"/>
                </a:lnTo>
                <a:lnTo>
                  <a:pt x="228" y="98"/>
                </a:lnTo>
                <a:lnTo>
                  <a:pt x="231" y="98"/>
                </a:lnTo>
                <a:lnTo>
                  <a:pt x="233" y="96"/>
                </a:lnTo>
                <a:lnTo>
                  <a:pt x="238" y="96"/>
                </a:lnTo>
                <a:lnTo>
                  <a:pt x="243" y="98"/>
                </a:lnTo>
                <a:lnTo>
                  <a:pt x="247" y="96"/>
                </a:lnTo>
                <a:lnTo>
                  <a:pt x="249" y="98"/>
                </a:lnTo>
                <a:lnTo>
                  <a:pt x="249" y="101"/>
                </a:lnTo>
                <a:lnTo>
                  <a:pt x="252" y="102"/>
                </a:lnTo>
                <a:lnTo>
                  <a:pt x="255" y="101"/>
                </a:lnTo>
                <a:lnTo>
                  <a:pt x="256" y="98"/>
                </a:lnTo>
                <a:lnTo>
                  <a:pt x="254" y="94"/>
                </a:lnTo>
                <a:lnTo>
                  <a:pt x="251" y="88"/>
                </a:lnTo>
                <a:lnTo>
                  <a:pt x="247" y="86"/>
                </a:lnTo>
                <a:lnTo>
                  <a:pt x="247" y="84"/>
                </a:lnTo>
                <a:lnTo>
                  <a:pt x="247" y="79"/>
                </a:lnTo>
                <a:lnTo>
                  <a:pt x="249" y="74"/>
                </a:lnTo>
                <a:lnTo>
                  <a:pt x="248" y="72"/>
                </a:lnTo>
                <a:lnTo>
                  <a:pt x="245" y="72"/>
                </a:lnTo>
                <a:lnTo>
                  <a:pt x="245" y="67"/>
                </a:lnTo>
                <a:lnTo>
                  <a:pt x="245" y="63"/>
                </a:lnTo>
                <a:lnTo>
                  <a:pt x="244" y="57"/>
                </a:lnTo>
                <a:lnTo>
                  <a:pt x="242" y="54"/>
                </a:lnTo>
                <a:lnTo>
                  <a:pt x="242" y="53"/>
                </a:lnTo>
                <a:lnTo>
                  <a:pt x="246" y="52"/>
                </a:lnTo>
                <a:lnTo>
                  <a:pt x="248" y="47"/>
                </a:lnTo>
                <a:lnTo>
                  <a:pt x="249" y="46"/>
                </a:lnTo>
                <a:lnTo>
                  <a:pt x="249" y="45"/>
                </a:lnTo>
                <a:lnTo>
                  <a:pt x="249" y="45"/>
                </a:lnTo>
                <a:lnTo>
                  <a:pt x="248" y="42"/>
                </a:lnTo>
                <a:lnTo>
                  <a:pt x="245" y="40"/>
                </a:lnTo>
                <a:lnTo>
                  <a:pt x="242" y="40"/>
                </a:lnTo>
                <a:lnTo>
                  <a:pt x="238" y="40"/>
                </a:lnTo>
                <a:lnTo>
                  <a:pt x="234" y="37"/>
                </a:lnTo>
                <a:lnTo>
                  <a:pt x="234" y="30"/>
                </a:lnTo>
                <a:lnTo>
                  <a:pt x="235" y="25"/>
                </a:lnTo>
                <a:lnTo>
                  <a:pt x="233" y="22"/>
                </a:lnTo>
                <a:lnTo>
                  <a:pt x="231" y="21"/>
                </a:lnTo>
                <a:lnTo>
                  <a:pt x="230" y="18"/>
                </a:lnTo>
                <a:lnTo>
                  <a:pt x="228" y="15"/>
                </a:lnTo>
                <a:lnTo>
                  <a:pt x="225" y="15"/>
                </a:lnTo>
                <a:lnTo>
                  <a:pt x="219" y="8"/>
                </a:lnTo>
                <a:lnTo>
                  <a:pt x="217" y="8"/>
                </a:lnTo>
                <a:lnTo>
                  <a:pt x="215" y="10"/>
                </a:lnTo>
                <a:lnTo>
                  <a:pt x="213" y="11"/>
                </a:lnTo>
                <a:lnTo>
                  <a:pt x="210" y="8"/>
                </a:lnTo>
                <a:lnTo>
                  <a:pt x="208" y="11"/>
                </a:lnTo>
                <a:lnTo>
                  <a:pt x="207" y="10"/>
                </a:lnTo>
                <a:lnTo>
                  <a:pt x="206" y="7"/>
                </a:lnTo>
                <a:lnTo>
                  <a:pt x="204" y="7"/>
                </a:lnTo>
                <a:lnTo>
                  <a:pt x="204" y="8"/>
                </a:lnTo>
                <a:lnTo>
                  <a:pt x="202" y="12"/>
                </a:lnTo>
                <a:lnTo>
                  <a:pt x="198" y="15"/>
                </a:lnTo>
                <a:lnTo>
                  <a:pt x="193" y="18"/>
                </a:lnTo>
                <a:lnTo>
                  <a:pt x="193" y="20"/>
                </a:lnTo>
                <a:lnTo>
                  <a:pt x="188" y="21"/>
                </a:lnTo>
                <a:lnTo>
                  <a:pt x="186" y="22"/>
                </a:lnTo>
                <a:lnTo>
                  <a:pt x="181" y="21"/>
                </a:lnTo>
                <a:lnTo>
                  <a:pt x="179" y="19"/>
                </a:lnTo>
                <a:lnTo>
                  <a:pt x="177" y="19"/>
                </a:lnTo>
                <a:lnTo>
                  <a:pt x="176" y="18"/>
                </a:lnTo>
                <a:lnTo>
                  <a:pt x="173" y="20"/>
                </a:lnTo>
                <a:lnTo>
                  <a:pt x="169" y="20"/>
                </a:lnTo>
                <a:lnTo>
                  <a:pt x="162" y="23"/>
                </a:lnTo>
                <a:lnTo>
                  <a:pt x="158" y="22"/>
                </a:lnTo>
                <a:lnTo>
                  <a:pt x="155" y="19"/>
                </a:lnTo>
                <a:lnTo>
                  <a:pt x="152" y="21"/>
                </a:lnTo>
                <a:lnTo>
                  <a:pt x="147" y="18"/>
                </a:lnTo>
                <a:lnTo>
                  <a:pt x="145" y="17"/>
                </a:lnTo>
                <a:lnTo>
                  <a:pt x="139" y="13"/>
                </a:lnTo>
                <a:lnTo>
                  <a:pt x="138" y="13"/>
                </a:lnTo>
                <a:lnTo>
                  <a:pt x="137" y="15"/>
                </a:lnTo>
                <a:lnTo>
                  <a:pt x="134" y="15"/>
                </a:lnTo>
                <a:lnTo>
                  <a:pt x="132" y="11"/>
                </a:lnTo>
                <a:lnTo>
                  <a:pt x="131" y="7"/>
                </a:lnTo>
                <a:lnTo>
                  <a:pt x="129" y="4"/>
                </a:lnTo>
                <a:lnTo>
                  <a:pt x="127" y="4"/>
                </a:lnTo>
                <a:lnTo>
                  <a:pt x="124" y="8"/>
                </a:lnTo>
                <a:lnTo>
                  <a:pt x="123" y="8"/>
                </a:lnTo>
                <a:lnTo>
                  <a:pt x="121" y="9"/>
                </a:lnTo>
                <a:lnTo>
                  <a:pt x="117" y="4"/>
                </a:lnTo>
                <a:lnTo>
                  <a:pt x="116" y="0"/>
                </a:lnTo>
                <a:lnTo>
                  <a:pt x="115" y="0"/>
                </a:lnTo>
                <a:lnTo>
                  <a:pt x="112" y="1"/>
                </a:lnTo>
                <a:lnTo>
                  <a:pt x="107" y="1"/>
                </a:lnTo>
                <a:lnTo>
                  <a:pt x="105" y="1"/>
                </a:lnTo>
                <a:lnTo>
                  <a:pt x="103" y="1"/>
                </a:lnTo>
                <a:lnTo>
                  <a:pt x="96" y="1"/>
                </a:lnTo>
                <a:lnTo>
                  <a:pt x="92" y="2"/>
                </a:lnTo>
                <a:lnTo>
                  <a:pt x="86" y="6"/>
                </a:lnTo>
                <a:lnTo>
                  <a:pt x="82" y="6"/>
                </a:lnTo>
                <a:lnTo>
                  <a:pt x="77" y="8"/>
                </a:lnTo>
                <a:lnTo>
                  <a:pt x="75" y="10"/>
                </a:lnTo>
                <a:lnTo>
                  <a:pt x="73" y="11"/>
                </a:lnTo>
                <a:lnTo>
                  <a:pt x="71" y="14"/>
                </a:lnTo>
                <a:lnTo>
                  <a:pt x="69" y="15"/>
                </a:lnTo>
                <a:lnTo>
                  <a:pt x="69" y="18"/>
                </a:lnTo>
                <a:lnTo>
                  <a:pt x="67" y="19"/>
                </a:lnTo>
                <a:lnTo>
                  <a:pt x="67" y="22"/>
                </a:lnTo>
                <a:lnTo>
                  <a:pt x="62" y="22"/>
                </a:lnTo>
                <a:lnTo>
                  <a:pt x="55" y="18"/>
                </a:lnTo>
                <a:lnTo>
                  <a:pt x="52" y="18"/>
                </a:lnTo>
                <a:lnTo>
                  <a:pt x="51" y="20"/>
                </a:lnTo>
                <a:lnTo>
                  <a:pt x="48" y="19"/>
                </a:lnTo>
                <a:lnTo>
                  <a:pt x="43" y="20"/>
                </a:lnTo>
                <a:lnTo>
                  <a:pt x="41" y="19"/>
                </a:lnTo>
                <a:lnTo>
                  <a:pt x="37" y="21"/>
                </a:lnTo>
                <a:lnTo>
                  <a:pt x="37" y="23"/>
                </a:lnTo>
                <a:lnTo>
                  <a:pt x="40" y="28"/>
                </a:lnTo>
                <a:lnTo>
                  <a:pt x="44" y="29"/>
                </a:lnTo>
                <a:lnTo>
                  <a:pt x="47" y="29"/>
                </a:lnTo>
                <a:lnTo>
                  <a:pt x="46" y="31"/>
                </a:lnTo>
                <a:lnTo>
                  <a:pt x="41" y="31"/>
                </a:lnTo>
                <a:lnTo>
                  <a:pt x="35" y="32"/>
                </a:lnTo>
                <a:lnTo>
                  <a:pt x="34" y="35"/>
                </a:lnTo>
                <a:lnTo>
                  <a:pt x="34" y="37"/>
                </a:lnTo>
                <a:lnTo>
                  <a:pt x="37" y="36"/>
                </a:lnTo>
                <a:lnTo>
                  <a:pt x="38" y="38"/>
                </a:lnTo>
                <a:lnTo>
                  <a:pt x="36" y="39"/>
                </a:lnTo>
                <a:lnTo>
                  <a:pt x="30" y="39"/>
                </a:lnTo>
                <a:lnTo>
                  <a:pt x="27" y="37"/>
                </a:lnTo>
                <a:lnTo>
                  <a:pt x="24" y="39"/>
                </a:lnTo>
                <a:lnTo>
                  <a:pt x="22" y="36"/>
                </a:lnTo>
                <a:lnTo>
                  <a:pt x="20" y="36"/>
                </a:lnTo>
                <a:lnTo>
                  <a:pt x="17" y="39"/>
                </a:lnTo>
                <a:lnTo>
                  <a:pt x="15" y="39"/>
                </a:lnTo>
                <a:lnTo>
                  <a:pt x="12" y="36"/>
                </a:lnTo>
                <a:lnTo>
                  <a:pt x="9" y="36"/>
                </a:lnTo>
                <a:lnTo>
                  <a:pt x="3" y="42"/>
                </a:lnTo>
                <a:lnTo>
                  <a:pt x="1" y="46"/>
                </a:lnTo>
                <a:lnTo>
                  <a:pt x="0" y="48"/>
                </a:lnTo>
                <a:lnTo>
                  <a:pt x="1" y="50"/>
                </a:lnTo>
                <a:lnTo>
                  <a:pt x="1" y="54"/>
                </a:lnTo>
                <a:lnTo>
                  <a:pt x="0" y="55"/>
                </a:lnTo>
                <a:lnTo>
                  <a:pt x="1" y="57"/>
                </a:lnTo>
                <a:lnTo>
                  <a:pt x="5" y="56"/>
                </a:lnTo>
                <a:lnTo>
                  <a:pt x="6" y="56"/>
                </a:lnTo>
                <a:lnTo>
                  <a:pt x="9" y="56"/>
                </a:lnTo>
                <a:lnTo>
                  <a:pt x="12" y="56"/>
                </a:lnTo>
                <a:lnTo>
                  <a:pt x="9" y="60"/>
                </a:lnTo>
                <a:lnTo>
                  <a:pt x="10" y="62"/>
                </a:lnTo>
                <a:lnTo>
                  <a:pt x="10" y="65"/>
                </a:lnTo>
                <a:lnTo>
                  <a:pt x="10" y="67"/>
                </a:lnTo>
                <a:lnTo>
                  <a:pt x="10" y="68"/>
                </a:lnTo>
                <a:lnTo>
                  <a:pt x="11" y="69"/>
                </a:lnTo>
                <a:lnTo>
                  <a:pt x="13" y="67"/>
                </a:lnTo>
                <a:lnTo>
                  <a:pt x="14" y="69"/>
                </a:lnTo>
                <a:lnTo>
                  <a:pt x="12" y="70"/>
                </a:lnTo>
                <a:lnTo>
                  <a:pt x="9" y="73"/>
                </a:lnTo>
                <a:lnTo>
                  <a:pt x="10" y="74"/>
                </a:lnTo>
                <a:lnTo>
                  <a:pt x="12" y="74"/>
                </a:lnTo>
                <a:lnTo>
                  <a:pt x="10" y="77"/>
                </a:lnTo>
                <a:lnTo>
                  <a:pt x="9" y="79"/>
                </a:lnTo>
                <a:lnTo>
                  <a:pt x="7" y="79"/>
                </a:lnTo>
                <a:lnTo>
                  <a:pt x="6" y="75"/>
                </a:lnTo>
                <a:lnTo>
                  <a:pt x="5" y="74"/>
                </a:lnTo>
                <a:lnTo>
                  <a:pt x="4" y="77"/>
                </a:lnTo>
                <a:lnTo>
                  <a:pt x="5" y="80"/>
                </a:lnTo>
                <a:lnTo>
                  <a:pt x="4" y="82"/>
                </a:lnTo>
                <a:lnTo>
                  <a:pt x="4" y="84"/>
                </a:lnTo>
                <a:lnTo>
                  <a:pt x="6" y="86"/>
                </a:lnTo>
                <a:lnTo>
                  <a:pt x="7" y="84"/>
                </a:lnTo>
                <a:lnTo>
                  <a:pt x="10" y="87"/>
                </a:lnTo>
                <a:lnTo>
                  <a:pt x="12" y="87"/>
                </a:lnTo>
                <a:lnTo>
                  <a:pt x="15" y="89"/>
                </a:lnTo>
                <a:lnTo>
                  <a:pt x="17" y="93"/>
                </a:lnTo>
                <a:lnTo>
                  <a:pt x="14" y="96"/>
                </a:lnTo>
                <a:lnTo>
                  <a:pt x="16" y="98"/>
                </a:lnTo>
                <a:lnTo>
                  <a:pt x="16" y="100"/>
                </a:lnTo>
                <a:lnTo>
                  <a:pt x="17" y="100"/>
                </a:lnTo>
                <a:lnTo>
                  <a:pt x="21" y="104"/>
                </a:lnTo>
                <a:lnTo>
                  <a:pt x="20" y="107"/>
                </a:lnTo>
                <a:lnTo>
                  <a:pt x="17" y="106"/>
                </a:lnTo>
                <a:lnTo>
                  <a:pt x="17" y="108"/>
                </a:lnTo>
                <a:lnTo>
                  <a:pt x="19" y="109"/>
                </a:lnTo>
                <a:lnTo>
                  <a:pt x="24" y="108"/>
                </a:lnTo>
                <a:lnTo>
                  <a:pt x="29" y="108"/>
                </a:lnTo>
                <a:lnTo>
                  <a:pt x="29" y="109"/>
                </a:lnTo>
                <a:lnTo>
                  <a:pt x="27" y="111"/>
                </a:lnTo>
                <a:lnTo>
                  <a:pt x="24" y="112"/>
                </a:lnTo>
                <a:lnTo>
                  <a:pt x="20" y="112"/>
                </a:lnTo>
                <a:lnTo>
                  <a:pt x="19" y="114"/>
                </a:lnTo>
                <a:lnTo>
                  <a:pt x="20" y="115"/>
                </a:lnTo>
                <a:lnTo>
                  <a:pt x="23" y="114"/>
                </a:lnTo>
                <a:lnTo>
                  <a:pt x="26" y="114"/>
                </a:lnTo>
                <a:lnTo>
                  <a:pt x="27" y="113"/>
                </a:lnTo>
                <a:lnTo>
                  <a:pt x="27" y="115"/>
                </a:lnTo>
                <a:lnTo>
                  <a:pt x="28" y="116"/>
                </a:lnTo>
                <a:lnTo>
                  <a:pt x="30" y="114"/>
                </a:lnTo>
                <a:lnTo>
                  <a:pt x="32" y="111"/>
                </a:lnTo>
                <a:lnTo>
                  <a:pt x="34" y="111"/>
                </a:lnTo>
                <a:lnTo>
                  <a:pt x="35" y="113"/>
                </a:lnTo>
                <a:lnTo>
                  <a:pt x="37" y="113"/>
                </a:lnTo>
                <a:lnTo>
                  <a:pt x="40" y="115"/>
                </a:lnTo>
                <a:lnTo>
                  <a:pt x="41" y="112"/>
                </a:lnTo>
                <a:lnTo>
                  <a:pt x="43" y="113"/>
                </a:lnTo>
                <a:lnTo>
                  <a:pt x="43" y="115"/>
                </a:lnTo>
                <a:lnTo>
                  <a:pt x="41" y="115"/>
                </a:lnTo>
                <a:lnTo>
                  <a:pt x="43" y="118"/>
                </a:lnTo>
                <a:lnTo>
                  <a:pt x="44" y="120"/>
                </a:lnTo>
                <a:lnTo>
                  <a:pt x="46" y="123"/>
                </a:lnTo>
                <a:lnTo>
                  <a:pt x="48" y="122"/>
                </a:lnTo>
                <a:lnTo>
                  <a:pt x="51" y="124"/>
                </a:lnTo>
                <a:lnTo>
                  <a:pt x="54" y="123"/>
                </a:lnTo>
                <a:lnTo>
                  <a:pt x="55" y="122"/>
                </a:lnTo>
                <a:lnTo>
                  <a:pt x="58" y="122"/>
                </a:lnTo>
                <a:lnTo>
                  <a:pt x="60" y="120"/>
                </a:lnTo>
                <a:lnTo>
                  <a:pt x="62" y="122"/>
                </a:lnTo>
                <a:lnTo>
                  <a:pt x="64" y="120"/>
                </a:lnTo>
                <a:lnTo>
                  <a:pt x="64" y="116"/>
                </a:lnTo>
                <a:lnTo>
                  <a:pt x="65" y="115"/>
                </a:lnTo>
                <a:lnTo>
                  <a:pt x="64" y="111"/>
                </a:lnTo>
                <a:lnTo>
                  <a:pt x="70" y="110"/>
                </a:lnTo>
                <a:lnTo>
                  <a:pt x="75" y="111"/>
                </a:lnTo>
                <a:lnTo>
                  <a:pt x="82" y="115"/>
                </a:lnTo>
                <a:lnTo>
                  <a:pt x="84" y="115"/>
                </a:lnTo>
                <a:lnTo>
                  <a:pt x="89" y="122"/>
                </a:lnTo>
                <a:lnTo>
                  <a:pt x="93" y="125"/>
                </a:lnTo>
                <a:lnTo>
                  <a:pt x="106" y="123"/>
                </a:lnTo>
                <a:lnTo>
                  <a:pt x="110" y="121"/>
                </a:lnTo>
                <a:lnTo>
                  <a:pt x="110" y="121"/>
                </a:lnTo>
                <a:lnTo>
                  <a:pt x="111" y="122"/>
                </a:lnTo>
                <a:lnTo>
                  <a:pt x="113" y="120"/>
                </a:lnTo>
                <a:lnTo>
                  <a:pt x="114" y="118"/>
                </a:lnTo>
                <a:lnTo>
                  <a:pt x="120" y="109"/>
                </a:lnTo>
                <a:lnTo>
                  <a:pt x="121" y="108"/>
                </a:lnTo>
                <a:lnTo>
                  <a:pt x="127" y="111"/>
                </a:lnTo>
                <a:lnTo>
                  <a:pt x="131" y="113"/>
                </a:lnTo>
                <a:lnTo>
                  <a:pt x="135" y="112"/>
                </a:lnTo>
                <a:lnTo>
                  <a:pt x="135" y="111"/>
                </a:lnTo>
                <a:lnTo>
                  <a:pt x="138" y="108"/>
                </a:lnTo>
                <a:lnTo>
                  <a:pt x="141" y="108"/>
                </a:lnTo>
                <a:lnTo>
                  <a:pt x="141" y="111"/>
                </a:lnTo>
                <a:lnTo>
                  <a:pt x="139" y="115"/>
                </a:lnTo>
                <a:lnTo>
                  <a:pt x="136" y="118"/>
                </a:lnTo>
                <a:lnTo>
                  <a:pt x="136" y="119"/>
                </a:lnTo>
                <a:lnTo>
                  <a:pt x="139" y="123"/>
                </a:lnTo>
                <a:lnTo>
                  <a:pt x="138" y="125"/>
                </a:lnTo>
                <a:lnTo>
                  <a:pt x="141" y="126"/>
                </a:lnTo>
                <a:lnTo>
                  <a:pt x="144" y="125"/>
                </a:lnTo>
                <a:close/>
              </a:path>
            </a:pathLst>
          </a:custGeom>
          <a:solidFill>
            <a:srgbClr val="E43794"/>
          </a:solidFill>
          <a:ln w="9525" cap="flat" cmpd="sng">
            <a:solidFill>
              <a:srgbClr val="FFFFF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cxnSp>
        <p:nvCxnSpPr>
          <p:cNvPr id="354" name="Google Shape;354;p10"/>
          <p:cNvCxnSpPr/>
          <p:nvPr/>
        </p:nvCxnSpPr>
        <p:spPr>
          <a:xfrm flipH="1">
            <a:off x="719965" y="6177628"/>
            <a:ext cx="869400" cy="756600"/>
          </a:xfrm>
          <a:prstGeom prst="bentConnector3">
            <a:avLst>
              <a:gd name="adj1" fmla="val 41056"/>
            </a:avLst>
          </a:prstGeom>
          <a:noFill/>
          <a:ln w="12700" cap="flat" cmpd="sng">
            <a:solidFill>
              <a:srgbClr val="7F7F7F"/>
            </a:solidFill>
            <a:prstDash val="dot"/>
            <a:miter lim="800000"/>
            <a:headEnd type="none" w="sm" len="sm"/>
            <a:tailEnd type="none" w="sm" len="sm"/>
          </a:ln>
        </p:spPr>
      </p:cxnSp>
      <p:cxnSp>
        <p:nvCxnSpPr>
          <p:cNvPr id="355" name="Google Shape;355;p10"/>
          <p:cNvCxnSpPr/>
          <p:nvPr/>
        </p:nvCxnSpPr>
        <p:spPr>
          <a:xfrm rot="16200000">
            <a:off x="1144518" y="5153801"/>
            <a:ext cx="1230000" cy="344100"/>
          </a:xfrm>
          <a:prstGeom prst="bentConnector3">
            <a:avLst>
              <a:gd name="adj1" fmla="val 23937"/>
            </a:avLst>
          </a:prstGeom>
          <a:noFill/>
          <a:ln w="12700" cap="flat" cmpd="sng">
            <a:solidFill>
              <a:srgbClr val="7F7F7F"/>
            </a:solidFill>
            <a:prstDash val="dot"/>
            <a:miter lim="800000"/>
            <a:headEnd type="none" w="sm" len="sm"/>
            <a:tailEnd type="none" w="sm" len="sm"/>
          </a:ln>
        </p:spPr>
      </p:cxnSp>
      <p:cxnSp>
        <p:nvCxnSpPr>
          <p:cNvPr id="356" name="Google Shape;356;p10"/>
          <p:cNvCxnSpPr/>
          <p:nvPr/>
        </p:nvCxnSpPr>
        <p:spPr>
          <a:xfrm rot="10800000" flipH="1">
            <a:off x="2224419" y="5649124"/>
            <a:ext cx="2850900" cy="699600"/>
          </a:xfrm>
          <a:prstGeom prst="bentConnector3">
            <a:avLst>
              <a:gd name="adj1" fmla="val 52728"/>
            </a:avLst>
          </a:prstGeom>
          <a:noFill/>
          <a:ln w="12700" cap="flat" cmpd="sng">
            <a:solidFill>
              <a:srgbClr val="7F7F7F"/>
            </a:solidFill>
            <a:prstDash val="dot"/>
            <a:miter lim="800000"/>
            <a:headEnd type="none" w="sm" len="sm"/>
            <a:tailEnd type="none" w="sm" len="sm"/>
          </a:ln>
        </p:spPr>
      </p:cxnSp>
      <p:cxnSp>
        <p:nvCxnSpPr>
          <p:cNvPr id="357" name="Google Shape;357;p10"/>
          <p:cNvCxnSpPr/>
          <p:nvPr/>
        </p:nvCxnSpPr>
        <p:spPr>
          <a:xfrm flipH="1">
            <a:off x="573984" y="8077253"/>
            <a:ext cx="2828700" cy="534600"/>
          </a:xfrm>
          <a:prstGeom prst="bentConnector3">
            <a:avLst>
              <a:gd name="adj1" fmla="val 46756"/>
            </a:avLst>
          </a:prstGeom>
          <a:noFill/>
          <a:ln w="12700" cap="flat" cmpd="sng">
            <a:solidFill>
              <a:srgbClr val="7F7F7F"/>
            </a:solidFill>
            <a:prstDash val="dot"/>
            <a:miter lim="800000"/>
            <a:headEnd type="none" w="sm" len="sm"/>
            <a:tailEnd type="none" w="sm" len="sm"/>
          </a:ln>
        </p:spPr>
      </p:cxnSp>
      <p:cxnSp>
        <p:nvCxnSpPr>
          <p:cNvPr id="358" name="Google Shape;358;p10"/>
          <p:cNvCxnSpPr/>
          <p:nvPr/>
        </p:nvCxnSpPr>
        <p:spPr>
          <a:xfrm rot="10800000" flipH="1">
            <a:off x="5709265" y="7375328"/>
            <a:ext cx="1152000" cy="432000"/>
          </a:xfrm>
          <a:prstGeom prst="bentConnector3">
            <a:avLst>
              <a:gd name="adj1" fmla="val 5069"/>
            </a:avLst>
          </a:prstGeom>
          <a:noFill/>
          <a:ln w="12700" cap="flat" cmpd="sng">
            <a:solidFill>
              <a:srgbClr val="7F7F7F"/>
            </a:solidFill>
            <a:prstDash val="dot"/>
            <a:miter lim="800000"/>
            <a:headEnd type="none" w="sm" len="sm"/>
            <a:tailEnd type="none" w="sm" len="sm"/>
          </a:ln>
        </p:spPr>
      </p:cxnSp>
      <p:cxnSp>
        <p:nvCxnSpPr>
          <p:cNvPr id="359" name="Google Shape;359;p10"/>
          <p:cNvCxnSpPr>
            <a:stCxn id="360" idx="0"/>
          </p:cNvCxnSpPr>
          <p:nvPr/>
        </p:nvCxnSpPr>
        <p:spPr>
          <a:xfrm rot="16200000">
            <a:off x="4711773" y="5926026"/>
            <a:ext cx="401100" cy="2501700"/>
          </a:xfrm>
          <a:prstGeom prst="bentConnector2">
            <a:avLst/>
          </a:prstGeom>
          <a:noFill/>
          <a:ln w="12700" cap="flat" cmpd="sng">
            <a:solidFill>
              <a:srgbClr val="7F7F7F"/>
            </a:solidFill>
            <a:prstDash val="dot"/>
            <a:miter lim="800000"/>
            <a:headEnd type="none" w="sm" len="sm"/>
            <a:tailEnd type="none" w="sm" len="sm"/>
          </a:ln>
        </p:spPr>
      </p:cxnSp>
      <p:cxnSp>
        <p:nvCxnSpPr>
          <p:cNvPr id="361" name="Google Shape;361;p10"/>
          <p:cNvCxnSpPr/>
          <p:nvPr/>
        </p:nvCxnSpPr>
        <p:spPr>
          <a:xfrm>
            <a:off x="4677150" y="8433091"/>
            <a:ext cx="1548000" cy="411000"/>
          </a:xfrm>
          <a:prstGeom prst="bentConnector2">
            <a:avLst/>
          </a:prstGeom>
          <a:noFill/>
          <a:ln w="12700" cap="flat" cmpd="sng">
            <a:solidFill>
              <a:srgbClr val="7F7F7F"/>
            </a:solidFill>
            <a:prstDash val="dot"/>
            <a:miter lim="800000"/>
            <a:headEnd type="none" w="sm" len="sm"/>
            <a:tailEnd type="none" w="sm" len="sm"/>
          </a:ln>
        </p:spPr>
      </p:cxnSp>
      <p:sp>
        <p:nvSpPr>
          <p:cNvPr id="362" name="Google Shape;362;p10"/>
          <p:cNvSpPr/>
          <p:nvPr/>
        </p:nvSpPr>
        <p:spPr>
          <a:xfrm>
            <a:off x="1394622" y="6148657"/>
            <a:ext cx="101291" cy="101292"/>
          </a:xfrm>
          <a:prstGeom prst="ellipse">
            <a:avLst/>
          </a:prstGeom>
          <a:solidFill>
            <a:srgbClr val="FBE0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3" name="Google Shape;363;p10"/>
          <p:cNvSpPr/>
          <p:nvPr/>
        </p:nvSpPr>
        <p:spPr>
          <a:xfrm>
            <a:off x="1555798" y="5951252"/>
            <a:ext cx="101291" cy="101292"/>
          </a:xfrm>
          <a:prstGeom prst="ellipse">
            <a:avLst/>
          </a:prstGeom>
          <a:solidFill>
            <a:srgbClr val="FBE0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4" name="Google Shape;364;p10"/>
          <p:cNvSpPr/>
          <p:nvPr/>
        </p:nvSpPr>
        <p:spPr>
          <a:xfrm>
            <a:off x="2010125" y="6282431"/>
            <a:ext cx="101291" cy="101292"/>
          </a:xfrm>
          <a:prstGeom prst="ellipse">
            <a:avLst/>
          </a:prstGeom>
          <a:solidFill>
            <a:srgbClr val="FBE0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365" name="Google Shape;365;p10"/>
          <p:cNvSpPr/>
          <p:nvPr/>
        </p:nvSpPr>
        <p:spPr>
          <a:xfrm>
            <a:off x="3412520" y="8020725"/>
            <a:ext cx="101291" cy="101292"/>
          </a:xfrm>
          <a:prstGeom prst="ellipse">
            <a:avLst/>
          </a:prstGeom>
          <a:solidFill>
            <a:srgbClr val="FBE0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0" name="Google Shape;360;p10"/>
          <p:cNvSpPr/>
          <p:nvPr/>
        </p:nvSpPr>
        <p:spPr>
          <a:xfrm>
            <a:off x="3610828" y="7377426"/>
            <a:ext cx="101291" cy="101292"/>
          </a:xfrm>
          <a:prstGeom prst="ellipse">
            <a:avLst/>
          </a:prstGeom>
          <a:solidFill>
            <a:srgbClr val="FBE0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366" name="Google Shape;366;p10"/>
          <p:cNvSpPr/>
          <p:nvPr/>
        </p:nvSpPr>
        <p:spPr>
          <a:xfrm>
            <a:off x="4631345" y="8354090"/>
            <a:ext cx="101291" cy="101292"/>
          </a:xfrm>
          <a:prstGeom prst="ellipse">
            <a:avLst/>
          </a:prstGeom>
          <a:solidFill>
            <a:srgbClr val="FBE0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367" name="Google Shape;367;p10"/>
          <p:cNvSpPr/>
          <p:nvPr/>
        </p:nvSpPr>
        <p:spPr>
          <a:xfrm>
            <a:off x="5637486" y="7753336"/>
            <a:ext cx="101291" cy="101292"/>
          </a:xfrm>
          <a:prstGeom prst="ellipse">
            <a:avLst/>
          </a:prstGeom>
          <a:solidFill>
            <a:srgbClr val="FBE0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368" name="Google Shape;368;p10"/>
          <p:cNvSpPr/>
          <p:nvPr/>
        </p:nvSpPr>
        <p:spPr>
          <a:xfrm>
            <a:off x="1766120" y="4345385"/>
            <a:ext cx="1253958"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E43794"/>
                </a:solidFill>
                <a:latin typeface="Avenir"/>
                <a:ea typeface="Avenir"/>
                <a:cs typeface="Avenir"/>
                <a:sym typeface="Avenir"/>
              </a:rPr>
              <a:t>Northern Ireland</a:t>
            </a:r>
            <a:endParaRPr sz="1200" b="0" i="0" u="none" strike="noStrike" cap="none">
              <a:solidFill>
                <a:srgbClr val="E43794"/>
              </a:solidFill>
              <a:latin typeface="Avenir"/>
              <a:ea typeface="Avenir"/>
              <a:cs typeface="Avenir"/>
              <a:sym typeface="Avenir"/>
            </a:endParaRPr>
          </a:p>
        </p:txBody>
      </p:sp>
      <p:sp>
        <p:nvSpPr>
          <p:cNvPr id="369" name="Google Shape;369;p10"/>
          <p:cNvSpPr/>
          <p:nvPr/>
        </p:nvSpPr>
        <p:spPr>
          <a:xfrm>
            <a:off x="6145804" y="6843645"/>
            <a:ext cx="1080000"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E43794"/>
                </a:solidFill>
                <a:latin typeface="Avenir"/>
                <a:ea typeface="Avenir"/>
                <a:cs typeface="Avenir"/>
                <a:sym typeface="Avenir"/>
              </a:rPr>
              <a:t>Slovenia</a:t>
            </a:r>
            <a:endParaRPr sz="1200" b="0" i="0" u="none" strike="noStrike" cap="none">
              <a:solidFill>
                <a:srgbClr val="E43794"/>
              </a:solidFill>
              <a:latin typeface="Avenir"/>
              <a:ea typeface="Avenir"/>
              <a:cs typeface="Avenir"/>
              <a:sym typeface="Avenir"/>
            </a:endParaRPr>
          </a:p>
        </p:txBody>
      </p:sp>
      <p:sp>
        <p:nvSpPr>
          <p:cNvPr id="370" name="Google Shape;370;p10"/>
          <p:cNvSpPr/>
          <p:nvPr/>
        </p:nvSpPr>
        <p:spPr>
          <a:xfrm>
            <a:off x="5043236" y="5532972"/>
            <a:ext cx="1080000"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E43794"/>
                </a:solidFill>
                <a:latin typeface="Avenir"/>
                <a:ea typeface="Avenir"/>
                <a:cs typeface="Avenir"/>
                <a:sym typeface="Avenir"/>
              </a:rPr>
              <a:t>UK</a:t>
            </a:r>
            <a:endParaRPr sz="1200" b="0" i="0" u="none" strike="noStrike" cap="none" dirty="0">
              <a:solidFill>
                <a:srgbClr val="E43794"/>
              </a:solidFill>
              <a:latin typeface="Avenir"/>
              <a:ea typeface="Avenir"/>
              <a:cs typeface="Avenir"/>
              <a:sym typeface="Avenir"/>
            </a:endParaRPr>
          </a:p>
        </p:txBody>
      </p:sp>
      <p:sp>
        <p:nvSpPr>
          <p:cNvPr id="371" name="Google Shape;371;p10"/>
          <p:cNvSpPr/>
          <p:nvPr/>
        </p:nvSpPr>
        <p:spPr>
          <a:xfrm>
            <a:off x="0" y="8444321"/>
            <a:ext cx="594664" cy="276999"/>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rgbClr val="E43794"/>
                </a:solidFill>
                <a:latin typeface="Avenir"/>
                <a:ea typeface="Avenir"/>
                <a:cs typeface="Avenir"/>
                <a:sym typeface="Avenir"/>
              </a:rPr>
              <a:t>Italy</a:t>
            </a:r>
            <a:endParaRPr sz="1200" b="0" i="0" u="none" strike="noStrike" cap="none">
              <a:solidFill>
                <a:srgbClr val="E43794"/>
              </a:solidFill>
              <a:latin typeface="Avenir"/>
              <a:ea typeface="Avenir"/>
              <a:cs typeface="Avenir"/>
              <a:sym typeface="Avenir"/>
            </a:endParaRPr>
          </a:p>
        </p:txBody>
      </p:sp>
      <p:sp>
        <p:nvSpPr>
          <p:cNvPr id="372" name="Google Shape;372;p10"/>
          <p:cNvSpPr/>
          <p:nvPr/>
        </p:nvSpPr>
        <p:spPr>
          <a:xfrm>
            <a:off x="6827031" y="7251321"/>
            <a:ext cx="821034"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E43794"/>
                </a:solidFill>
                <a:latin typeface="Avenir"/>
                <a:ea typeface="Avenir"/>
                <a:cs typeface="Avenir"/>
                <a:sym typeface="Avenir"/>
              </a:rPr>
              <a:t>Turkey</a:t>
            </a:r>
            <a:endParaRPr sz="1200" b="0" i="0" u="none" strike="noStrike" cap="none">
              <a:solidFill>
                <a:srgbClr val="E43794"/>
              </a:solidFill>
              <a:latin typeface="Avenir"/>
              <a:ea typeface="Avenir"/>
              <a:cs typeface="Avenir"/>
              <a:sym typeface="Avenir"/>
            </a:endParaRPr>
          </a:p>
        </p:txBody>
      </p:sp>
      <p:sp>
        <p:nvSpPr>
          <p:cNvPr id="373" name="Google Shape;373;p10"/>
          <p:cNvSpPr/>
          <p:nvPr/>
        </p:nvSpPr>
        <p:spPr>
          <a:xfrm>
            <a:off x="6173321" y="8704560"/>
            <a:ext cx="764551"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E43794"/>
                </a:solidFill>
                <a:latin typeface="Avenir"/>
                <a:ea typeface="Avenir"/>
                <a:cs typeface="Avenir"/>
                <a:sym typeface="Avenir"/>
              </a:rPr>
              <a:t>Greece</a:t>
            </a:r>
            <a:endParaRPr sz="1200" b="0" i="0" u="none" strike="noStrike" cap="none">
              <a:solidFill>
                <a:srgbClr val="E43794"/>
              </a:solidFill>
              <a:latin typeface="Avenir"/>
              <a:ea typeface="Avenir"/>
              <a:cs typeface="Avenir"/>
              <a:sym typeface="Avenir"/>
            </a:endParaRPr>
          </a:p>
        </p:txBody>
      </p:sp>
      <p:cxnSp>
        <p:nvCxnSpPr>
          <p:cNvPr id="75" name="Google Shape;359;p10">
            <a:extLst>
              <a:ext uri="{FF2B5EF4-FFF2-40B4-BE49-F238E27FC236}">
                <a16:creationId xmlns:a16="http://schemas.microsoft.com/office/drawing/2014/main" id="{87455101-D711-083A-9B49-DB14C2EAF970}"/>
              </a:ext>
            </a:extLst>
          </p:cNvPr>
          <p:cNvCxnSpPr/>
          <p:nvPr/>
        </p:nvCxnSpPr>
        <p:spPr>
          <a:xfrm rot="16200000">
            <a:off x="4140643" y="4414869"/>
            <a:ext cx="401100" cy="2501700"/>
          </a:xfrm>
          <a:prstGeom prst="bentConnector2">
            <a:avLst/>
          </a:prstGeom>
          <a:noFill/>
          <a:ln w="12700" cap="flat" cmpd="sng">
            <a:solidFill>
              <a:srgbClr val="7F7F7F"/>
            </a:solidFill>
            <a:prstDash val="dot"/>
            <a:miter lim="800000"/>
            <a:headEnd type="none" w="sm" len="sm"/>
            <a:tailEnd type="none" w="sm" len="sm"/>
          </a:ln>
        </p:spPr>
      </p:cxnSp>
      <p:sp>
        <p:nvSpPr>
          <p:cNvPr id="79" name="Google Shape;367;p10">
            <a:extLst>
              <a:ext uri="{FF2B5EF4-FFF2-40B4-BE49-F238E27FC236}">
                <a16:creationId xmlns:a16="http://schemas.microsoft.com/office/drawing/2014/main" id="{E7363003-BFF4-7481-92B0-DF3A8E0971F6}"/>
              </a:ext>
            </a:extLst>
          </p:cNvPr>
          <p:cNvSpPr/>
          <p:nvPr/>
        </p:nvSpPr>
        <p:spPr>
          <a:xfrm>
            <a:off x="3061205" y="5808066"/>
            <a:ext cx="101291" cy="101292"/>
          </a:xfrm>
          <a:prstGeom prst="ellipse">
            <a:avLst/>
          </a:prstGeom>
          <a:solidFill>
            <a:srgbClr val="FBE0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80" name="Google Shape;370;p10">
            <a:extLst>
              <a:ext uri="{FF2B5EF4-FFF2-40B4-BE49-F238E27FC236}">
                <a16:creationId xmlns:a16="http://schemas.microsoft.com/office/drawing/2014/main" id="{524A9933-CAFC-0D3D-566F-CF066B3E4322}"/>
              </a:ext>
            </a:extLst>
          </p:cNvPr>
          <p:cNvSpPr/>
          <p:nvPr/>
        </p:nvSpPr>
        <p:spPr>
          <a:xfrm>
            <a:off x="5550340" y="5323452"/>
            <a:ext cx="1080000"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dirty="0">
                <a:solidFill>
                  <a:srgbClr val="E43794"/>
                </a:solidFill>
                <a:latin typeface="Avenir"/>
                <a:ea typeface="Avenir"/>
                <a:cs typeface="Avenir"/>
                <a:sym typeface="Avenir"/>
              </a:rPr>
              <a:t>Denmark</a:t>
            </a:r>
            <a:endParaRPr sz="1200" b="0" i="0" u="none" strike="noStrike" cap="none" dirty="0">
              <a:solidFill>
                <a:srgbClr val="E43794"/>
              </a:solidFill>
              <a:latin typeface="Avenir"/>
              <a:ea typeface="Avenir"/>
              <a:cs typeface="Avenir"/>
              <a:sym typeface="Avenir"/>
            </a:endParaRPr>
          </a:p>
        </p:txBody>
      </p:sp>
      <p:sp>
        <p:nvSpPr>
          <p:cNvPr id="5" name="Google Shape;308;p10">
            <a:extLst>
              <a:ext uri="{FF2B5EF4-FFF2-40B4-BE49-F238E27FC236}">
                <a16:creationId xmlns:a16="http://schemas.microsoft.com/office/drawing/2014/main" id="{D23F1C3A-0864-1033-4347-F94C1AA02566}"/>
              </a:ext>
            </a:extLst>
          </p:cNvPr>
          <p:cNvSpPr txBox="1">
            <a:spLocks noGrp="1"/>
          </p:cNvSpPr>
          <p:nvPr>
            <p:ph type="body" idx="1"/>
          </p:nvPr>
        </p:nvSpPr>
        <p:spPr>
          <a:xfrm>
            <a:off x="973827" y="732956"/>
            <a:ext cx="5760000" cy="70831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E43794"/>
              </a:buClr>
              <a:buSzPts val="4000"/>
              <a:buNone/>
            </a:pPr>
            <a:r>
              <a:rPr lang="tr-TR" dirty="0"/>
              <a:t>Paydaşlarımız</a:t>
            </a:r>
            <a:endParaRPr dirty="0"/>
          </a:p>
        </p:txBody>
      </p:sp>
      <p:sp>
        <p:nvSpPr>
          <p:cNvPr id="6" name="Google Shape;309;p10">
            <a:extLst>
              <a:ext uri="{FF2B5EF4-FFF2-40B4-BE49-F238E27FC236}">
                <a16:creationId xmlns:a16="http://schemas.microsoft.com/office/drawing/2014/main" id="{7D1DC5D7-71B0-6188-F726-5B47A7024323}"/>
              </a:ext>
            </a:extLst>
          </p:cNvPr>
          <p:cNvSpPr txBox="1">
            <a:spLocks noGrp="1"/>
          </p:cNvSpPr>
          <p:nvPr>
            <p:ph type="body" idx="2"/>
          </p:nvPr>
        </p:nvSpPr>
        <p:spPr>
          <a:xfrm>
            <a:off x="975575" y="1460193"/>
            <a:ext cx="6210300" cy="20889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rgbClr val="E43794"/>
              </a:buClr>
              <a:buSzPts val="2000"/>
              <a:buFont typeface="Arial"/>
              <a:buNone/>
            </a:pPr>
            <a:r>
              <a:rPr lang="en-US" sz="1400" b="0" dirty="0">
                <a:solidFill>
                  <a:srgbClr val="7F7F7F"/>
                </a:solidFill>
              </a:rPr>
              <a:t>The INSITES </a:t>
            </a:r>
            <a:r>
              <a:rPr lang="tr-TR" sz="1400" b="0" dirty="0">
                <a:solidFill>
                  <a:srgbClr val="7F7F7F"/>
                </a:solidFill>
              </a:rPr>
              <a:t>projesi toplam 7 proje ortağının uzmanlığını bir araya getiriyor.</a:t>
            </a:r>
            <a:endParaRPr dirty="0"/>
          </a:p>
          <a:p>
            <a:pPr marL="457200" lvl="0" indent="-317500" algn="just" rtl="0">
              <a:lnSpc>
                <a:spcPct val="100000"/>
              </a:lnSpc>
              <a:spcBef>
                <a:spcPts val="0"/>
              </a:spcBef>
              <a:spcAft>
                <a:spcPts val="0"/>
              </a:spcAft>
              <a:buClr>
                <a:srgbClr val="E43794"/>
              </a:buClr>
              <a:buSzPts val="1400"/>
              <a:buChar char="●"/>
            </a:pPr>
            <a:r>
              <a:rPr lang="en-US" sz="1400" b="0" dirty="0" err="1"/>
              <a:t>Akmi</a:t>
            </a:r>
            <a:r>
              <a:rPr lang="en-US" sz="1400" b="0" dirty="0"/>
              <a:t> </a:t>
            </a:r>
            <a:r>
              <a:rPr lang="tr-TR" sz="1400" b="0" dirty="0"/>
              <a:t>Yunanistan</a:t>
            </a:r>
            <a:endParaRPr dirty="0"/>
          </a:p>
          <a:p>
            <a:pPr marL="457200" lvl="0" indent="-317500" algn="just" rtl="0">
              <a:lnSpc>
                <a:spcPct val="100000"/>
              </a:lnSpc>
              <a:spcBef>
                <a:spcPts val="0"/>
              </a:spcBef>
              <a:spcAft>
                <a:spcPts val="0"/>
              </a:spcAft>
              <a:buClr>
                <a:srgbClr val="E43794"/>
              </a:buClr>
              <a:buSzPts val="1400"/>
              <a:buChar char="●"/>
            </a:pPr>
            <a:r>
              <a:rPr lang="en-US" sz="1400" b="0" dirty="0" err="1"/>
              <a:t>Arctur</a:t>
            </a:r>
            <a:r>
              <a:rPr lang="en-US" sz="1400" b="0" dirty="0"/>
              <a:t> </a:t>
            </a:r>
            <a:r>
              <a:rPr lang="tr-TR" sz="1400" b="0" dirty="0"/>
              <a:t>Slovenya</a:t>
            </a:r>
            <a:endParaRPr dirty="0"/>
          </a:p>
          <a:p>
            <a:pPr marL="457200" lvl="0" indent="-317500" algn="just" rtl="0">
              <a:lnSpc>
                <a:spcPct val="100000"/>
              </a:lnSpc>
              <a:spcBef>
                <a:spcPts val="0"/>
              </a:spcBef>
              <a:spcAft>
                <a:spcPts val="0"/>
              </a:spcAft>
              <a:buClr>
                <a:srgbClr val="E43794"/>
              </a:buClr>
              <a:buSzPts val="1400"/>
              <a:buChar char="●"/>
            </a:pPr>
            <a:r>
              <a:rPr lang="en-US" sz="1400" b="0" dirty="0" err="1">
                <a:solidFill>
                  <a:srgbClr val="7F7F7F"/>
                </a:solidFill>
              </a:rPr>
              <a:t>Banbridge</a:t>
            </a:r>
            <a:r>
              <a:rPr lang="en-US" sz="1400" b="0" dirty="0">
                <a:solidFill>
                  <a:srgbClr val="7F7F7F"/>
                </a:solidFill>
              </a:rPr>
              <a:t> District Enterprises</a:t>
            </a:r>
            <a:r>
              <a:rPr lang="tr-TR" sz="1400" b="0" dirty="0">
                <a:solidFill>
                  <a:srgbClr val="7F7F7F"/>
                </a:solidFill>
              </a:rPr>
              <a:t> Kuzey İrlanda</a:t>
            </a:r>
            <a:endParaRPr dirty="0"/>
          </a:p>
          <a:p>
            <a:pPr marL="457200" lvl="0" indent="-317500" algn="just" rtl="0">
              <a:lnSpc>
                <a:spcPct val="100000"/>
              </a:lnSpc>
              <a:spcBef>
                <a:spcPts val="0"/>
              </a:spcBef>
              <a:spcAft>
                <a:spcPts val="0"/>
              </a:spcAft>
              <a:buClr>
                <a:srgbClr val="E43794"/>
              </a:buClr>
              <a:buSzPts val="1400"/>
              <a:buChar char="●"/>
            </a:pPr>
            <a:r>
              <a:rPr lang="en-US" sz="1400" b="0" dirty="0"/>
              <a:t>Destination Makers </a:t>
            </a:r>
            <a:r>
              <a:rPr lang="tr-TR" sz="1400" b="0" dirty="0"/>
              <a:t>İtalya</a:t>
            </a:r>
            <a:endParaRPr dirty="0"/>
          </a:p>
          <a:p>
            <a:pPr marL="457200" lvl="0" indent="-317500" algn="just" rtl="0">
              <a:lnSpc>
                <a:spcPct val="100000"/>
              </a:lnSpc>
              <a:spcBef>
                <a:spcPts val="0"/>
              </a:spcBef>
              <a:spcAft>
                <a:spcPts val="0"/>
              </a:spcAft>
              <a:buClr>
                <a:srgbClr val="E43794"/>
              </a:buClr>
              <a:buSzPts val="1400"/>
              <a:buChar char="●"/>
            </a:pPr>
            <a:r>
              <a:rPr lang="en-US" sz="1400" b="0" dirty="0"/>
              <a:t>EUEI </a:t>
            </a:r>
            <a:r>
              <a:rPr lang="tr-TR" sz="1400" b="0" dirty="0"/>
              <a:t>Danimarka</a:t>
            </a:r>
            <a:endParaRPr dirty="0"/>
          </a:p>
          <a:p>
            <a:pPr marL="457200" lvl="0" indent="-317500" algn="just" rtl="0">
              <a:lnSpc>
                <a:spcPct val="100000"/>
              </a:lnSpc>
              <a:spcBef>
                <a:spcPts val="0"/>
              </a:spcBef>
              <a:spcAft>
                <a:spcPts val="0"/>
              </a:spcAft>
              <a:buClr>
                <a:srgbClr val="E43794"/>
              </a:buClr>
              <a:buSzPts val="1400"/>
              <a:buChar char="●"/>
            </a:pPr>
            <a:r>
              <a:rPr lang="en-US" sz="1400" b="0" dirty="0">
                <a:solidFill>
                  <a:srgbClr val="7F7F7F"/>
                </a:solidFill>
              </a:rPr>
              <a:t>Momentum </a:t>
            </a:r>
            <a:r>
              <a:rPr lang="tr-TR" sz="1400" b="0" dirty="0">
                <a:solidFill>
                  <a:srgbClr val="7F7F7F"/>
                </a:solidFill>
              </a:rPr>
              <a:t>İrlanda</a:t>
            </a:r>
            <a:endParaRPr dirty="0"/>
          </a:p>
          <a:p>
            <a:pPr marL="457200" lvl="0" indent="-317500" algn="just" rtl="0">
              <a:lnSpc>
                <a:spcPct val="100000"/>
              </a:lnSpc>
              <a:spcBef>
                <a:spcPts val="0"/>
              </a:spcBef>
              <a:spcAft>
                <a:spcPts val="0"/>
              </a:spcAft>
              <a:buClr>
                <a:srgbClr val="E43794"/>
              </a:buClr>
              <a:buSzPts val="1400"/>
              <a:buChar char="●"/>
            </a:pPr>
            <a:r>
              <a:rPr lang="tr-TR" sz="1400" b="0" dirty="0"/>
              <a:t>Trabzon </a:t>
            </a:r>
            <a:r>
              <a:rPr lang="tr-TR" sz="1400" b="0" dirty="0" err="1"/>
              <a:t>Ortahisar</a:t>
            </a:r>
            <a:r>
              <a:rPr lang="tr-TR" sz="1400" b="0" dirty="0"/>
              <a:t> Belediyesi Türkiye</a:t>
            </a:r>
            <a:endParaRPr dirty="0"/>
          </a:p>
          <a:p>
            <a:pPr marL="0" lvl="0" indent="0" algn="just" rtl="0">
              <a:lnSpc>
                <a:spcPct val="100000"/>
              </a:lnSpc>
              <a:spcBef>
                <a:spcPts val="0"/>
              </a:spcBef>
              <a:spcAft>
                <a:spcPts val="0"/>
              </a:spcAft>
              <a:buClr>
                <a:srgbClr val="E43794"/>
              </a:buClr>
              <a:buSzPts val="2000"/>
              <a:buFont typeface="Arial"/>
              <a:buNone/>
            </a:pPr>
            <a:endParaRPr sz="1400" b="0" dirty="0"/>
          </a:p>
          <a:p>
            <a:pPr marL="0" lvl="0" indent="0" algn="just" rtl="0">
              <a:lnSpc>
                <a:spcPct val="100000"/>
              </a:lnSpc>
              <a:spcBef>
                <a:spcPts val="0"/>
              </a:spcBef>
              <a:spcAft>
                <a:spcPts val="0"/>
              </a:spcAft>
              <a:buClr>
                <a:srgbClr val="E43794"/>
              </a:buClr>
              <a:buSzPts val="2000"/>
              <a:buFont typeface="Arial"/>
              <a:buNone/>
            </a:pPr>
            <a:endParaRPr sz="1400" b="0" dirty="0"/>
          </a:p>
          <a:p>
            <a:pPr marL="0" lvl="0" indent="0" algn="just" rtl="0">
              <a:lnSpc>
                <a:spcPct val="100000"/>
              </a:lnSpc>
              <a:spcBef>
                <a:spcPts val="0"/>
              </a:spcBef>
              <a:spcAft>
                <a:spcPts val="0"/>
              </a:spcAft>
              <a:buClr>
                <a:srgbClr val="E43794"/>
              </a:buClr>
              <a:buSzPts val="2000"/>
              <a:buFont typeface="Arial"/>
              <a:buNone/>
            </a:pPr>
            <a:endParaRPr sz="1400" b="0" dirty="0">
              <a:solidFill>
                <a:srgbClr val="7F7F7F"/>
              </a:solidFill>
            </a:endParaRPr>
          </a:p>
          <a:p>
            <a:pPr marL="0" lvl="0" indent="0" algn="l" rtl="0">
              <a:lnSpc>
                <a:spcPct val="100000"/>
              </a:lnSpc>
              <a:spcBef>
                <a:spcPts val="0"/>
              </a:spcBef>
              <a:spcAft>
                <a:spcPts val="0"/>
              </a:spcAft>
              <a:buClr>
                <a:srgbClr val="7F7F7F"/>
              </a:buClr>
              <a:buSzPts val="1200"/>
              <a:buNone/>
            </a:pPr>
            <a:endParaRPr sz="1400" dirty="0">
              <a:solidFill>
                <a:srgbClr val="7F7F7F"/>
              </a:solidFill>
            </a:endParaRPr>
          </a:p>
        </p:txBody>
      </p:sp>
    </p:spTree>
    <p:extLst>
      <p:ext uri="{BB962C8B-B14F-4D97-AF65-F5344CB8AC3E}">
        <p14:creationId xmlns:p14="http://schemas.microsoft.com/office/powerpoint/2010/main" val="1981154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11"/>
          <p:cNvSpPr txBox="1">
            <a:spLocks noGrp="1"/>
          </p:cNvSpPr>
          <p:nvPr>
            <p:ph type="sldNum" idx="12"/>
          </p:nvPr>
        </p:nvSpPr>
        <p:spPr>
          <a:xfrm>
            <a:off x="4924799" y="10435012"/>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100"/>
              <a:buNone/>
            </a:pPr>
            <a:fld id="{00000000-1234-1234-1234-123412341234}" type="slidenum">
              <a:rPr lang="en-US"/>
              <a:pPr marL="0" lvl="0" indent="0" algn="r" rtl="0">
                <a:lnSpc>
                  <a:spcPct val="100000"/>
                </a:lnSpc>
                <a:spcBef>
                  <a:spcPts val="0"/>
                </a:spcBef>
                <a:spcAft>
                  <a:spcPts val="0"/>
                </a:spcAft>
                <a:buSzPts val="1100"/>
                <a:buNone/>
              </a:pPr>
              <a:t>11</a:t>
            </a:fld>
            <a:endParaRPr/>
          </a:p>
        </p:txBody>
      </p:sp>
      <p:sp>
        <p:nvSpPr>
          <p:cNvPr id="379" name="Google Shape;379;p11"/>
          <p:cNvSpPr txBox="1">
            <a:spLocks noGrp="1"/>
          </p:cNvSpPr>
          <p:nvPr>
            <p:ph type="body" idx="1"/>
          </p:nvPr>
        </p:nvSpPr>
        <p:spPr>
          <a:xfrm>
            <a:off x="3071725" y="7155232"/>
            <a:ext cx="4418100" cy="7083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E43794"/>
              </a:buClr>
              <a:buSzPts val="4000"/>
              <a:buNone/>
            </a:pPr>
            <a:r>
              <a:rPr lang="en-US"/>
              <a:t>Your Title Here</a:t>
            </a:r>
            <a:endParaRPr/>
          </a:p>
        </p:txBody>
      </p:sp>
      <p:sp>
        <p:nvSpPr>
          <p:cNvPr id="380" name="Google Shape;380;p11"/>
          <p:cNvSpPr txBox="1">
            <a:spLocks noGrp="1"/>
          </p:cNvSpPr>
          <p:nvPr>
            <p:ph type="body" idx="3"/>
          </p:nvPr>
        </p:nvSpPr>
        <p:spPr>
          <a:xfrm>
            <a:off x="3071725" y="8864473"/>
            <a:ext cx="4377600" cy="756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7F7F7F"/>
              </a:buClr>
              <a:buSzPts val="1200"/>
              <a:buNone/>
            </a:pPr>
            <a:r>
              <a:rPr lang="en-US"/>
              <a:t>Click to type</a:t>
            </a:r>
            <a:endParaRPr/>
          </a:p>
        </p:txBody>
      </p:sp>
      <p:sp>
        <p:nvSpPr>
          <p:cNvPr id="381" name="Google Shape;381;p11"/>
          <p:cNvSpPr txBox="1">
            <a:spLocks noGrp="1"/>
          </p:cNvSpPr>
          <p:nvPr>
            <p:ph type="body" idx="4"/>
          </p:nvPr>
        </p:nvSpPr>
        <p:spPr>
          <a:xfrm>
            <a:off x="3071725" y="7878289"/>
            <a:ext cx="4377600" cy="6267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E43794"/>
              </a:buClr>
              <a:buSzPts val="2000"/>
              <a:buNone/>
            </a:pPr>
            <a:r>
              <a:rPr lang="en-US"/>
              <a:t>Your short description for slide</a:t>
            </a:r>
            <a:endParaRPr/>
          </a:p>
        </p:txBody>
      </p:sp>
      <p:pic>
        <p:nvPicPr>
          <p:cNvPr id="382" name="Google Shape;382;p11" descr="A person standing in front of a building with columns&#10;&#10;Description automatically generated with low confidence"/>
          <p:cNvPicPr preferRelativeResize="0">
            <a:picLocks noGrp="1"/>
          </p:cNvPicPr>
          <p:nvPr>
            <p:ph type="pic" idx="2"/>
          </p:nvPr>
        </p:nvPicPr>
        <p:blipFill rotWithShape="1">
          <a:blip r:embed="rId3">
            <a:alphaModFix/>
          </a:blip>
          <a:srcRect/>
          <a:stretch/>
        </p:blipFill>
        <p:spPr>
          <a:xfrm>
            <a:off x="0" y="1"/>
            <a:ext cx="7775700" cy="10907700"/>
          </a:xfrm>
          <a:prstGeom prst="rect">
            <a:avLst/>
          </a:prstGeom>
          <a:noFill/>
          <a:ln>
            <a:noFill/>
          </a:ln>
        </p:spPr>
      </p:pic>
      <p:sp>
        <p:nvSpPr>
          <p:cNvPr id="383" name="Google Shape;383;p11"/>
          <p:cNvSpPr/>
          <p:nvPr/>
        </p:nvSpPr>
        <p:spPr>
          <a:xfrm>
            <a:off x="-22210" y="-1"/>
            <a:ext cx="2841900" cy="5424900"/>
          </a:xfrm>
          <a:prstGeom prst="rect">
            <a:avLst/>
          </a:prstGeom>
          <a:gradFill>
            <a:gsLst>
              <a:gs pos="0">
                <a:srgbClr val="E43794"/>
              </a:gs>
              <a:gs pos="58999">
                <a:srgbClr val="E43794">
                  <a:alpha val="52549"/>
                </a:srgbClr>
              </a:gs>
              <a:gs pos="100000">
                <a:srgbClr val="E43794">
                  <a:alpha val="52549"/>
                </a:srgbClr>
              </a:gs>
            </a:gsLst>
            <a:lin ang="5400012" scaled="0"/>
          </a:gradFill>
          <a:ln>
            <a:noFill/>
          </a:ln>
        </p:spPr>
        <p:txBody>
          <a:bodyPr spcFirstLastPara="1" wrap="square" lIns="145425" tIns="72700" rIns="145425" bIns="72700" anchor="t" anchorCtr="0">
            <a:noAutofit/>
          </a:bodyPr>
          <a:lstStyle/>
          <a:p>
            <a:pPr marL="0" marR="0" lvl="0" indent="0" algn="ctr" rtl="0">
              <a:lnSpc>
                <a:spcPct val="100000"/>
              </a:lnSpc>
              <a:spcBef>
                <a:spcPts val="0"/>
              </a:spcBef>
              <a:spcAft>
                <a:spcPts val="0"/>
              </a:spcAft>
              <a:buClr>
                <a:srgbClr val="000000"/>
              </a:buClr>
              <a:buSzPts val="4294"/>
              <a:buFont typeface="Arial"/>
              <a:buNone/>
            </a:pPr>
            <a:endParaRPr sz="4294" b="0" i="0" u="none" strike="noStrike" cap="none">
              <a:solidFill>
                <a:schemeClr val="dk1"/>
              </a:solidFill>
              <a:latin typeface="Calibri"/>
              <a:ea typeface="Calibri"/>
              <a:cs typeface="Calibri"/>
              <a:sym typeface="Calibri"/>
            </a:endParaRPr>
          </a:p>
        </p:txBody>
      </p:sp>
      <p:pic>
        <p:nvPicPr>
          <p:cNvPr id="384" name="Google Shape;384;p11" descr="Logo&#10;&#10;Description automatically generated"/>
          <p:cNvPicPr preferRelativeResize="0"/>
          <p:nvPr/>
        </p:nvPicPr>
        <p:blipFill rotWithShape="1">
          <a:blip r:embed="rId4">
            <a:alphaModFix/>
          </a:blip>
          <a:srcRect/>
          <a:stretch/>
        </p:blipFill>
        <p:spPr>
          <a:xfrm>
            <a:off x="75121" y="1503964"/>
            <a:ext cx="2647267" cy="2417069"/>
          </a:xfrm>
          <a:prstGeom prst="rect">
            <a:avLst/>
          </a:prstGeom>
          <a:noFill/>
          <a:ln>
            <a:noFill/>
          </a:ln>
        </p:spPr>
      </p:pic>
      <p:sp>
        <p:nvSpPr>
          <p:cNvPr id="385" name="Google Shape;385;p11"/>
          <p:cNvSpPr/>
          <p:nvPr/>
        </p:nvSpPr>
        <p:spPr>
          <a:xfrm>
            <a:off x="2819725" y="5425000"/>
            <a:ext cx="4955700" cy="2094000"/>
          </a:xfrm>
          <a:prstGeom prst="rect">
            <a:avLst/>
          </a:prstGeom>
          <a:solidFill>
            <a:srgbClr val="FBE000"/>
          </a:solidFill>
          <a:ln w="9525" cap="flat" cmpd="sng">
            <a:solidFill>
              <a:srgbClr val="FBE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 name="Google Shape;386;p11"/>
          <p:cNvSpPr txBox="1"/>
          <p:nvPr/>
        </p:nvSpPr>
        <p:spPr>
          <a:xfrm>
            <a:off x="3330626" y="5825500"/>
            <a:ext cx="4159200" cy="129263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tr-TR" sz="3600" b="1" dirty="0">
                <a:solidFill>
                  <a:srgbClr val="E43794"/>
                </a:solidFill>
                <a:latin typeface="Avenir"/>
                <a:ea typeface="Avenir"/>
                <a:cs typeface="Avenir"/>
                <a:sym typeface="Avenir"/>
              </a:rPr>
              <a:t>Metodoloji ve Ders Verme</a:t>
            </a:r>
            <a:endParaRPr sz="3600" b="1" i="0" u="none" strike="noStrike" cap="none" dirty="0">
              <a:solidFill>
                <a:srgbClr val="E43794"/>
              </a:solidFill>
              <a:latin typeface="Avenir"/>
              <a:ea typeface="Avenir"/>
              <a:cs typeface="Avenir"/>
              <a:sym typeface="Aveni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83"/>
                                        </p:tgtEl>
                                        <p:attrNameLst>
                                          <p:attrName>style.visibility</p:attrName>
                                        </p:attrNameLst>
                                      </p:cBhvr>
                                      <p:to>
                                        <p:strVal val="visible"/>
                                      </p:to>
                                    </p:set>
                                    <p:animEffect transition="in" filter="fade">
                                      <p:cBhvr>
                                        <p:cTn id="7"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12"/>
          <p:cNvSpPr txBox="1">
            <a:spLocks noGrp="1"/>
          </p:cNvSpPr>
          <p:nvPr>
            <p:ph type="sldNum" idx="12"/>
          </p:nvPr>
        </p:nvSpPr>
        <p:spPr>
          <a:xfrm>
            <a:off x="4924799" y="10435012"/>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100"/>
              <a:buFont typeface="Arial"/>
              <a:buNone/>
            </a:pPr>
            <a:fld id="{00000000-1234-1234-1234-123412341234}" type="slidenum">
              <a:rPr lang="en-US"/>
              <a:pPr marL="0" lvl="0" indent="0" algn="r" rtl="0">
                <a:lnSpc>
                  <a:spcPct val="100000"/>
                </a:lnSpc>
                <a:spcBef>
                  <a:spcPts val="0"/>
                </a:spcBef>
                <a:spcAft>
                  <a:spcPts val="0"/>
                </a:spcAft>
                <a:buClr>
                  <a:srgbClr val="000000"/>
                </a:buClr>
                <a:buSzPts val="1100"/>
                <a:buFont typeface="Arial"/>
                <a:buNone/>
              </a:pPr>
              <a:t>12</a:t>
            </a:fld>
            <a:endParaRPr/>
          </a:p>
        </p:txBody>
      </p:sp>
      <p:sp>
        <p:nvSpPr>
          <p:cNvPr id="393" name="Google Shape;393;p12"/>
          <p:cNvSpPr txBox="1">
            <a:spLocks noGrp="1"/>
          </p:cNvSpPr>
          <p:nvPr>
            <p:ph type="body" idx="1"/>
          </p:nvPr>
        </p:nvSpPr>
        <p:spPr>
          <a:xfrm>
            <a:off x="1007787" y="847139"/>
            <a:ext cx="5760000" cy="7083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850"/>
              </a:spcBef>
              <a:spcAft>
                <a:spcPts val="0"/>
              </a:spcAft>
              <a:buSzPts val="4000"/>
              <a:buNone/>
            </a:pPr>
            <a:r>
              <a:rPr lang="tr-TR" sz="4800" b="0" dirty="0">
                <a:latin typeface="Avenir"/>
                <a:ea typeface="Avenir"/>
                <a:cs typeface="Avenir"/>
                <a:sym typeface="Avenir"/>
              </a:rPr>
              <a:t>Dijital Öğrenme Metodolojisi</a:t>
            </a:r>
            <a:endParaRPr sz="4800" b="0" dirty="0">
              <a:latin typeface="Avenir"/>
              <a:ea typeface="Avenir"/>
              <a:cs typeface="Avenir"/>
              <a:sym typeface="Avenir"/>
            </a:endParaRPr>
          </a:p>
        </p:txBody>
      </p:sp>
      <p:sp>
        <p:nvSpPr>
          <p:cNvPr id="394" name="Google Shape;394;p12"/>
          <p:cNvSpPr txBox="1">
            <a:spLocks noGrp="1"/>
          </p:cNvSpPr>
          <p:nvPr>
            <p:ph type="body" idx="2"/>
          </p:nvPr>
        </p:nvSpPr>
        <p:spPr>
          <a:xfrm>
            <a:off x="1007787" y="3189444"/>
            <a:ext cx="5760000" cy="6147000"/>
          </a:xfrm>
          <a:prstGeom prst="rect">
            <a:avLst/>
          </a:prstGeom>
          <a:noFill/>
          <a:ln>
            <a:noFill/>
          </a:ln>
        </p:spPr>
        <p:txBody>
          <a:bodyPr spcFirstLastPara="1" wrap="square" lIns="91425" tIns="45700" rIns="91425" bIns="45700" anchor="t" anchorCtr="0">
            <a:noAutofit/>
          </a:bodyPr>
          <a:lstStyle/>
          <a:p>
            <a:r>
              <a:rPr lang="tr-TR" b="0" dirty="0"/>
              <a:t>	</a:t>
            </a:r>
            <a:r>
              <a:rPr lang="tr-TR" b="0" dirty="0" err="1"/>
              <a:t>Insites</a:t>
            </a:r>
            <a:r>
              <a:rPr lang="tr-TR" b="0" dirty="0"/>
              <a:t> tarafından sağlanan katılımcı öğretim metodolojisi, kursun genel amacı, turistler için mümkün olan en iyi sürükleyici deneyimi sağlamak için öğrencilerin becerilerini artırmak olduğunda özellikle önemlidir.</a:t>
            </a:r>
          </a:p>
          <a:p>
            <a:r>
              <a:rPr lang="tr-TR" b="0" dirty="0"/>
              <a:t> </a:t>
            </a:r>
          </a:p>
          <a:p>
            <a:r>
              <a:rPr lang="tr-TR" b="0" dirty="0"/>
              <a:t>	Geleneksel yöntemler, %90 ders anlatımı ve %10 katılımcı yöntemlere dayanıyordu. Günümüzde bu, öğretim süresinin %5'i geleneksel derse, %10'u okumaya, diğer %85'i ise görüntü ve ses, gösteriler, grup tartışmaları, pratik etkinlikler, vaka çalışmaları ve çoğunlukla</a:t>
            </a:r>
            <a:r>
              <a:rPr lang="tr-TR" dirty="0"/>
              <a:t> kişisel deneyim &amp; antrenörlük</a:t>
            </a:r>
            <a:r>
              <a:rPr lang="tr-TR" b="0" dirty="0"/>
              <a:t>. kombinasyonunu içermelidir. </a:t>
            </a:r>
          </a:p>
          <a:p>
            <a:pPr marL="0" lvl="0" indent="0" algn="just" rtl="0">
              <a:lnSpc>
                <a:spcPct val="100000"/>
              </a:lnSpc>
              <a:spcBef>
                <a:spcPts val="0"/>
              </a:spcBef>
              <a:spcAft>
                <a:spcPts val="0"/>
              </a:spcAft>
              <a:buSzPts val="1200"/>
              <a:buNone/>
            </a:pPr>
            <a:endParaRPr dirty="0"/>
          </a:p>
          <a:p>
            <a:pPr marL="0" lvl="0" indent="0" algn="just" rtl="0">
              <a:lnSpc>
                <a:spcPct val="100000"/>
              </a:lnSpc>
              <a:spcBef>
                <a:spcPts val="0"/>
              </a:spcBef>
              <a:spcAft>
                <a:spcPts val="0"/>
              </a:spcAft>
              <a:buSzPts val="1200"/>
              <a:buNone/>
            </a:pPr>
            <a:endParaRPr dirty="0"/>
          </a:p>
          <a:p>
            <a:pPr marL="0" lvl="0" indent="0" algn="just" rtl="0">
              <a:lnSpc>
                <a:spcPct val="100000"/>
              </a:lnSpc>
              <a:spcBef>
                <a:spcPts val="0"/>
              </a:spcBef>
              <a:spcAft>
                <a:spcPts val="0"/>
              </a:spcAft>
              <a:buSzPts val="1200"/>
              <a:buNone/>
            </a:pPr>
            <a:endParaRPr dirty="0"/>
          </a:p>
          <a:p>
            <a:pPr marL="0" lvl="0" indent="0" algn="just" rtl="0">
              <a:lnSpc>
                <a:spcPct val="100000"/>
              </a:lnSpc>
              <a:spcBef>
                <a:spcPts val="0"/>
              </a:spcBef>
              <a:spcAft>
                <a:spcPts val="0"/>
              </a:spcAft>
              <a:buSzPts val="1200"/>
              <a:buNone/>
            </a:pPr>
            <a:endParaRPr dirty="0"/>
          </a:p>
          <a:p>
            <a:pPr marL="0" lvl="0" indent="0" algn="just" rtl="0">
              <a:lnSpc>
                <a:spcPct val="100000"/>
              </a:lnSpc>
              <a:spcBef>
                <a:spcPts val="0"/>
              </a:spcBef>
              <a:spcAft>
                <a:spcPts val="0"/>
              </a:spcAft>
              <a:buSzPts val="1200"/>
              <a:buNone/>
            </a:pPr>
            <a:endParaRPr dirty="0">
              <a:solidFill>
                <a:schemeClr val="hlink"/>
              </a:solidFill>
            </a:endParaRPr>
          </a:p>
          <a:p>
            <a:pPr marL="0" lvl="0" indent="0" algn="just" rtl="0">
              <a:lnSpc>
                <a:spcPct val="100000"/>
              </a:lnSpc>
              <a:spcBef>
                <a:spcPts val="0"/>
              </a:spcBef>
              <a:spcAft>
                <a:spcPts val="0"/>
              </a:spcAft>
              <a:buSzPts val="1200"/>
              <a:buNone/>
            </a:pPr>
            <a:endParaRPr dirty="0">
              <a:solidFill>
                <a:schemeClr val="hlink"/>
              </a:solidFill>
            </a:endParaRPr>
          </a:p>
          <a:p>
            <a:pPr marL="0" lvl="0" indent="0" algn="just" rtl="0">
              <a:lnSpc>
                <a:spcPct val="100000"/>
              </a:lnSpc>
              <a:spcBef>
                <a:spcPts val="0"/>
              </a:spcBef>
              <a:spcAft>
                <a:spcPts val="0"/>
              </a:spcAft>
              <a:buSzPts val="1200"/>
              <a:buNone/>
            </a:pPr>
            <a:endParaRPr dirty="0">
              <a:solidFill>
                <a:schemeClr val="hlink"/>
              </a:solidFill>
            </a:endParaRPr>
          </a:p>
          <a:p>
            <a:pPr marL="0" lvl="0" indent="0" algn="just" rtl="0">
              <a:lnSpc>
                <a:spcPct val="100000"/>
              </a:lnSpc>
              <a:spcBef>
                <a:spcPts val="0"/>
              </a:spcBef>
              <a:spcAft>
                <a:spcPts val="0"/>
              </a:spcAft>
              <a:buSzPts val="1200"/>
              <a:buNone/>
            </a:pPr>
            <a:endParaRPr dirty="0">
              <a:solidFill>
                <a:schemeClr val="hlink"/>
              </a:solidFill>
            </a:endParaRPr>
          </a:p>
          <a:p>
            <a:pPr marL="0" lvl="0" indent="0" algn="just" rtl="0">
              <a:lnSpc>
                <a:spcPct val="100000"/>
              </a:lnSpc>
              <a:spcBef>
                <a:spcPts val="0"/>
              </a:spcBef>
              <a:spcAft>
                <a:spcPts val="0"/>
              </a:spcAft>
              <a:buSzPts val="1200"/>
              <a:buNone/>
            </a:pPr>
            <a:endParaRPr dirty="0">
              <a:solidFill>
                <a:schemeClr val="hlink"/>
              </a:solidFill>
            </a:endParaRPr>
          </a:p>
          <a:p>
            <a:pPr marL="0" lvl="0" indent="0" algn="just" rtl="0">
              <a:lnSpc>
                <a:spcPct val="100000"/>
              </a:lnSpc>
              <a:spcBef>
                <a:spcPts val="0"/>
              </a:spcBef>
              <a:spcAft>
                <a:spcPts val="0"/>
              </a:spcAft>
              <a:buSzPts val="1200"/>
              <a:buNone/>
            </a:pPr>
            <a:endParaRPr dirty="0">
              <a:solidFill>
                <a:schemeClr val="hlink"/>
              </a:solidFill>
            </a:endParaRPr>
          </a:p>
          <a:p>
            <a:pPr marL="0" lvl="0" indent="0" algn="just" rtl="0">
              <a:lnSpc>
                <a:spcPct val="100000"/>
              </a:lnSpc>
              <a:spcBef>
                <a:spcPts val="0"/>
              </a:spcBef>
              <a:spcAft>
                <a:spcPts val="0"/>
              </a:spcAft>
              <a:buSzPts val="1200"/>
              <a:buNone/>
            </a:pPr>
            <a:endParaRPr dirty="0">
              <a:solidFill>
                <a:schemeClr val="hlink"/>
              </a:solidFill>
            </a:endParaRPr>
          </a:p>
          <a:p>
            <a:pPr marL="0" lvl="0" indent="0" algn="just" rtl="0">
              <a:lnSpc>
                <a:spcPct val="100000"/>
              </a:lnSpc>
              <a:spcBef>
                <a:spcPts val="0"/>
              </a:spcBef>
              <a:spcAft>
                <a:spcPts val="0"/>
              </a:spcAft>
              <a:buSzPts val="1200"/>
              <a:buNone/>
            </a:pPr>
            <a:endParaRPr dirty="0">
              <a:solidFill>
                <a:schemeClr val="hlink"/>
              </a:solidFill>
            </a:endParaRPr>
          </a:p>
          <a:p>
            <a:pPr marL="0" lvl="0" indent="0" algn="just" rtl="0">
              <a:lnSpc>
                <a:spcPct val="100000"/>
              </a:lnSpc>
              <a:spcBef>
                <a:spcPts val="0"/>
              </a:spcBef>
              <a:spcAft>
                <a:spcPts val="0"/>
              </a:spcAft>
              <a:buSzPts val="1200"/>
              <a:buNone/>
            </a:pPr>
            <a:endParaRPr dirty="0">
              <a:solidFill>
                <a:schemeClr val="hlink"/>
              </a:solidFill>
            </a:endParaRPr>
          </a:p>
          <a:p>
            <a:pPr marL="0" lvl="0" indent="0" algn="just" rtl="0">
              <a:lnSpc>
                <a:spcPct val="100000"/>
              </a:lnSpc>
              <a:spcBef>
                <a:spcPts val="0"/>
              </a:spcBef>
              <a:spcAft>
                <a:spcPts val="0"/>
              </a:spcAft>
              <a:buSzPts val="1200"/>
              <a:buNone/>
            </a:pPr>
            <a:endParaRPr dirty="0">
              <a:solidFill>
                <a:schemeClr val="hlink"/>
              </a:solidFill>
            </a:endParaRPr>
          </a:p>
          <a:p>
            <a:pPr marL="0" lvl="0" indent="0" algn="just" rtl="0">
              <a:lnSpc>
                <a:spcPct val="100000"/>
              </a:lnSpc>
              <a:spcBef>
                <a:spcPts val="0"/>
              </a:spcBef>
              <a:spcAft>
                <a:spcPts val="0"/>
              </a:spcAft>
              <a:buSzPts val="1200"/>
              <a:buNone/>
            </a:pPr>
            <a:endParaRPr dirty="0">
              <a:solidFill>
                <a:schemeClr val="hlink"/>
              </a:solidFill>
            </a:endParaRPr>
          </a:p>
          <a:p>
            <a:pPr marL="0" lvl="0" indent="0" algn="just" rtl="0">
              <a:lnSpc>
                <a:spcPct val="100000"/>
              </a:lnSpc>
              <a:spcBef>
                <a:spcPts val="0"/>
              </a:spcBef>
              <a:spcAft>
                <a:spcPts val="0"/>
              </a:spcAft>
              <a:buSzPts val="1200"/>
              <a:buNone/>
            </a:pPr>
            <a:endParaRPr dirty="0">
              <a:solidFill>
                <a:schemeClr val="hlink"/>
              </a:solidFill>
            </a:endParaRPr>
          </a:p>
          <a:p>
            <a:pPr marL="0" lvl="0" indent="0" algn="just" rtl="0">
              <a:lnSpc>
                <a:spcPct val="100000"/>
              </a:lnSpc>
              <a:spcBef>
                <a:spcPts val="0"/>
              </a:spcBef>
              <a:spcAft>
                <a:spcPts val="0"/>
              </a:spcAft>
              <a:buSzPts val="1200"/>
              <a:buNone/>
            </a:pPr>
            <a:endParaRPr dirty="0">
              <a:solidFill>
                <a:schemeClr val="hlink"/>
              </a:solidFill>
            </a:endParaRPr>
          </a:p>
          <a:p>
            <a:pPr marL="0" lvl="0" indent="0" algn="just" rtl="0">
              <a:lnSpc>
                <a:spcPct val="100000"/>
              </a:lnSpc>
              <a:spcBef>
                <a:spcPts val="0"/>
              </a:spcBef>
              <a:spcAft>
                <a:spcPts val="0"/>
              </a:spcAft>
              <a:buSzPts val="1200"/>
              <a:buNone/>
            </a:pPr>
            <a:endParaRPr dirty="0">
              <a:solidFill>
                <a:schemeClr val="hlink"/>
              </a:solidFill>
            </a:endParaRPr>
          </a:p>
          <a:p>
            <a:pPr marL="0" lvl="0" indent="0" algn="just" rtl="0">
              <a:lnSpc>
                <a:spcPct val="100000"/>
              </a:lnSpc>
              <a:spcBef>
                <a:spcPts val="0"/>
              </a:spcBef>
              <a:spcAft>
                <a:spcPts val="0"/>
              </a:spcAft>
              <a:buSzPts val="1200"/>
              <a:buNone/>
            </a:pPr>
            <a:endParaRPr dirty="0">
              <a:solidFill>
                <a:schemeClr val="hlink"/>
              </a:solidFill>
            </a:endParaRPr>
          </a:p>
          <a:p>
            <a:pPr marL="0" lvl="0" indent="0" algn="just" rtl="0">
              <a:lnSpc>
                <a:spcPct val="100000"/>
              </a:lnSpc>
              <a:spcBef>
                <a:spcPts val="0"/>
              </a:spcBef>
              <a:spcAft>
                <a:spcPts val="0"/>
              </a:spcAft>
              <a:buClr>
                <a:schemeClr val="dk1"/>
              </a:buClr>
              <a:buSzPts val="1100"/>
              <a:buFont typeface="Arial"/>
              <a:buNone/>
            </a:pPr>
            <a:endParaRPr dirty="0">
              <a:solidFill>
                <a:schemeClr val="hlink"/>
              </a:solidFill>
            </a:endParaRPr>
          </a:p>
          <a:p>
            <a:r>
              <a:rPr lang="tr-TR" dirty="0"/>
              <a:t>	Dijital medya, öğrenme sürecinde büyük bir destek. Çoğaltılabilir ve paylaşılabilirler ve öğrencilerle bağlantınızı arttırırlar. </a:t>
            </a:r>
            <a:r>
              <a:rPr lang="tr-TR" dirty="0" err="1"/>
              <a:t>Insites'in</a:t>
            </a:r>
            <a:r>
              <a:rPr lang="tr-TR" dirty="0"/>
              <a:t> içerdiği </a:t>
            </a:r>
            <a:r>
              <a:rPr lang="tr-TR" dirty="0" err="1"/>
              <a:t>multimedya</a:t>
            </a:r>
            <a:r>
              <a:rPr lang="tr-TR" dirty="0"/>
              <a:t> dijital öğrenme içeriği erişilebilirdir ve öğrencilerin kendi öğrenmelerini yönlendirmeleri ve hem sınıf içinde hem de dışında kendi düşünme becerilerini geliştirmeleri için sunulur. Ayrıca çevrimiçi ve karma öğrenme metodolojilerine son derece uyarlanabilir. İçerik, farklı öğrenme stilleri ve sunum yöntemleriyle ilişkilendirilecek kadar esnektir.</a:t>
            </a:r>
          </a:p>
          <a:p>
            <a:r>
              <a:rPr lang="tr-TR" dirty="0"/>
              <a:t> </a:t>
            </a:r>
          </a:p>
          <a:p>
            <a:pPr marL="0" lvl="0" indent="0" algn="just" rtl="0">
              <a:lnSpc>
                <a:spcPct val="100000"/>
              </a:lnSpc>
              <a:spcBef>
                <a:spcPts val="0"/>
              </a:spcBef>
              <a:spcAft>
                <a:spcPts val="0"/>
              </a:spcAft>
              <a:buSzPts val="1200"/>
              <a:buNone/>
            </a:pPr>
            <a:endParaRPr dirty="0"/>
          </a:p>
        </p:txBody>
      </p:sp>
      <p:pic>
        <p:nvPicPr>
          <p:cNvPr id="395" name="Google Shape;395;p12"/>
          <p:cNvPicPr preferRelativeResize="0"/>
          <p:nvPr/>
        </p:nvPicPr>
        <p:blipFill rotWithShape="1">
          <a:blip r:embed="rId3">
            <a:alphaModFix/>
          </a:blip>
          <a:srcRect/>
          <a:stretch/>
        </p:blipFill>
        <p:spPr>
          <a:xfrm>
            <a:off x="1605921" y="5216842"/>
            <a:ext cx="4347625" cy="2950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13"/>
          <p:cNvSpPr txBox="1">
            <a:spLocks noGrp="1"/>
          </p:cNvSpPr>
          <p:nvPr>
            <p:ph type="sldNum" idx="12"/>
          </p:nvPr>
        </p:nvSpPr>
        <p:spPr>
          <a:xfrm>
            <a:off x="4924799" y="10435012"/>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100"/>
              <a:buFont typeface="Arial"/>
              <a:buNone/>
            </a:pPr>
            <a:fld id="{00000000-1234-1234-1234-123412341234}" type="slidenum">
              <a:rPr lang="en-US"/>
              <a:pPr marL="0" lvl="0" indent="0" algn="r" rtl="0">
                <a:lnSpc>
                  <a:spcPct val="100000"/>
                </a:lnSpc>
                <a:spcBef>
                  <a:spcPts val="0"/>
                </a:spcBef>
                <a:spcAft>
                  <a:spcPts val="0"/>
                </a:spcAft>
                <a:buClr>
                  <a:srgbClr val="000000"/>
                </a:buClr>
                <a:buSzPts val="1100"/>
                <a:buFont typeface="Arial"/>
                <a:buNone/>
              </a:pPr>
              <a:t>13</a:t>
            </a:fld>
            <a:endParaRPr/>
          </a:p>
        </p:txBody>
      </p:sp>
      <p:sp>
        <p:nvSpPr>
          <p:cNvPr id="402" name="Google Shape;402;p13"/>
          <p:cNvSpPr txBox="1">
            <a:spLocks noGrp="1"/>
          </p:cNvSpPr>
          <p:nvPr>
            <p:ph type="body" idx="2"/>
          </p:nvPr>
        </p:nvSpPr>
        <p:spPr>
          <a:xfrm>
            <a:off x="714375" y="1979776"/>
            <a:ext cx="6053425" cy="7620300"/>
          </a:xfrm>
          <a:prstGeom prst="rect">
            <a:avLst/>
          </a:prstGeom>
          <a:noFill/>
          <a:ln>
            <a:noFill/>
          </a:ln>
        </p:spPr>
        <p:txBody>
          <a:bodyPr spcFirstLastPara="1" wrap="square" lIns="91425" tIns="45700" rIns="91425" bIns="45700" anchor="t" anchorCtr="0">
            <a:noAutofit/>
          </a:bodyPr>
          <a:lstStyle/>
          <a:p>
            <a:pPr algn="just"/>
            <a:r>
              <a:rPr lang="tr-TR" dirty="0"/>
              <a:t>	</a:t>
            </a:r>
            <a:r>
              <a:rPr lang="tr-TR" dirty="0" err="1"/>
              <a:t>Insites</a:t>
            </a:r>
            <a:r>
              <a:rPr lang="tr-TR" dirty="0"/>
              <a:t> kaynakları tarafından desteklenen en başarılı teslim yöntemlerinden bazıları:</a:t>
            </a:r>
          </a:p>
          <a:p>
            <a:pPr algn="just"/>
            <a:r>
              <a:rPr lang="tr-TR" dirty="0"/>
              <a:t> </a:t>
            </a:r>
          </a:p>
          <a:p>
            <a:pPr algn="just">
              <a:buClr>
                <a:srgbClr val="FF3399"/>
              </a:buClr>
              <a:buFont typeface="Arial" pitchFamily="34" charset="0"/>
              <a:buChar char="•"/>
            </a:pPr>
            <a:r>
              <a:rPr lang="tr-TR" dirty="0">
                <a:solidFill>
                  <a:srgbClr val="FF3399"/>
                </a:solidFill>
              </a:rPr>
              <a:t>Ters yüz edilmiş sınıf</a:t>
            </a:r>
          </a:p>
          <a:p>
            <a:pPr algn="just"/>
            <a:r>
              <a:rPr lang="tr-TR" dirty="0"/>
              <a:t>	Doğrudan öğretimin gruptan bireysel öğrenme alanına geçtiği pedagojik bir yaklaşım. Oluşturulan dinamik, etkileşimli bir öğrenme ortamı vardır; burada eğitimci, katılımcılara aktif olarak öğrenmeye katılırken rehberlik eder. </a:t>
            </a:r>
            <a:r>
              <a:rPr lang="tr-TR" dirty="0" err="1"/>
              <a:t>Insites'ın</a:t>
            </a:r>
            <a:r>
              <a:rPr lang="tr-TR" dirty="0"/>
              <a:t> Powerpoint slaytları, ister büyük bir ekranda ister bilgisayar ekranında paylaşılsın, bir grup veya bireysel ortamda öğrencilerle kolayca paylaşılabilir.</a:t>
            </a:r>
          </a:p>
          <a:p>
            <a:pPr algn="just"/>
            <a:r>
              <a:rPr lang="tr-TR" dirty="0"/>
              <a:t> </a:t>
            </a:r>
          </a:p>
          <a:p>
            <a:pPr algn="just">
              <a:buClr>
                <a:srgbClr val="FF3399"/>
              </a:buClr>
              <a:buFont typeface="Arial" pitchFamily="34" charset="0"/>
              <a:buChar char="•"/>
            </a:pPr>
            <a:r>
              <a:rPr lang="tr-TR" dirty="0">
                <a:solidFill>
                  <a:srgbClr val="FF3399"/>
                </a:solidFill>
              </a:rPr>
              <a:t>Karma/Karma Öğrenme</a:t>
            </a:r>
          </a:p>
          <a:p>
            <a:pPr algn="just"/>
            <a:r>
              <a:rPr lang="tr-TR" dirty="0"/>
              <a:t>	Yüz yüze öğrenme ile çevrimiçi öğrenmeyi birleştirmek. Her iki yöntemin de en iyi yanlarını bir araya getirir (dersleri sınıfta vermek ve ev ödevi/hazırlığı çevrimiçi yapmak). En popüler yöntemlerden biridir ve </a:t>
            </a:r>
            <a:r>
              <a:rPr lang="tr-TR" dirty="0" err="1"/>
              <a:t>Insites</a:t>
            </a:r>
            <a:r>
              <a:rPr lang="tr-TR" dirty="0"/>
              <a:t> bunu </a:t>
            </a:r>
            <a:r>
              <a:rPr lang="tr-TR" dirty="0" err="1"/>
              <a:t>multimedya</a:t>
            </a:r>
            <a:r>
              <a:rPr lang="tr-TR" dirty="0"/>
              <a:t> araçları ve alıştırmaları ile Dijital Kültürel Miras Teknoloji Araç Seti gibi ek çevrimiçi kaynaklarla modernleştirdiği için kültürel miras becerilerinin öğretimi de bir istisna değildir.</a:t>
            </a:r>
          </a:p>
          <a:p>
            <a:pPr algn="just"/>
            <a:r>
              <a:rPr lang="tr-TR" dirty="0"/>
              <a:t> </a:t>
            </a:r>
          </a:p>
          <a:p>
            <a:pPr algn="just">
              <a:buClr>
                <a:srgbClr val="FF3399"/>
              </a:buClr>
              <a:buFont typeface="Arial" pitchFamily="34" charset="0"/>
              <a:buChar char="•"/>
            </a:pPr>
            <a:r>
              <a:rPr lang="tr-TR" dirty="0">
                <a:solidFill>
                  <a:srgbClr val="FF3399"/>
                </a:solidFill>
              </a:rPr>
              <a:t>Zenginleştirilmiş Sanal model</a:t>
            </a:r>
          </a:p>
          <a:p>
            <a:pPr algn="just"/>
            <a:r>
              <a:rPr lang="tr-TR" dirty="0"/>
              <a:t>	Katılımcılar, öğretmenleriyle yüz yüze oturumlar düzenler ve daha sonra kalan kurs çalışmalarını, ek öğretmen desteği olmadan kendi başlarına uzaktan tamamlarlar.</a:t>
            </a:r>
          </a:p>
          <a:p>
            <a:pPr algn="just"/>
            <a:r>
              <a:rPr lang="tr-TR" dirty="0"/>
              <a:t> </a:t>
            </a:r>
          </a:p>
          <a:p>
            <a:pPr algn="just">
              <a:buClr>
                <a:srgbClr val="FF3399"/>
              </a:buClr>
              <a:buFont typeface="Arial" pitchFamily="34" charset="0"/>
              <a:buChar char="•"/>
            </a:pPr>
            <a:r>
              <a:rPr lang="tr-TR" dirty="0">
                <a:solidFill>
                  <a:srgbClr val="FF3399"/>
                </a:solidFill>
              </a:rPr>
              <a:t>İşbirlikçi/Eşler Arası Öğrenme</a:t>
            </a:r>
          </a:p>
          <a:p>
            <a:pPr algn="just"/>
            <a:r>
              <a:rPr lang="tr-TR" dirty="0"/>
              <a:t>	Tartışmak, öğrenmek ve zorluklara çözüm bulmak için çiftler veya daha küçük gruplar halinde birlikte çalışan daha fazla öğrenciyi içerir. Grup alıştırmaları </a:t>
            </a:r>
            <a:r>
              <a:rPr lang="tr-TR" dirty="0" err="1"/>
              <a:t>Insites</a:t>
            </a:r>
            <a:r>
              <a:rPr lang="tr-TR" dirty="0"/>
              <a:t> modüllerine dahil edilmiştir ve </a:t>
            </a:r>
            <a:r>
              <a:rPr lang="tr-TR" dirty="0" err="1"/>
              <a:t>multimedya</a:t>
            </a:r>
            <a:r>
              <a:rPr lang="tr-TR" dirty="0"/>
              <a:t> referanslarıyla desteklenmiştir.</a:t>
            </a:r>
          </a:p>
          <a:p>
            <a:pPr algn="just"/>
            <a:r>
              <a:rPr lang="tr-TR" dirty="0"/>
              <a:t> </a:t>
            </a:r>
          </a:p>
          <a:p>
            <a:pPr algn="just">
              <a:buClr>
                <a:srgbClr val="FF3399"/>
              </a:buClr>
              <a:buFont typeface="Arial" pitchFamily="34" charset="0"/>
              <a:buChar char="•"/>
            </a:pPr>
            <a:r>
              <a:rPr lang="tr-TR" dirty="0">
                <a:solidFill>
                  <a:srgbClr val="FF3399"/>
                </a:solidFill>
              </a:rPr>
              <a:t>Proje çalışması</a:t>
            </a:r>
          </a:p>
          <a:p>
            <a:pPr algn="just"/>
            <a:r>
              <a:rPr lang="tr-TR" dirty="0"/>
              <a:t>	Öğrenciler çeşitli öğrenme alanlarından bilgi edinir ve araştırır ve bunları gerçek yaşam durumlarına aktarır. </a:t>
            </a:r>
            <a:r>
              <a:rPr lang="tr-TR" dirty="0" err="1"/>
              <a:t>Insites</a:t>
            </a:r>
            <a:r>
              <a:rPr lang="tr-TR" dirty="0"/>
              <a:t> alıştırmaları, öğretmenin desteğiyle bireysel veya ortak projeler olarak ayarlanabilir. Modüller, hangisini ders okuma olarak ayarlayacağınıza bir eğitmen olarak karar vermenize olanak sağlamak için farklı seviyelerdeki metinlere referanslarla birlikte gelir. Öğrencilerin bu gerçek yaşam deneyimlerini ders çalışmasına aktarmalarını sağlamak için </a:t>
            </a:r>
            <a:r>
              <a:rPr lang="tr-TR" dirty="0" err="1"/>
              <a:t>Insites</a:t>
            </a:r>
            <a:r>
              <a:rPr lang="tr-TR" dirty="0"/>
              <a:t> web sitesinde bir dizi vaka çalışması da mevcuttur.</a:t>
            </a:r>
          </a:p>
          <a:p>
            <a:pPr algn="just"/>
            <a:r>
              <a:rPr lang="tr-TR" dirty="0"/>
              <a:t> </a:t>
            </a:r>
          </a:p>
          <a:p>
            <a:pPr algn="just">
              <a:buClr>
                <a:srgbClr val="FF3399"/>
              </a:buClr>
              <a:buFont typeface="Arial" pitchFamily="34" charset="0"/>
              <a:buChar char="•"/>
            </a:pPr>
            <a:r>
              <a:rPr lang="tr-TR" dirty="0">
                <a:solidFill>
                  <a:srgbClr val="FF3399"/>
                </a:solidFill>
              </a:rPr>
              <a:t>Çevrimiçi çalışma alanlar</a:t>
            </a:r>
            <a:r>
              <a:rPr lang="tr-TR" dirty="0"/>
              <a:t>ı</a:t>
            </a:r>
          </a:p>
          <a:p>
            <a:pPr algn="just"/>
            <a:r>
              <a:rPr lang="tr-TR" dirty="0"/>
              <a:t>	</a:t>
            </a:r>
            <a:r>
              <a:rPr lang="tr-TR" dirty="0" err="1"/>
              <a:t>Insites</a:t>
            </a:r>
            <a:r>
              <a:rPr lang="tr-TR" dirty="0"/>
              <a:t> kaynaklarının indirilebilir formatı, herkesin dokümanları paylaşabileceği, üzerinde çalışabileceği ve dokümanlar üzerinde yorum yapabileceği, değişiklikler kaydedilmiş olarak tüm grup üyelerinin aynı anda çalışabileceği çevrimiçi işbirliği araçlarına (</a:t>
            </a:r>
            <a:r>
              <a:rPr lang="tr-TR" dirty="0" err="1"/>
              <a:t>Google</a:t>
            </a:r>
            <a:r>
              <a:rPr lang="tr-TR" dirty="0"/>
              <a:t> </a:t>
            </a:r>
            <a:r>
              <a:rPr lang="tr-TR" dirty="0" err="1"/>
              <a:t>Drive</a:t>
            </a:r>
            <a:r>
              <a:rPr lang="tr-TR" dirty="0"/>
              <a:t>, </a:t>
            </a:r>
            <a:r>
              <a:rPr lang="tr-TR" dirty="0" err="1"/>
              <a:t>DropBox</a:t>
            </a:r>
            <a:r>
              <a:rPr lang="tr-TR" dirty="0"/>
              <a:t> vb.) dahil edilmesine olanak tanır. otomatik olarak ve tüm geçmiş değişiklikleri zamana ve yazara göre görme imkanı.</a:t>
            </a:r>
          </a:p>
          <a:p>
            <a:pPr algn="just"/>
            <a:r>
              <a:rPr lang="tr-TR" dirty="0"/>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14"/>
          <p:cNvSpPr txBox="1">
            <a:spLocks noGrp="1"/>
          </p:cNvSpPr>
          <p:nvPr>
            <p:ph type="sldNum" idx="12"/>
          </p:nvPr>
        </p:nvSpPr>
        <p:spPr>
          <a:xfrm>
            <a:off x="4924799" y="10435012"/>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100"/>
              <a:buFont typeface="Arial"/>
              <a:buNone/>
            </a:pPr>
            <a:fld id="{00000000-1234-1234-1234-123412341234}" type="slidenum">
              <a:rPr lang="en-US"/>
              <a:pPr marL="0" lvl="0" indent="0" algn="r" rtl="0">
                <a:lnSpc>
                  <a:spcPct val="100000"/>
                </a:lnSpc>
                <a:spcBef>
                  <a:spcPts val="0"/>
                </a:spcBef>
                <a:spcAft>
                  <a:spcPts val="0"/>
                </a:spcAft>
                <a:buClr>
                  <a:srgbClr val="000000"/>
                </a:buClr>
                <a:buSzPts val="1100"/>
                <a:buFont typeface="Arial"/>
                <a:buNone/>
              </a:pPr>
              <a:t>14</a:t>
            </a:fld>
            <a:endParaRPr/>
          </a:p>
        </p:txBody>
      </p:sp>
      <p:sp>
        <p:nvSpPr>
          <p:cNvPr id="409" name="Google Shape;409;p14"/>
          <p:cNvSpPr txBox="1">
            <a:spLocks noGrp="1"/>
          </p:cNvSpPr>
          <p:nvPr>
            <p:ph type="body" idx="1"/>
          </p:nvPr>
        </p:nvSpPr>
        <p:spPr>
          <a:xfrm>
            <a:off x="1007787" y="1131800"/>
            <a:ext cx="5760000" cy="7083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850"/>
              </a:spcBef>
              <a:spcAft>
                <a:spcPts val="0"/>
              </a:spcAft>
              <a:buSzPts val="4000"/>
              <a:buNone/>
            </a:pPr>
            <a:r>
              <a:rPr lang="tr-TR" sz="3600" dirty="0">
                <a:latin typeface="Avenir"/>
                <a:ea typeface="Avenir"/>
                <a:cs typeface="Avenir"/>
                <a:sym typeface="Avenir"/>
              </a:rPr>
              <a:t>Araçlar</a:t>
            </a:r>
            <a:endParaRPr sz="5600" dirty="0"/>
          </a:p>
        </p:txBody>
      </p:sp>
      <p:sp>
        <p:nvSpPr>
          <p:cNvPr id="410" name="Google Shape;410;p14"/>
          <p:cNvSpPr txBox="1">
            <a:spLocks noGrp="1"/>
          </p:cNvSpPr>
          <p:nvPr>
            <p:ph type="body" idx="2"/>
          </p:nvPr>
        </p:nvSpPr>
        <p:spPr>
          <a:xfrm>
            <a:off x="726603" y="1711493"/>
            <a:ext cx="6322363" cy="1317600"/>
          </a:xfrm>
          <a:prstGeom prst="rect">
            <a:avLst/>
          </a:prstGeom>
          <a:noFill/>
          <a:ln>
            <a:noFill/>
          </a:ln>
        </p:spPr>
        <p:txBody>
          <a:bodyPr spcFirstLastPara="1" wrap="square" lIns="91425" tIns="45700" rIns="91425" bIns="45700" anchor="t" anchorCtr="0">
            <a:noAutofit/>
          </a:bodyPr>
          <a:lstStyle/>
          <a:p>
            <a:pPr algn="just"/>
            <a:r>
              <a:rPr lang="tr-TR" dirty="0"/>
              <a:t>	Aşağıdaki tablo, en sık kullanılan öğretim araçlarından bazılarını ve ayrıca bazen gözden kaçan bazılarını sunmaktadır. Bu araçların çeşitli </a:t>
            </a:r>
            <a:r>
              <a:rPr lang="tr-TR" dirty="0" err="1"/>
              <a:t>Insites</a:t>
            </a:r>
            <a:r>
              <a:rPr lang="tr-TR" dirty="0"/>
              <a:t> modüllerinde kullanıldığını ve gerekli olduğunu göreceksiniz.</a:t>
            </a:r>
          </a:p>
          <a:p>
            <a:pPr algn="just"/>
            <a:r>
              <a:rPr lang="tr-TR" dirty="0"/>
              <a:t> </a:t>
            </a:r>
          </a:p>
          <a:p>
            <a:pPr algn="just"/>
            <a:r>
              <a:rPr lang="tr-TR" dirty="0"/>
              <a:t>	Mümkünse, modüllerin öğretiminin, yaratıcı bir ortamın gelişebileceği ve her katılımcının tartışmaya dahil edilebileceği daha küçük gruplar halinde gerçekleşmesini öneriyoruz.</a:t>
            </a:r>
          </a:p>
          <a:p>
            <a:r>
              <a:rPr lang="tr-TR" dirty="0"/>
              <a:t> </a:t>
            </a:r>
          </a:p>
        </p:txBody>
      </p:sp>
      <p:graphicFrame>
        <p:nvGraphicFramePr>
          <p:cNvPr id="411" name="Google Shape;411;p14"/>
          <p:cNvGraphicFramePr/>
          <p:nvPr>
            <p:extLst>
              <p:ext uri="{D42A27DB-BD31-4B8C-83A1-F6EECF244321}">
                <p14:modId xmlns:p14="http://schemas.microsoft.com/office/powerpoint/2010/main" val="1524840502"/>
              </p:ext>
            </p:extLst>
          </p:nvPr>
        </p:nvGraphicFramePr>
        <p:xfrm>
          <a:off x="475933" y="3411722"/>
          <a:ext cx="6857999" cy="7389598"/>
        </p:xfrm>
        <a:graphic>
          <a:graphicData uri="http://schemas.openxmlformats.org/drawingml/2006/table">
            <a:tbl>
              <a:tblPr>
                <a:noFill/>
                <a:tableStyleId>{719E545C-40B9-49DD-BA96-1F7088CFF707}</a:tableStyleId>
              </a:tblPr>
              <a:tblGrid>
                <a:gridCol w="1878676">
                  <a:extLst>
                    <a:ext uri="{9D8B030D-6E8A-4147-A177-3AD203B41FA5}">
                      <a16:colId xmlns:a16="http://schemas.microsoft.com/office/drawing/2014/main" val="20000"/>
                    </a:ext>
                  </a:extLst>
                </a:gridCol>
                <a:gridCol w="3074317">
                  <a:extLst>
                    <a:ext uri="{9D8B030D-6E8A-4147-A177-3AD203B41FA5}">
                      <a16:colId xmlns:a16="http://schemas.microsoft.com/office/drawing/2014/main" val="20001"/>
                    </a:ext>
                  </a:extLst>
                </a:gridCol>
                <a:gridCol w="1905006">
                  <a:extLst>
                    <a:ext uri="{9D8B030D-6E8A-4147-A177-3AD203B41FA5}">
                      <a16:colId xmlns:a16="http://schemas.microsoft.com/office/drawing/2014/main" val="20002"/>
                    </a:ext>
                  </a:extLst>
                </a:gridCol>
              </a:tblGrid>
              <a:tr h="330099">
                <a:tc>
                  <a:txBody>
                    <a:bodyPr/>
                    <a:lstStyle/>
                    <a:p>
                      <a:pPr marL="0" marR="0" lvl="0" indent="0" algn="ctr" rtl="0">
                        <a:lnSpc>
                          <a:spcPct val="100000"/>
                        </a:lnSpc>
                        <a:spcBef>
                          <a:spcPts val="0"/>
                        </a:spcBef>
                        <a:spcAft>
                          <a:spcPts val="0"/>
                        </a:spcAft>
                        <a:buClr>
                          <a:srgbClr val="000000"/>
                        </a:buClr>
                        <a:buSzPts val="1400"/>
                        <a:buFont typeface="Arial"/>
                        <a:buNone/>
                      </a:pPr>
                      <a:r>
                        <a:rPr lang="tr-TR" sz="1400" u="none" strike="noStrike" cap="none" dirty="0">
                          <a:solidFill>
                            <a:schemeClr val="lt1"/>
                          </a:solidFill>
                          <a:latin typeface="Avenir"/>
                          <a:ea typeface="Avenir"/>
                          <a:cs typeface="Avenir"/>
                          <a:sym typeface="Avenir"/>
                        </a:rPr>
                        <a:t>Araç</a:t>
                      </a:r>
                      <a:r>
                        <a:rPr lang="en-US" sz="1400" u="none" strike="noStrike" cap="none" dirty="0">
                          <a:solidFill>
                            <a:schemeClr val="lt1"/>
                          </a:solidFill>
                          <a:latin typeface="Avenir"/>
                          <a:ea typeface="Avenir"/>
                          <a:cs typeface="Avenir"/>
                          <a:sym typeface="Avenir"/>
                        </a:rPr>
                        <a:t>	</a:t>
                      </a:r>
                      <a:endParaRPr sz="1400" u="none" strike="noStrike" cap="none" dirty="0">
                        <a:solidFill>
                          <a:schemeClr val="lt1"/>
                        </a:solidFill>
                        <a:latin typeface="Avenir"/>
                        <a:ea typeface="Avenir"/>
                        <a:cs typeface="Avenir"/>
                        <a:sym typeface="Avenir"/>
                      </a:endParaRPr>
                    </a:p>
                  </a:txBody>
                  <a:tcPr marL="91425" marR="91425" marT="91425" marB="91425">
                    <a:solidFill>
                      <a:srgbClr val="E43794"/>
                    </a:solidFill>
                  </a:tcPr>
                </a:tc>
                <a:tc>
                  <a:txBody>
                    <a:bodyPr/>
                    <a:lstStyle/>
                    <a:p>
                      <a:pPr marL="0" marR="0" lvl="0" indent="0" algn="ctr" rtl="0">
                        <a:lnSpc>
                          <a:spcPct val="100000"/>
                        </a:lnSpc>
                        <a:spcBef>
                          <a:spcPts val="0"/>
                        </a:spcBef>
                        <a:spcAft>
                          <a:spcPts val="0"/>
                        </a:spcAft>
                        <a:buClr>
                          <a:schemeClr val="dk1"/>
                        </a:buClr>
                        <a:buSzPts val="1100"/>
                        <a:buFont typeface="Arial"/>
                        <a:buNone/>
                      </a:pPr>
                      <a:r>
                        <a:rPr lang="tr-TR" sz="1400" u="none" strike="noStrike" cap="none" dirty="0">
                          <a:solidFill>
                            <a:schemeClr val="lt1"/>
                          </a:solidFill>
                          <a:latin typeface="Avenir"/>
                          <a:ea typeface="Avenir"/>
                          <a:cs typeface="Avenir"/>
                          <a:sym typeface="Avenir"/>
                        </a:rPr>
                        <a:t>Kullanım</a:t>
                      </a:r>
                      <a:endParaRPr sz="1400" u="none" strike="noStrike" cap="none" dirty="0">
                        <a:solidFill>
                          <a:schemeClr val="lt1"/>
                        </a:solidFill>
                        <a:latin typeface="Avenir"/>
                        <a:ea typeface="Avenir"/>
                        <a:cs typeface="Avenir"/>
                        <a:sym typeface="Avenir"/>
                      </a:endParaRPr>
                    </a:p>
                  </a:txBody>
                  <a:tcPr marL="91425" marR="91425" marT="91425" marB="91425">
                    <a:solidFill>
                      <a:srgbClr val="E43794"/>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tr-TR" sz="1400" u="none" strike="noStrike" cap="none" dirty="0">
                          <a:solidFill>
                            <a:schemeClr val="lt1"/>
                          </a:solidFill>
                          <a:latin typeface="Avenir"/>
                          <a:ea typeface="Avenir"/>
                          <a:cs typeface="Avenir"/>
                          <a:sym typeface="Avenir"/>
                        </a:rPr>
                        <a:t>Kaynaklar</a:t>
                      </a:r>
                      <a:endParaRPr sz="1400" u="none" strike="noStrike" cap="none" dirty="0">
                        <a:solidFill>
                          <a:schemeClr val="lt1"/>
                        </a:solidFill>
                        <a:latin typeface="Avenir"/>
                        <a:ea typeface="Avenir"/>
                        <a:cs typeface="Avenir"/>
                        <a:sym typeface="Avenir"/>
                      </a:endParaRPr>
                    </a:p>
                  </a:txBody>
                  <a:tcPr marL="91425" marR="91425" marT="91425" marB="91425">
                    <a:solidFill>
                      <a:srgbClr val="E43794"/>
                    </a:solidFill>
                  </a:tcPr>
                </a:tc>
                <a:extLst>
                  <a:ext uri="{0D108BD9-81ED-4DB2-BD59-A6C34878D82A}">
                    <a16:rowId xmlns:a16="http://schemas.microsoft.com/office/drawing/2014/main" val="10000"/>
                  </a:ext>
                </a:extLst>
              </a:tr>
              <a:tr h="1101257">
                <a:tc>
                  <a:txBody>
                    <a:bodyPr/>
                    <a:lstStyle/>
                    <a:p>
                      <a:pPr marL="0" marR="0" lvl="0" indent="0" algn="l" rtl="0">
                        <a:lnSpc>
                          <a:spcPct val="100000"/>
                        </a:lnSpc>
                        <a:spcBef>
                          <a:spcPts val="0"/>
                        </a:spcBef>
                        <a:spcAft>
                          <a:spcPts val="0"/>
                        </a:spcAft>
                        <a:buClr>
                          <a:srgbClr val="000000"/>
                        </a:buClr>
                        <a:buSzPts val="1200"/>
                        <a:buFont typeface="Arial"/>
                        <a:buNone/>
                      </a:pPr>
                      <a:r>
                        <a:rPr lang="tr-TR" sz="1200" u="none" strike="noStrike" cap="none" dirty="0">
                          <a:latin typeface="Avenir"/>
                          <a:ea typeface="Avenir"/>
                          <a:cs typeface="Avenir"/>
                          <a:sym typeface="Avenir"/>
                        </a:rPr>
                        <a:t>SUNUMLAR</a:t>
                      </a:r>
                      <a:endParaRPr sz="1200" u="none" strike="noStrike" cap="none" dirty="0">
                        <a:latin typeface="Avenir"/>
                        <a:ea typeface="Avenir"/>
                        <a:cs typeface="Avenir"/>
                        <a:sym typeface="Avenir"/>
                      </a:endParaRPr>
                    </a:p>
                    <a:p>
                      <a:pPr marL="0" marR="0" lvl="0" indent="0" algn="l" rtl="0">
                        <a:lnSpc>
                          <a:spcPct val="100000"/>
                        </a:lnSpc>
                        <a:spcBef>
                          <a:spcPts val="0"/>
                        </a:spcBef>
                        <a:spcAft>
                          <a:spcPts val="0"/>
                        </a:spcAft>
                        <a:buClr>
                          <a:srgbClr val="000000"/>
                        </a:buClr>
                        <a:buSzPts val="1200"/>
                        <a:buFont typeface="Arial"/>
                        <a:buNone/>
                      </a:pPr>
                      <a:r>
                        <a:rPr lang="en-US" sz="1200" u="none" strike="noStrike" cap="none" dirty="0" err="1">
                          <a:latin typeface="Avenir"/>
                          <a:ea typeface="Avenir"/>
                          <a:cs typeface="Avenir"/>
                          <a:sym typeface="Avenir"/>
                        </a:rPr>
                        <a:t>Powe</a:t>
                      </a:r>
                      <a:r>
                        <a:rPr lang="tr-TR" sz="1200" u="none" strike="noStrike" cap="none" dirty="0" err="1">
                          <a:latin typeface="Avenir"/>
                          <a:ea typeface="Avenir"/>
                          <a:cs typeface="Avenir"/>
                          <a:sym typeface="Avenir"/>
                        </a:rPr>
                        <a:t>rPoint</a:t>
                      </a:r>
                      <a:r>
                        <a:rPr lang="en-US" sz="1200" u="none" strike="noStrike" cap="none" dirty="0">
                          <a:latin typeface="Avenir"/>
                          <a:ea typeface="Avenir"/>
                          <a:cs typeface="Avenir"/>
                          <a:sym typeface="Avenir"/>
                        </a:rPr>
                        <a:t>, </a:t>
                      </a:r>
                      <a:r>
                        <a:rPr lang="tr-TR" sz="1200" u="none" strike="noStrike" cap="none" dirty="0">
                          <a:latin typeface="Avenir"/>
                          <a:ea typeface="Avenir"/>
                          <a:cs typeface="Avenir"/>
                          <a:sym typeface="Avenir"/>
                        </a:rPr>
                        <a:t>vs</a:t>
                      </a:r>
                      <a:r>
                        <a:rPr lang="en-US" sz="1200" u="none" strike="noStrike" cap="none" dirty="0">
                          <a:latin typeface="Avenir"/>
                          <a:ea typeface="Avenir"/>
                          <a:cs typeface="Avenir"/>
                          <a:sym typeface="Avenir"/>
                        </a:rPr>
                        <a:t>.</a:t>
                      </a:r>
                      <a:endParaRPr sz="1200" u="none" strike="noStrike" cap="none" dirty="0">
                        <a:latin typeface="Avenir"/>
                        <a:ea typeface="Avenir"/>
                        <a:cs typeface="Avenir"/>
                        <a:sym typeface="Avenir"/>
                      </a:endParaRPr>
                    </a:p>
                  </a:txBody>
                  <a:tcPr marL="91425" marR="91425" marT="91425" marB="91425"/>
                </a:tc>
                <a:tc>
                  <a:txBody>
                    <a:bodyPr/>
                    <a:lstStyle/>
                    <a:p>
                      <a:r>
                        <a:rPr lang="tr-TR" sz="1100" b="0" i="0" u="none" strike="noStrike" cap="none" dirty="0">
                          <a:solidFill>
                            <a:srgbClr val="000000"/>
                          </a:solidFill>
                          <a:latin typeface="Avenir"/>
                          <a:ea typeface="Arial"/>
                          <a:cs typeface="Arial"/>
                          <a:sym typeface="Arial"/>
                        </a:rPr>
                        <a:t>Sunum üzerine yazılan ana noktalar ve diğer </a:t>
                      </a:r>
                      <a:r>
                        <a:rPr lang="tr-TR" sz="1100" b="0" i="0" u="none" strike="noStrike" cap="none" dirty="0" err="1">
                          <a:solidFill>
                            <a:srgbClr val="000000"/>
                          </a:solidFill>
                          <a:latin typeface="Avenir"/>
                          <a:ea typeface="Arial"/>
                          <a:cs typeface="Arial"/>
                          <a:sym typeface="Arial"/>
                        </a:rPr>
                        <a:t>multimedya</a:t>
                      </a:r>
                      <a:r>
                        <a:rPr lang="tr-TR" sz="1100" b="0" i="0" u="none" strike="noStrike" cap="none" dirty="0">
                          <a:solidFill>
                            <a:srgbClr val="000000"/>
                          </a:solidFill>
                          <a:latin typeface="Avenir"/>
                          <a:ea typeface="Arial"/>
                          <a:cs typeface="Arial"/>
                          <a:sym typeface="Arial"/>
                        </a:rPr>
                        <a:t> kaynaklarına bağlantılar, vaka çalışmaları vb. ile görsel ve metinsel materyaller de dahil olmak üzere kaynaklar geniş bir sınıf ekranında görüntülenebilir.</a:t>
                      </a:r>
                    </a:p>
                  </a:txBody>
                  <a:tcPr marL="91425" marR="91425" marT="91425" marB="91425"/>
                </a:tc>
                <a:tc>
                  <a:txBody>
                    <a:bodyPr/>
                    <a:lstStyle/>
                    <a:p>
                      <a:pPr marL="0" marR="0" lvl="0" indent="0" algn="l" rtl="0">
                        <a:lnSpc>
                          <a:spcPct val="100000"/>
                        </a:lnSpc>
                        <a:spcBef>
                          <a:spcPts val="0"/>
                        </a:spcBef>
                        <a:spcAft>
                          <a:spcPts val="0"/>
                        </a:spcAft>
                        <a:buClr>
                          <a:srgbClr val="000000"/>
                        </a:buClr>
                        <a:buSzPts val="1200"/>
                        <a:buFont typeface="Arial"/>
                        <a:buNone/>
                      </a:pPr>
                      <a:r>
                        <a:rPr lang="tr-TR" sz="1200" u="none" strike="noStrike" cap="none" dirty="0">
                          <a:latin typeface="Avenir"/>
                          <a:ea typeface="Avenir"/>
                          <a:cs typeface="Avenir"/>
                          <a:sym typeface="Avenir"/>
                        </a:rPr>
                        <a:t>Bilgisayar, projeksiyon,büyük ekran</a:t>
                      </a:r>
                      <a:endParaRPr sz="1200" u="none" strike="noStrike" cap="none" dirty="0">
                        <a:latin typeface="Avenir"/>
                        <a:ea typeface="Avenir"/>
                        <a:cs typeface="Avenir"/>
                        <a:sym typeface="Avenir"/>
                      </a:endParaRPr>
                    </a:p>
                    <a:p>
                      <a:pPr marL="0" marR="0" lvl="0" indent="0" algn="l" rtl="0">
                        <a:lnSpc>
                          <a:spcPct val="100000"/>
                        </a:lnSpc>
                        <a:spcBef>
                          <a:spcPts val="0"/>
                        </a:spcBef>
                        <a:spcAft>
                          <a:spcPts val="0"/>
                        </a:spcAft>
                        <a:buClr>
                          <a:srgbClr val="000000"/>
                        </a:buClr>
                        <a:buSzPts val="1200"/>
                        <a:buFont typeface="Arial"/>
                        <a:buNone/>
                      </a:pPr>
                      <a:endParaRPr sz="1200" u="none" strike="noStrike" cap="none" dirty="0">
                        <a:latin typeface="Avenir"/>
                        <a:ea typeface="Avenir"/>
                        <a:cs typeface="Avenir"/>
                        <a:sym typeface="Avenir"/>
                      </a:endParaRPr>
                    </a:p>
                  </a:txBody>
                  <a:tcPr marL="91425" marR="91425" marT="91425" marB="91425"/>
                </a:tc>
                <a:extLst>
                  <a:ext uri="{0D108BD9-81ED-4DB2-BD59-A6C34878D82A}">
                    <a16:rowId xmlns:a16="http://schemas.microsoft.com/office/drawing/2014/main" val="10001"/>
                  </a:ext>
                </a:extLst>
              </a:tr>
              <a:tr h="1196336">
                <a:tc>
                  <a:txBody>
                    <a:bodyPr/>
                    <a:lstStyle/>
                    <a:p>
                      <a:pPr marL="0" marR="0" lvl="0" indent="0" algn="l" rtl="0">
                        <a:lnSpc>
                          <a:spcPct val="100000"/>
                        </a:lnSpc>
                        <a:spcBef>
                          <a:spcPts val="0"/>
                        </a:spcBef>
                        <a:spcAft>
                          <a:spcPts val="0"/>
                        </a:spcAft>
                        <a:buClr>
                          <a:srgbClr val="000000"/>
                        </a:buClr>
                        <a:buSzPts val="1200"/>
                        <a:buFont typeface="Arial"/>
                        <a:buNone/>
                      </a:pPr>
                      <a:r>
                        <a:rPr lang="tr-TR" sz="1200" u="none" strike="noStrike" cap="none" dirty="0">
                          <a:latin typeface="Avenir"/>
                          <a:ea typeface="Avenir"/>
                          <a:cs typeface="Avenir"/>
                          <a:sym typeface="Avenir"/>
                        </a:rPr>
                        <a:t>Videolar</a:t>
                      </a:r>
                      <a:r>
                        <a:rPr lang="en-US" sz="1200" u="none" strike="noStrike" cap="none" dirty="0">
                          <a:latin typeface="Avenir"/>
                          <a:ea typeface="Avenir"/>
                          <a:cs typeface="Avenir"/>
                          <a:sym typeface="Avenir"/>
                        </a:rPr>
                        <a:t>, W</a:t>
                      </a:r>
                      <a:r>
                        <a:rPr lang="tr-TR" sz="1200" u="none" strike="noStrike" cap="none" dirty="0" err="1">
                          <a:latin typeface="Avenir"/>
                          <a:ea typeface="Avenir"/>
                          <a:cs typeface="Avenir"/>
                          <a:sym typeface="Avenir"/>
                        </a:rPr>
                        <a:t>ebinarlar</a:t>
                      </a:r>
                      <a:r>
                        <a:rPr lang="en-US" sz="1200" u="none" strike="noStrike" cap="none" dirty="0">
                          <a:latin typeface="Avenir"/>
                          <a:ea typeface="Avenir"/>
                          <a:cs typeface="Avenir"/>
                          <a:sym typeface="Avenir"/>
                        </a:rPr>
                        <a:t>, </a:t>
                      </a:r>
                      <a:r>
                        <a:rPr lang="tr-TR" sz="1200" u="none" strike="noStrike" cap="none" dirty="0">
                          <a:latin typeface="Avenir"/>
                          <a:ea typeface="Avenir"/>
                          <a:cs typeface="Avenir"/>
                          <a:sym typeface="Avenir"/>
                        </a:rPr>
                        <a:t>Diğer </a:t>
                      </a:r>
                      <a:r>
                        <a:rPr lang="tr-TR" sz="1200" u="none" strike="noStrike" cap="none" dirty="0" err="1">
                          <a:latin typeface="Avenir"/>
                          <a:ea typeface="Avenir"/>
                          <a:cs typeface="Avenir"/>
                          <a:sym typeface="Avenir"/>
                        </a:rPr>
                        <a:t>Multimedya</a:t>
                      </a:r>
                      <a:r>
                        <a:rPr lang="tr-TR" sz="1200" u="none" strike="noStrike" cap="none" dirty="0">
                          <a:latin typeface="Avenir"/>
                          <a:ea typeface="Avenir"/>
                          <a:cs typeface="Avenir"/>
                          <a:sym typeface="Avenir"/>
                        </a:rPr>
                        <a:t> Araçları</a:t>
                      </a:r>
                      <a:endParaRPr sz="1200" u="none" strike="noStrike" cap="none" dirty="0">
                        <a:latin typeface="Avenir"/>
                        <a:ea typeface="Avenir"/>
                        <a:cs typeface="Avenir"/>
                        <a:sym typeface="Avenir"/>
                      </a:endParaRPr>
                    </a:p>
                    <a:p>
                      <a:pPr marL="0" marR="0" lvl="0" indent="0" algn="l" rtl="0">
                        <a:lnSpc>
                          <a:spcPct val="100000"/>
                        </a:lnSpc>
                        <a:spcBef>
                          <a:spcPts val="0"/>
                        </a:spcBef>
                        <a:spcAft>
                          <a:spcPts val="0"/>
                        </a:spcAft>
                        <a:buClr>
                          <a:srgbClr val="000000"/>
                        </a:buClr>
                        <a:buSzPts val="1200"/>
                        <a:buFont typeface="Arial"/>
                        <a:buNone/>
                      </a:pPr>
                      <a:r>
                        <a:rPr lang="en-US" sz="1200" u="none" strike="noStrike" cap="none" dirty="0" err="1">
                          <a:latin typeface="Avenir"/>
                          <a:ea typeface="Avenir"/>
                          <a:cs typeface="Avenir"/>
                          <a:sym typeface="Avenir"/>
                        </a:rPr>
                        <a:t>Youtube</a:t>
                      </a:r>
                      <a:r>
                        <a:rPr lang="en-US" sz="1200" u="none" strike="noStrike" cap="none" dirty="0">
                          <a:latin typeface="Avenir"/>
                          <a:ea typeface="Avenir"/>
                          <a:cs typeface="Avenir"/>
                          <a:sym typeface="Avenir"/>
                        </a:rPr>
                        <a:t>, </a:t>
                      </a:r>
                      <a:r>
                        <a:rPr lang="tr-TR" sz="1200" u="none" strike="noStrike" cap="none" dirty="0">
                          <a:latin typeface="Avenir"/>
                          <a:ea typeface="Avenir"/>
                          <a:cs typeface="Avenir"/>
                          <a:sym typeface="Avenir"/>
                        </a:rPr>
                        <a:t>Sosyal Medya</a:t>
                      </a:r>
                      <a:r>
                        <a:rPr lang="tr-TR" sz="1200" u="none" strike="noStrike" cap="none" baseline="0" dirty="0">
                          <a:latin typeface="Avenir"/>
                          <a:ea typeface="Avenir"/>
                          <a:cs typeface="Avenir"/>
                          <a:sym typeface="Avenir"/>
                        </a:rPr>
                        <a:t> vs.</a:t>
                      </a:r>
                      <a:endParaRPr sz="1200" u="none" strike="noStrike" cap="none" dirty="0">
                        <a:latin typeface="Avenir"/>
                        <a:ea typeface="Avenir"/>
                        <a:cs typeface="Avenir"/>
                        <a:sym typeface="Avenir"/>
                      </a:endParaRPr>
                    </a:p>
                  </a:txBody>
                  <a:tcPr marL="91425" marR="91425" marT="91425" marB="91425"/>
                </a:tc>
                <a:tc>
                  <a:txBody>
                    <a:bodyPr/>
                    <a:lstStyle/>
                    <a:p>
                      <a:r>
                        <a:rPr lang="tr-TR" sz="1100" b="0" i="0" u="none" strike="noStrike" cap="none" dirty="0">
                          <a:solidFill>
                            <a:srgbClr val="000000"/>
                          </a:solidFill>
                          <a:latin typeface="Arial"/>
                          <a:ea typeface="Arial"/>
                          <a:cs typeface="Arial"/>
                          <a:sym typeface="Arial"/>
                        </a:rPr>
                        <a:t>İçeriği tanıtmak ve gözden geçirmek, öğrenciler için erişilebilirliği artırmak, içeriğin bölümlerini daha derinlemesine açıklamak ve daha fazla tartışma için video materyali sağlamak için kaynaklara bağlantılar dahil edilmiştir.</a:t>
                      </a:r>
                    </a:p>
                    <a:p>
                      <a:r>
                        <a:rPr lang="tr-TR" sz="1100" b="0" i="0" u="none" strike="noStrike" cap="none" dirty="0">
                          <a:solidFill>
                            <a:srgbClr val="000000"/>
                          </a:solidFill>
                          <a:latin typeface="Arial"/>
                          <a:ea typeface="Arial"/>
                          <a:cs typeface="Arial"/>
                          <a:sym typeface="Arial"/>
                        </a:rPr>
                        <a:t> </a:t>
                      </a:r>
                    </a:p>
                  </a:txBody>
                  <a:tcPr marL="91425" marR="91425" marT="91425" marB="91425"/>
                </a:tc>
                <a:tc>
                  <a:txBody>
                    <a:bodyPr/>
                    <a:lstStyle/>
                    <a:p>
                      <a:pPr marL="0" marR="0" lvl="0" indent="0" algn="l" rtl="0">
                        <a:lnSpc>
                          <a:spcPct val="100000"/>
                        </a:lnSpc>
                        <a:spcBef>
                          <a:spcPts val="0"/>
                        </a:spcBef>
                        <a:spcAft>
                          <a:spcPts val="0"/>
                        </a:spcAft>
                        <a:buClr>
                          <a:srgbClr val="000000"/>
                        </a:buClr>
                        <a:buSzPts val="1200"/>
                        <a:buFont typeface="Arial"/>
                        <a:buNone/>
                      </a:pPr>
                      <a:r>
                        <a:rPr lang="tr-TR" sz="1200" u="none" strike="noStrike" cap="none" dirty="0">
                          <a:latin typeface="Avenir"/>
                          <a:ea typeface="Avenir"/>
                          <a:cs typeface="Avenir"/>
                          <a:sym typeface="Avenir"/>
                        </a:rPr>
                        <a:t>Bilgisayar,</a:t>
                      </a:r>
                      <a:r>
                        <a:rPr lang="tr-TR" sz="1200" u="none" strike="noStrike" cap="none" baseline="0" dirty="0">
                          <a:latin typeface="Avenir"/>
                          <a:ea typeface="Avenir"/>
                          <a:cs typeface="Avenir"/>
                          <a:sym typeface="Avenir"/>
                        </a:rPr>
                        <a:t> </a:t>
                      </a:r>
                      <a:r>
                        <a:rPr lang="tr-TR" sz="1200" u="none" strike="noStrike" cap="none" baseline="0" dirty="0" err="1">
                          <a:latin typeface="Avenir"/>
                          <a:ea typeface="Avenir"/>
                          <a:cs typeface="Avenir"/>
                          <a:sym typeface="Avenir"/>
                        </a:rPr>
                        <a:t>Proejeksiyon</a:t>
                      </a:r>
                      <a:r>
                        <a:rPr lang="tr-TR" sz="1200" u="none" strike="noStrike" cap="none" baseline="0" dirty="0">
                          <a:latin typeface="Avenir"/>
                          <a:ea typeface="Avenir"/>
                          <a:cs typeface="Avenir"/>
                          <a:sym typeface="Avenir"/>
                        </a:rPr>
                        <a:t>, Büyük Ekran, Ses Sistemi</a:t>
                      </a:r>
                      <a:endParaRPr sz="1200" u="none" strike="noStrike" cap="none" dirty="0">
                        <a:latin typeface="Avenir"/>
                        <a:ea typeface="Avenir"/>
                        <a:cs typeface="Avenir"/>
                        <a:sym typeface="Avenir"/>
                      </a:endParaRPr>
                    </a:p>
                  </a:txBody>
                  <a:tcPr marL="91425" marR="91425" marT="91425" marB="91425"/>
                </a:tc>
                <a:extLst>
                  <a:ext uri="{0D108BD9-81ED-4DB2-BD59-A6C34878D82A}">
                    <a16:rowId xmlns:a16="http://schemas.microsoft.com/office/drawing/2014/main" val="10002"/>
                  </a:ext>
                </a:extLst>
              </a:tr>
              <a:tr h="983006">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dirty="0">
                          <a:latin typeface="Avenir"/>
                          <a:ea typeface="Avenir"/>
                          <a:cs typeface="Avenir"/>
                          <a:sym typeface="Avenir"/>
                        </a:rPr>
                        <a:t>WEBINAR (online </a:t>
                      </a:r>
                      <a:r>
                        <a:rPr lang="tr-TR" sz="1200" u="none" strike="noStrike" cap="none" dirty="0">
                          <a:latin typeface="Avenir"/>
                          <a:ea typeface="Avenir"/>
                          <a:cs typeface="Avenir"/>
                          <a:sym typeface="Avenir"/>
                        </a:rPr>
                        <a:t>Öğrenme</a:t>
                      </a:r>
                      <a:r>
                        <a:rPr lang="en-US" sz="1200" u="none" strike="noStrike" cap="none" dirty="0">
                          <a:latin typeface="Avenir"/>
                          <a:ea typeface="Avenir"/>
                          <a:cs typeface="Avenir"/>
                          <a:sym typeface="Avenir"/>
                        </a:rPr>
                        <a:t>)</a:t>
                      </a:r>
                      <a:endParaRPr sz="1200" u="none" strike="noStrike" cap="none" dirty="0">
                        <a:latin typeface="Avenir"/>
                        <a:ea typeface="Avenir"/>
                        <a:cs typeface="Avenir"/>
                        <a:sym typeface="Avenir"/>
                      </a:endParaRPr>
                    </a:p>
                  </a:txBody>
                  <a:tcPr marL="91425" marR="91425" marT="91425" marB="91425"/>
                </a:tc>
                <a:tc>
                  <a:txBody>
                    <a:bodyPr/>
                    <a:lstStyle/>
                    <a:p>
                      <a:r>
                        <a:rPr lang="tr-TR" sz="1100" b="0" i="0" u="none" strike="noStrike" cap="none" dirty="0" err="1">
                          <a:solidFill>
                            <a:srgbClr val="000000"/>
                          </a:solidFill>
                          <a:latin typeface="Arial"/>
                          <a:ea typeface="Arial"/>
                          <a:cs typeface="Arial"/>
                          <a:sym typeface="Arial"/>
                        </a:rPr>
                        <a:t>Insites</a:t>
                      </a:r>
                      <a:r>
                        <a:rPr lang="tr-TR" sz="1100" b="0" i="0" u="none" strike="noStrike" cap="none" dirty="0">
                          <a:solidFill>
                            <a:srgbClr val="000000"/>
                          </a:solidFill>
                          <a:latin typeface="Arial"/>
                          <a:ea typeface="Arial"/>
                          <a:cs typeface="Arial"/>
                          <a:sym typeface="Arial"/>
                        </a:rPr>
                        <a:t> </a:t>
                      </a:r>
                      <a:r>
                        <a:rPr lang="tr-TR" sz="1100" b="0" i="0" u="none" strike="noStrike" cap="none" dirty="0" err="1">
                          <a:solidFill>
                            <a:srgbClr val="000000"/>
                          </a:solidFill>
                          <a:latin typeface="Arial"/>
                          <a:ea typeface="Arial"/>
                          <a:cs typeface="Arial"/>
                          <a:sym typeface="Arial"/>
                        </a:rPr>
                        <a:t>Powerpoints</a:t>
                      </a:r>
                      <a:r>
                        <a:rPr lang="tr-TR" sz="1100" b="0" i="0" u="none" strike="noStrike" cap="none" dirty="0">
                          <a:solidFill>
                            <a:srgbClr val="000000"/>
                          </a:solidFill>
                          <a:latin typeface="Arial"/>
                          <a:ea typeface="Arial"/>
                          <a:cs typeface="Arial"/>
                          <a:sym typeface="Arial"/>
                        </a:rPr>
                        <a:t> çevrimiçi oturumlarda kullanılabilir ve tüm </a:t>
                      </a:r>
                      <a:r>
                        <a:rPr lang="tr-TR" sz="1100" b="0" i="0" u="none" strike="noStrike" cap="none" dirty="0" err="1">
                          <a:solidFill>
                            <a:srgbClr val="000000"/>
                          </a:solidFill>
                          <a:latin typeface="Arial"/>
                          <a:ea typeface="Arial"/>
                          <a:cs typeface="Arial"/>
                          <a:sym typeface="Arial"/>
                        </a:rPr>
                        <a:t>Insites</a:t>
                      </a:r>
                      <a:r>
                        <a:rPr lang="tr-TR" sz="1100" b="0" i="0" u="none" strike="noStrike" cap="none" dirty="0">
                          <a:solidFill>
                            <a:srgbClr val="000000"/>
                          </a:solidFill>
                          <a:latin typeface="Arial"/>
                          <a:ea typeface="Arial"/>
                          <a:cs typeface="Arial"/>
                          <a:sym typeface="Arial"/>
                        </a:rPr>
                        <a:t> kaynakları indirilebilir veya bir web seminerinde kullanım için çevrimiçi olarak doğrudan erişilebilir durumdadır.</a:t>
                      </a:r>
                    </a:p>
                    <a:p>
                      <a:r>
                        <a:rPr lang="tr-TR" sz="1100" b="0" i="0" u="none" strike="noStrike" cap="none" dirty="0">
                          <a:solidFill>
                            <a:srgbClr val="000000"/>
                          </a:solidFill>
                          <a:latin typeface="Arial"/>
                          <a:ea typeface="Arial"/>
                          <a:cs typeface="Arial"/>
                          <a:sym typeface="Arial"/>
                        </a:rPr>
                        <a:t> </a:t>
                      </a:r>
                    </a:p>
                  </a:txBody>
                  <a:tcPr marL="91425" marR="91425" marT="91425" marB="91425"/>
                </a:tc>
                <a:tc>
                  <a:txBody>
                    <a:bodyPr/>
                    <a:lstStyle/>
                    <a:p>
                      <a:pPr marL="0" marR="0" lvl="0" indent="0" algn="l" rtl="0">
                        <a:lnSpc>
                          <a:spcPct val="100000"/>
                        </a:lnSpc>
                        <a:spcBef>
                          <a:spcPts val="0"/>
                        </a:spcBef>
                        <a:spcAft>
                          <a:spcPts val="0"/>
                        </a:spcAft>
                        <a:buClr>
                          <a:srgbClr val="000000"/>
                        </a:buClr>
                        <a:buSzPts val="1200"/>
                        <a:buFont typeface="Arial"/>
                        <a:buNone/>
                      </a:pPr>
                      <a:r>
                        <a:rPr lang="tr-TR" sz="1200" u="none" strike="noStrike" cap="none" dirty="0">
                          <a:latin typeface="Avenir"/>
                          <a:ea typeface="Avenir"/>
                          <a:cs typeface="Avenir"/>
                          <a:sym typeface="Avenir"/>
                        </a:rPr>
                        <a:t>Bilgisayar</a:t>
                      </a:r>
                      <a:r>
                        <a:rPr lang="en-US" sz="1200" u="none" strike="noStrike" cap="none" dirty="0">
                          <a:latin typeface="Avenir"/>
                          <a:ea typeface="Avenir"/>
                          <a:cs typeface="Avenir"/>
                          <a:sym typeface="Avenir"/>
                        </a:rPr>
                        <a:t>,</a:t>
                      </a:r>
                      <a:r>
                        <a:rPr lang="tr-TR" sz="1200" u="none" strike="noStrike" cap="none" dirty="0">
                          <a:latin typeface="Avenir"/>
                          <a:ea typeface="Avenir"/>
                          <a:cs typeface="Avenir"/>
                          <a:sym typeface="Avenir"/>
                        </a:rPr>
                        <a:t>mikrofon</a:t>
                      </a:r>
                      <a:r>
                        <a:rPr lang="en-US" sz="1200" u="none" strike="noStrike" cap="none" dirty="0">
                          <a:latin typeface="Avenir"/>
                          <a:ea typeface="Avenir"/>
                          <a:cs typeface="Avenir"/>
                          <a:sym typeface="Avenir"/>
                        </a:rPr>
                        <a:t>,</a:t>
                      </a:r>
                      <a:r>
                        <a:rPr lang="tr-TR" sz="1200" u="none" strike="noStrike" cap="none" dirty="0">
                          <a:latin typeface="Avenir"/>
                          <a:ea typeface="Avenir"/>
                          <a:cs typeface="Avenir"/>
                          <a:sym typeface="Avenir"/>
                        </a:rPr>
                        <a:t> kamera</a:t>
                      </a:r>
                      <a:r>
                        <a:rPr lang="en-US" sz="1200" u="none" strike="noStrike" cap="none" dirty="0">
                          <a:latin typeface="Avenir"/>
                          <a:ea typeface="Avenir"/>
                          <a:cs typeface="Avenir"/>
                          <a:sym typeface="Avenir"/>
                        </a:rPr>
                        <a:t>, </a:t>
                      </a:r>
                      <a:r>
                        <a:rPr lang="tr-TR" sz="1200" u="none" strike="noStrike" cap="none" dirty="0" err="1">
                          <a:latin typeface="Avenir"/>
                          <a:ea typeface="Avenir"/>
                          <a:cs typeface="Avenir"/>
                          <a:sym typeface="Avenir"/>
                        </a:rPr>
                        <a:t>Insıtes</a:t>
                      </a:r>
                      <a:r>
                        <a:rPr lang="tr-TR" sz="1200" u="none" strike="noStrike" cap="none" dirty="0">
                          <a:latin typeface="Avenir"/>
                          <a:ea typeface="Avenir"/>
                          <a:cs typeface="Avenir"/>
                          <a:sym typeface="Avenir"/>
                        </a:rPr>
                        <a:t> Web Sitesi Linki</a:t>
                      </a:r>
                      <a:endParaRPr sz="1200" u="none" strike="noStrike" cap="none" dirty="0">
                        <a:latin typeface="Avenir"/>
                        <a:ea typeface="Avenir"/>
                        <a:cs typeface="Avenir"/>
                        <a:sym typeface="Avenir"/>
                      </a:endParaRPr>
                    </a:p>
                  </a:txBody>
                  <a:tcPr marL="91425" marR="91425" marT="91425" marB="91425"/>
                </a:tc>
                <a:extLst>
                  <a:ext uri="{0D108BD9-81ED-4DB2-BD59-A6C34878D82A}">
                    <a16:rowId xmlns:a16="http://schemas.microsoft.com/office/drawing/2014/main" val="10003"/>
                  </a:ext>
                </a:extLst>
              </a:tr>
              <a:tr h="842066">
                <a:tc>
                  <a:txBody>
                    <a:bodyPr/>
                    <a:lstStyle/>
                    <a:p>
                      <a:pPr marL="0" marR="0" lvl="0" indent="0" algn="l" rtl="0">
                        <a:lnSpc>
                          <a:spcPct val="100000"/>
                        </a:lnSpc>
                        <a:spcBef>
                          <a:spcPts val="0"/>
                        </a:spcBef>
                        <a:spcAft>
                          <a:spcPts val="0"/>
                        </a:spcAft>
                        <a:buClr>
                          <a:srgbClr val="000000"/>
                        </a:buClr>
                        <a:buSzPts val="1200"/>
                        <a:buFont typeface="Arial"/>
                        <a:buNone/>
                      </a:pPr>
                      <a:r>
                        <a:rPr lang="tr-TR" sz="1200" u="none" strike="noStrike" cap="none" dirty="0">
                          <a:latin typeface="Avenir"/>
                          <a:ea typeface="Avenir"/>
                          <a:cs typeface="Avenir"/>
                          <a:sym typeface="Avenir"/>
                        </a:rPr>
                        <a:t>BEYAZTAHTA</a:t>
                      </a:r>
                      <a:endParaRPr sz="1200" u="none" strike="noStrike" cap="none" dirty="0">
                        <a:latin typeface="Avenir"/>
                        <a:ea typeface="Avenir"/>
                        <a:cs typeface="Avenir"/>
                        <a:sym typeface="Avenir"/>
                      </a:endParaRPr>
                    </a:p>
                  </a:txBody>
                  <a:tcPr marL="91425" marR="91425" marT="91425" marB="91425"/>
                </a:tc>
                <a:tc>
                  <a:txBody>
                    <a:bodyPr/>
                    <a:lstStyle/>
                    <a:p>
                      <a:r>
                        <a:rPr lang="tr-TR" sz="1100" b="0" i="0" u="none" strike="noStrike" cap="none" dirty="0">
                          <a:solidFill>
                            <a:srgbClr val="000000"/>
                          </a:solidFill>
                          <a:latin typeface="Arial"/>
                          <a:ea typeface="Arial"/>
                          <a:cs typeface="Arial"/>
                          <a:sym typeface="Arial"/>
                        </a:rPr>
                        <a:t>Modüller, öğrenmeyi yönlendirmek ve grup çalışması ve geri bildirimi sağlamak için görsel, fiziksel ve kinetik komutları ve araçları kullanabilen alıştırmalara sahiptir.</a:t>
                      </a:r>
                    </a:p>
                    <a:p>
                      <a:r>
                        <a:rPr lang="tr-TR" sz="1100" b="0" i="0" u="none" strike="noStrike" cap="none" dirty="0">
                          <a:solidFill>
                            <a:srgbClr val="000000"/>
                          </a:solidFill>
                          <a:latin typeface="Arial"/>
                          <a:ea typeface="Arial"/>
                          <a:cs typeface="Arial"/>
                          <a:sym typeface="Arial"/>
                        </a:rPr>
                        <a:t> </a:t>
                      </a:r>
                    </a:p>
                  </a:txBody>
                  <a:tcPr marL="91425" marR="91425" marT="91425" marB="91425"/>
                </a:tc>
                <a:tc>
                  <a:txBody>
                    <a:bodyPr/>
                    <a:lstStyle/>
                    <a:p>
                      <a:pPr marL="0" marR="0" lvl="0" indent="0" algn="l" rtl="0">
                        <a:lnSpc>
                          <a:spcPct val="100000"/>
                        </a:lnSpc>
                        <a:spcBef>
                          <a:spcPts val="0"/>
                        </a:spcBef>
                        <a:spcAft>
                          <a:spcPts val="0"/>
                        </a:spcAft>
                        <a:buClr>
                          <a:srgbClr val="000000"/>
                        </a:buClr>
                        <a:buSzPts val="1200"/>
                        <a:buFont typeface="Arial"/>
                        <a:buNone/>
                      </a:pPr>
                      <a:r>
                        <a:rPr lang="tr-TR" sz="1200" u="none" strike="noStrike" cap="none" dirty="0" err="1">
                          <a:latin typeface="Avenir"/>
                          <a:ea typeface="Avenir"/>
                          <a:cs typeface="Avenir"/>
                          <a:sym typeface="Avenir"/>
                        </a:rPr>
                        <a:t>Beyaz</a:t>
                      </a:r>
                      <a:r>
                        <a:rPr lang="tr-TR" sz="1200" u="none" strike="noStrike" cap="none" baseline="0" dirty="0" err="1">
                          <a:latin typeface="Avenir"/>
                          <a:ea typeface="Avenir"/>
                          <a:cs typeface="Avenir"/>
                          <a:sym typeface="Avenir"/>
                        </a:rPr>
                        <a:t>tahta</a:t>
                      </a:r>
                      <a:r>
                        <a:rPr lang="en-US" sz="1200" u="none" strike="noStrike" cap="none" dirty="0">
                          <a:latin typeface="Avenir"/>
                          <a:ea typeface="Avenir"/>
                          <a:cs typeface="Avenir"/>
                          <a:sym typeface="Avenir"/>
                        </a:rPr>
                        <a:t>, </a:t>
                      </a:r>
                      <a:r>
                        <a:rPr lang="tr-TR" sz="1200" u="none" strike="noStrike" cap="none" dirty="0">
                          <a:latin typeface="Avenir"/>
                          <a:ea typeface="Avenir"/>
                          <a:cs typeface="Avenir"/>
                          <a:sym typeface="Avenir"/>
                        </a:rPr>
                        <a:t>renkli işaretçiler</a:t>
                      </a:r>
                      <a:r>
                        <a:rPr lang="en-US" sz="1200" u="none" strike="noStrike" cap="none" dirty="0">
                          <a:latin typeface="Avenir"/>
                          <a:ea typeface="Avenir"/>
                          <a:cs typeface="Avenir"/>
                          <a:sym typeface="Avenir"/>
                        </a:rPr>
                        <a:t>, magnet</a:t>
                      </a:r>
                      <a:r>
                        <a:rPr lang="tr-TR" sz="1200" u="none" strike="noStrike" cap="none" dirty="0" err="1">
                          <a:latin typeface="Avenir"/>
                          <a:ea typeface="Avenir"/>
                          <a:cs typeface="Avenir"/>
                          <a:sym typeface="Avenir"/>
                        </a:rPr>
                        <a:t>ler</a:t>
                      </a:r>
                      <a:r>
                        <a:rPr lang="en-US" sz="1200" u="none" strike="noStrike" cap="none" dirty="0">
                          <a:latin typeface="Avenir"/>
                          <a:ea typeface="Avenir"/>
                          <a:cs typeface="Avenir"/>
                          <a:sym typeface="Avenir"/>
                        </a:rPr>
                        <a:t>, </a:t>
                      </a:r>
                      <a:r>
                        <a:rPr lang="tr-TR" sz="1200" u="none" strike="noStrike" cap="none" dirty="0">
                          <a:latin typeface="Avenir"/>
                          <a:ea typeface="Avenir"/>
                          <a:cs typeface="Avenir"/>
                          <a:sym typeface="Avenir"/>
                        </a:rPr>
                        <a:t>kağıtlar</a:t>
                      </a:r>
                      <a:endParaRPr sz="1200" u="none" strike="noStrike" cap="none" dirty="0">
                        <a:latin typeface="Avenir"/>
                        <a:ea typeface="Avenir"/>
                        <a:cs typeface="Avenir"/>
                        <a:sym typeface="Avenir"/>
                      </a:endParaRPr>
                    </a:p>
                  </a:txBody>
                  <a:tcPr marL="91425" marR="91425" marT="91425" marB="91425"/>
                </a:tc>
                <a:extLst>
                  <a:ext uri="{0D108BD9-81ED-4DB2-BD59-A6C34878D82A}">
                    <a16:rowId xmlns:a16="http://schemas.microsoft.com/office/drawing/2014/main" val="10004"/>
                  </a:ext>
                </a:extLst>
              </a:tr>
              <a:tr h="1411691">
                <a:tc>
                  <a:txBody>
                    <a:bodyPr/>
                    <a:lstStyle/>
                    <a:p>
                      <a:pPr marL="0" marR="0" lvl="0" indent="0" algn="l" rtl="0">
                        <a:lnSpc>
                          <a:spcPct val="100000"/>
                        </a:lnSpc>
                        <a:spcBef>
                          <a:spcPts val="0"/>
                        </a:spcBef>
                        <a:spcAft>
                          <a:spcPts val="0"/>
                        </a:spcAft>
                        <a:buClr>
                          <a:srgbClr val="000000"/>
                        </a:buClr>
                        <a:buSzPts val="1200"/>
                        <a:buFont typeface="Arial"/>
                        <a:buNone/>
                      </a:pPr>
                      <a:r>
                        <a:rPr lang="tr-TR" sz="1200" u="none" strike="noStrike" cap="none" dirty="0">
                          <a:latin typeface="Avenir"/>
                          <a:ea typeface="Avenir"/>
                          <a:cs typeface="Avenir"/>
                          <a:sym typeface="Avenir"/>
                        </a:rPr>
                        <a:t>Kitap bölümleri, dijital medyadan makaleler</a:t>
                      </a:r>
                      <a:endParaRPr sz="1200" u="none" strike="noStrike" cap="none" dirty="0">
                        <a:latin typeface="Avenir"/>
                        <a:ea typeface="Avenir"/>
                        <a:cs typeface="Avenir"/>
                        <a:sym typeface="Avenir"/>
                      </a:endParaRPr>
                    </a:p>
                  </a:txBody>
                  <a:tcPr marL="91425" marR="91425" marT="91425" marB="91425"/>
                </a:tc>
                <a:tc>
                  <a:txBody>
                    <a:bodyPr/>
                    <a:lstStyle/>
                    <a:p>
                      <a:r>
                        <a:rPr lang="tr-TR" sz="1100" b="0" i="0" u="none" strike="noStrike" cap="none" dirty="0" err="1">
                          <a:solidFill>
                            <a:srgbClr val="000000"/>
                          </a:solidFill>
                          <a:latin typeface="Arial"/>
                          <a:ea typeface="Arial"/>
                          <a:cs typeface="Arial"/>
                          <a:sym typeface="Arial"/>
                        </a:rPr>
                        <a:t>Insites</a:t>
                      </a:r>
                      <a:r>
                        <a:rPr lang="tr-TR" sz="1100" b="0" i="0" u="none" strike="noStrike" cap="none" dirty="0">
                          <a:solidFill>
                            <a:srgbClr val="000000"/>
                          </a:solidFill>
                          <a:latin typeface="Arial"/>
                          <a:ea typeface="Arial"/>
                          <a:cs typeface="Arial"/>
                          <a:sym typeface="Arial"/>
                        </a:rPr>
                        <a:t>, farklı öğrenme stillerine hitap etmek, içeriğin bölümlerini açıklamak ve daha fazla tartışma için yazılı materyal kullanmak için Powerpoint modül slaytlarının yanı sıra veya bunların yanında yazdırılabilen metin tabanlı referanslara sahiptir.</a:t>
                      </a:r>
                    </a:p>
                    <a:p>
                      <a:r>
                        <a:rPr lang="tr-TR" sz="1100" b="0" i="0" u="none" strike="noStrike" cap="none" dirty="0">
                          <a:solidFill>
                            <a:srgbClr val="000000"/>
                          </a:solidFill>
                          <a:latin typeface="Arial"/>
                          <a:ea typeface="Arial"/>
                          <a:cs typeface="Arial"/>
                          <a:sym typeface="Arial"/>
                        </a:rPr>
                        <a:t> </a:t>
                      </a:r>
                    </a:p>
                  </a:txBody>
                  <a:tcPr marL="91425" marR="91425" marT="91425" marB="91425"/>
                </a:tc>
                <a:tc>
                  <a:txBody>
                    <a:bodyPr/>
                    <a:lstStyle/>
                    <a:p>
                      <a:pPr marL="0" marR="0" lvl="0" indent="0" algn="l" rtl="0">
                        <a:lnSpc>
                          <a:spcPct val="100000"/>
                        </a:lnSpc>
                        <a:spcBef>
                          <a:spcPts val="0"/>
                        </a:spcBef>
                        <a:spcAft>
                          <a:spcPts val="0"/>
                        </a:spcAft>
                        <a:buClr>
                          <a:srgbClr val="000000"/>
                        </a:buClr>
                        <a:buSzPts val="1200"/>
                        <a:buFont typeface="Arial"/>
                        <a:buNone/>
                      </a:pPr>
                      <a:r>
                        <a:rPr lang="tr-TR" sz="1200" u="none" strike="noStrike" cap="none" dirty="0">
                          <a:latin typeface="Avenir"/>
                          <a:ea typeface="Avenir"/>
                          <a:cs typeface="Avenir"/>
                          <a:sym typeface="Avenir"/>
                        </a:rPr>
                        <a:t>Siyah-Beyaz</a:t>
                      </a:r>
                      <a:r>
                        <a:rPr lang="tr-TR" sz="1200" u="none" strike="noStrike" cap="none" baseline="0" dirty="0">
                          <a:latin typeface="Avenir"/>
                          <a:ea typeface="Avenir"/>
                          <a:cs typeface="Avenir"/>
                          <a:sym typeface="Avenir"/>
                        </a:rPr>
                        <a:t> ya da Renkli Yazıcı</a:t>
                      </a:r>
                      <a:endParaRPr sz="1200" u="none" strike="noStrike" cap="none" dirty="0">
                        <a:latin typeface="Avenir"/>
                        <a:ea typeface="Avenir"/>
                        <a:cs typeface="Avenir"/>
                        <a:sym typeface="Avenir"/>
                      </a:endParaRPr>
                    </a:p>
                  </a:txBody>
                  <a:tcPr marL="91425" marR="91425" marT="91425" marB="91425"/>
                </a:tc>
                <a:extLst>
                  <a:ext uri="{0D108BD9-81ED-4DB2-BD59-A6C34878D82A}">
                    <a16:rowId xmlns:a16="http://schemas.microsoft.com/office/drawing/2014/main" val="10005"/>
                  </a:ext>
                </a:extLst>
              </a:tr>
              <a:tr h="670062">
                <a:tc>
                  <a:txBody>
                    <a:bodyPr/>
                    <a:lstStyle/>
                    <a:p>
                      <a:pPr marL="0" marR="0" lvl="0" indent="0" algn="l" rtl="0">
                        <a:lnSpc>
                          <a:spcPct val="100000"/>
                        </a:lnSpc>
                        <a:spcBef>
                          <a:spcPts val="0"/>
                        </a:spcBef>
                        <a:spcAft>
                          <a:spcPts val="0"/>
                        </a:spcAft>
                        <a:buClr>
                          <a:srgbClr val="000000"/>
                        </a:buClr>
                        <a:buSzPts val="1200"/>
                        <a:buFont typeface="Arial"/>
                        <a:buNone/>
                      </a:pPr>
                      <a:r>
                        <a:rPr lang="tr-TR" sz="1200" u="none" strike="noStrike" cap="none" dirty="0">
                          <a:latin typeface="Avenir"/>
                          <a:ea typeface="Avenir"/>
                          <a:cs typeface="Avenir"/>
                          <a:sym typeface="Avenir"/>
                        </a:rPr>
                        <a:t>Diğer Öğretici Yardımcılar/ Araçlar</a:t>
                      </a:r>
                      <a:r>
                        <a:rPr lang="en-US" sz="1200" u="none" strike="noStrike" cap="none" dirty="0">
                          <a:latin typeface="Avenir"/>
                          <a:ea typeface="Avenir"/>
                          <a:cs typeface="Avenir"/>
                          <a:sym typeface="Avenir"/>
                        </a:rPr>
                        <a:t> </a:t>
                      </a:r>
                      <a:r>
                        <a:rPr lang="tr-TR" sz="1200" u="none" strike="noStrike" cap="none" dirty="0">
                          <a:latin typeface="Avenir"/>
                          <a:ea typeface="Avenir"/>
                          <a:cs typeface="Avenir"/>
                          <a:sym typeface="Avenir"/>
                        </a:rPr>
                        <a:t>Dijital Araçlar</a:t>
                      </a:r>
                      <a:endParaRPr sz="1200" u="none" strike="noStrike" cap="none" dirty="0">
                        <a:latin typeface="Avenir"/>
                        <a:ea typeface="Avenir"/>
                        <a:cs typeface="Avenir"/>
                        <a:sym typeface="Avenir"/>
                      </a:endParaRPr>
                    </a:p>
                    <a:p>
                      <a:pPr marL="0" marR="0" lvl="0" indent="0" algn="l" rtl="0">
                        <a:lnSpc>
                          <a:spcPct val="100000"/>
                        </a:lnSpc>
                        <a:spcBef>
                          <a:spcPts val="0"/>
                        </a:spcBef>
                        <a:spcAft>
                          <a:spcPts val="0"/>
                        </a:spcAft>
                        <a:buClr>
                          <a:srgbClr val="000000"/>
                        </a:buClr>
                        <a:buSzPts val="1200"/>
                        <a:buFont typeface="Arial"/>
                        <a:buNone/>
                      </a:pPr>
                      <a:endParaRPr sz="1200" u="none" strike="noStrike" cap="none" dirty="0">
                        <a:latin typeface="Avenir"/>
                        <a:ea typeface="Avenir"/>
                        <a:cs typeface="Avenir"/>
                        <a:sym typeface="Avenir"/>
                      </a:endParaRPr>
                    </a:p>
                  </a:txBody>
                  <a:tcPr marL="91425" marR="91425" marT="91425" marB="91425"/>
                </a:tc>
                <a:tc>
                  <a:txBody>
                    <a:bodyPr/>
                    <a:lstStyle/>
                    <a:p>
                      <a:r>
                        <a:rPr lang="tr-TR" sz="1100" b="0" i="0" u="none" strike="noStrike" cap="none" dirty="0">
                          <a:solidFill>
                            <a:srgbClr val="000000"/>
                          </a:solidFill>
                          <a:latin typeface="Arial"/>
                          <a:ea typeface="Arial"/>
                          <a:cs typeface="Arial"/>
                          <a:sym typeface="Arial"/>
                        </a:rPr>
                        <a:t>Sunumlar ve VR gözlükleri gibi </a:t>
                      </a:r>
                      <a:r>
                        <a:rPr lang="tr-TR" sz="1100" b="0" i="0" u="none" strike="noStrike" cap="none" dirty="0" err="1">
                          <a:solidFill>
                            <a:srgbClr val="000000"/>
                          </a:solidFill>
                          <a:latin typeface="Arial"/>
                          <a:ea typeface="Arial"/>
                          <a:cs typeface="Arial"/>
                          <a:sym typeface="Arial"/>
                        </a:rPr>
                        <a:t>Insites</a:t>
                      </a:r>
                      <a:r>
                        <a:rPr lang="tr-TR" sz="1100" b="0" i="0" u="none" strike="noStrike" cap="none" dirty="0">
                          <a:solidFill>
                            <a:srgbClr val="000000"/>
                          </a:solidFill>
                          <a:latin typeface="Arial"/>
                          <a:ea typeface="Arial"/>
                          <a:cs typeface="Arial"/>
                          <a:sym typeface="Arial"/>
                        </a:rPr>
                        <a:t> kaynaklarını destekleyebilecek çeşitli potansiyel geleneksel ve yeni araçlar vardır.</a:t>
                      </a:r>
                    </a:p>
                  </a:txBody>
                  <a:tcPr marL="91425" marR="91425" marT="91425" marB="91425"/>
                </a:tc>
                <a:tc>
                  <a:txBody>
                    <a:bodyPr/>
                    <a:lstStyle/>
                    <a:p>
                      <a:r>
                        <a:rPr lang="tr-TR" sz="1100" b="0" i="0" u="none" strike="noStrike" cap="none" dirty="0" err="1">
                          <a:solidFill>
                            <a:srgbClr val="000000"/>
                          </a:solidFill>
                          <a:latin typeface="Arial"/>
                          <a:ea typeface="Arial"/>
                          <a:cs typeface="Arial"/>
                          <a:sym typeface="Arial"/>
                        </a:rPr>
                        <a:t>Flipchart</a:t>
                      </a:r>
                      <a:r>
                        <a:rPr lang="tr-TR" sz="1100" b="0" i="0" u="none" strike="noStrike" cap="none" dirty="0">
                          <a:solidFill>
                            <a:srgbClr val="000000"/>
                          </a:solidFill>
                          <a:latin typeface="Arial"/>
                          <a:ea typeface="Arial"/>
                          <a:cs typeface="Arial"/>
                          <a:sym typeface="Arial"/>
                        </a:rPr>
                        <a:t>, keçeli kalemler, kağıt ve kalemleri, VR gözlükleri vb.</a:t>
                      </a:r>
                    </a:p>
                  </a:txBody>
                  <a:tcPr marL="91425" marR="91425" marT="91425" marB="91425"/>
                </a:tc>
                <a:extLst>
                  <a:ext uri="{0D108BD9-81ED-4DB2-BD59-A6C34878D82A}">
                    <a16:rowId xmlns:a16="http://schemas.microsoft.com/office/drawing/2014/main" val="10006"/>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15"/>
          <p:cNvSpPr txBox="1">
            <a:spLocks noGrp="1"/>
          </p:cNvSpPr>
          <p:nvPr>
            <p:ph type="sldNum" idx="12"/>
          </p:nvPr>
        </p:nvSpPr>
        <p:spPr>
          <a:xfrm>
            <a:off x="4924799" y="10435012"/>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100"/>
              <a:buNone/>
            </a:pPr>
            <a:fld id="{00000000-1234-1234-1234-123412341234}" type="slidenum">
              <a:rPr lang="en-US"/>
              <a:pPr marL="0" lvl="0" indent="0" algn="r" rtl="0">
                <a:lnSpc>
                  <a:spcPct val="100000"/>
                </a:lnSpc>
                <a:spcBef>
                  <a:spcPts val="0"/>
                </a:spcBef>
                <a:spcAft>
                  <a:spcPts val="0"/>
                </a:spcAft>
                <a:buSzPts val="1100"/>
                <a:buNone/>
              </a:pPr>
              <a:t>15</a:t>
            </a:fld>
            <a:endParaRPr/>
          </a:p>
        </p:txBody>
      </p:sp>
      <p:sp>
        <p:nvSpPr>
          <p:cNvPr id="417" name="Google Shape;417;p15"/>
          <p:cNvSpPr txBox="1">
            <a:spLocks noGrp="1"/>
          </p:cNvSpPr>
          <p:nvPr>
            <p:ph type="body" idx="1"/>
          </p:nvPr>
        </p:nvSpPr>
        <p:spPr>
          <a:xfrm>
            <a:off x="3071725" y="7155232"/>
            <a:ext cx="4418100" cy="7083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E43794"/>
              </a:buClr>
              <a:buSzPts val="4000"/>
              <a:buNone/>
            </a:pPr>
            <a:r>
              <a:rPr lang="en-US"/>
              <a:t>Your Title Here</a:t>
            </a:r>
            <a:endParaRPr/>
          </a:p>
        </p:txBody>
      </p:sp>
      <p:sp>
        <p:nvSpPr>
          <p:cNvPr id="418" name="Google Shape;418;p15"/>
          <p:cNvSpPr txBox="1">
            <a:spLocks noGrp="1"/>
          </p:cNvSpPr>
          <p:nvPr>
            <p:ph type="body" idx="3"/>
          </p:nvPr>
        </p:nvSpPr>
        <p:spPr>
          <a:xfrm>
            <a:off x="3071725" y="8864473"/>
            <a:ext cx="4377600" cy="756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7F7F7F"/>
              </a:buClr>
              <a:buSzPts val="1200"/>
              <a:buNone/>
            </a:pPr>
            <a:r>
              <a:rPr lang="en-US"/>
              <a:t>Click to type</a:t>
            </a:r>
            <a:endParaRPr/>
          </a:p>
        </p:txBody>
      </p:sp>
      <p:sp>
        <p:nvSpPr>
          <p:cNvPr id="419" name="Google Shape;419;p15"/>
          <p:cNvSpPr txBox="1">
            <a:spLocks noGrp="1"/>
          </p:cNvSpPr>
          <p:nvPr>
            <p:ph type="body" idx="4"/>
          </p:nvPr>
        </p:nvSpPr>
        <p:spPr>
          <a:xfrm>
            <a:off x="3071725" y="7878289"/>
            <a:ext cx="4377600" cy="6267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E43794"/>
              </a:buClr>
              <a:buSzPts val="2000"/>
              <a:buNone/>
            </a:pPr>
            <a:r>
              <a:rPr lang="en-US"/>
              <a:t>Your short description for slide</a:t>
            </a:r>
            <a:endParaRPr/>
          </a:p>
        </p:txBody>
      </p:sp>
      <p:pic>
        <p:nvPicPr>
          <p:cNvPr id="420" name="Google Shape;420;p15" descr="A person standing in front of a building with columns&#10;&#10;Description automatically generated with low confidence"/>
          <p:cNvPicPr preferRelativeResize="0">
            <a:picLocks noGrp="1"/>
          </p:cNvPicPr>
          <p:nvPr>
            <p:ph type="pic" idx="2"/>
          </p:nvPr>
        </p:nvPicPr>
        <p:blipFill rotWithShape="1">
          <a:blip r:embed="rId3">
            <a:alphaModFix/>
          </a:blip>
          <a:srcRect/>
          <a:stretch/>
        </p:blipFill>
        <p:spPr>
          <a:xfrm>
            <a:off x="0" y="1"/>
            <a:ext cx="7775700" cy="10907700"/>
          </a:xfrm>
          <a:prstGeom prst="rect">
            <a:avLst/>
          </a:prstGeom>
          <a:noFill/>
          <a:ln>
            <a:noFill/>
          </a:ln>
        </p:spPr>
      </p:pic>
      <p:sp>
        <p:nvSpPr>
          <p:cNvPr id="421" name="Google Shape;421;p15"/>
          <p:cNvSpPr/>
          <p:nvPr/>
        </p:nvSpPr>
        <p:spPr>
          <a:xfrm>
            <a:off x="-22210" y="-1"/>
            <a:ext cx="2841900" cy="5424900"/>
          </a:xfrm>
          <a:prstGeom prst="rect">
            <a:avLst/>
          </a:prstGeom>
          <a:gradFill>
            <a:gsLst>
              <a:gs pos="0">
                <a:srgbClr val="E43794"/>
              </a:gs>
              <a:gs pos="58999">
                <a:srgbClr val="E43794">
                  <a:alpha val="52549"/>
                </a:srgbClr>
              </a:gs>
              <a:gs pos="100000">
                <a:srgbClr val="E43794">
                  <a:alpha val="52549"/>
                </a:srgbClr>
              </a:gs>
            </a:gsLst>
            <a:lin ang="5400012" scaled="0"/>
          </a:gradFill>
          <a:ln>
            <a:noFill/>
          </a:ln>
        </p:spPr>
        <p:txBody>
          <a:bodyPr spcFirstLastPara="1" wrap="square" lIns="145425" tIns="72700" rIns="145425" bIns="72700" anchor="t" anchorCtr="0">
            <a:noAutofit/>
          </a:bodyPr>
          <a:lstStyle/>
          <a:p>
            <a:pPr marL="0" marR="0" lvl="0" indent="0" algn="ctr" rtl="0">
              <a:lnSpc>
                <a:spcPct val="100000"/>
              </a:lnSpc>
              <a:spcBef>
                <a:spcPts val="0"/>
              </a:spcBef>
              <a:spcAft>
                <a:spcPts val="0"/>
              </a:spcAft>
              <a:buClr>
                <a:srgbClr val="000000"/>
              </a:buClr>
              <a:buSzPts val="4294"/>
              <a:buFont typeface="Arial"/>
              <a:buNone/>
            </a:pPr>
            <a:endParaRPr sz="4294" b="0" i="0" u="none" strike="noStrike" cap="none">
              <a:solidFill>
                <a:schemeClr val="dk1"/>
              </a:solidFill>
              <a:latin typeface="Calibri"/>
              <a:ea typeface="Calibri"/>
              <a:cs typeface="Calibri"/>
              <a:sym typeface="Calibri"/>
            </a:endParaRPr>
          </a:p>
        </p:txBody>
      </p:sp>
      <p:pic>
        <p:nvPicPr>
          <p:cNvPr id="422" name="Google Shape;422;p15" descr="Logo&#10;&#10;Description automatically generated"/>
          <p:cNvPicPr preferRelativeResize="0"/>
          <p:nvPr/>
        </p:nvPicPr>
        <p:blipFill rotWithShape="1">
          <a:blip r:embed="rId4">
            <a:alphaModFix/>
          </a:blip>
          <a:srcRect/>
          <a:stretch/>
        </p:blipFill>
        <p:spPr>
          <a:xfrm>
            <a:off x="75121" y="1503964"/>
            <a:ext cx="2647267" cy="2417069"/>
          </a:xfrm>
          <a:prstGeom prst="rect">
            <a:avLst/>
          </a:prstGeom>
          <a:noFill/>
          <a:ln>
            <a:noFill/>
          </a:ln>
        </p:spPr>
      </p:pic>
      <p:sp>
        <p:nvSpPr>
          <p:cNvPr id="423" name="Google Shape;423;p15"/>
          <p:cNvSpPr/>
          <p:nvPr/>
        </p:nvSpPr>
        <p:spPr>
          <a:xfrm>
            <a:off x="2819725" y="5425000"/>
            <a:ext cx="4955700" cy="2094000"/>
          </a:xfrm>
          <a:prstGeom prst="rect">
            <a:avLst/>
          </a:prstGeom>
          <a:solidFill>
            <a:srgbClr val="FBE000"/>
          </a:solidFill>
          <a:ln w="9525" cap="flat" cmpd="sng">
            <a:solidFill>
              <a:srgbClr val="FBE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4" name="Google Shape;424;p15"/>
          <p:cNvSpPr txBox="1"/>
          <p:nvPr/>
        </p:nvSpPr>
        <p:spPr>
          <a:xfrm>
            <a:off x="3330613" y="5825488"/>
            <a:ext cx="3859800" cy="184662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tr-TR" sz="3600" b="1" i="0" u="none" strike="noStrike" cap="none" dirty="0">
                <a:solidFill>
                  <a:srgbClr val="E43794"/>
                </a:solidFill>
                <a:latin typeface="Avenir"/>
                <a:ea typeface="Avenir"/>
                <a:cs typeface="Avenir"/>
                <a:sym typeface="Avenir"/>
              </a:rPr>
              <a:t>Dijital Miras İçeriği için </a:t>
            </a:r>
            <a:r>
              <a:rPr lang="en-US" sz="3600" b="1" i="0" u="none" strike="noStrike" cap="none" dirty="0" err="1">
                <a:solidFill>
                  <a:srgbClr val="E43794"/>
                </a:solidFill>
                <a:latin typeface="Avenir"/>
                <a:ea typeface="Avenir"/>
                <a:cs typeface="Avenir"/>
                <a:sym typeface="Avenir"/>
              </a:rPr>
              <a:t>Insites</a:t>
            </a:r>
            <a:endParaRPr sz="3600" b="1" i="0" u="none" strike="noStrike" cap="none" dirty="0">
              <a:solidFill>
                <a:srgbClr val="E43794"/>
              </a:solidFill>
              <a:latin typeface="Avenir"/>
              <a:ea typeface="Avenir"/>
              <a:cs typeface="Avenir"/>
              <a:sym typeface="Aveni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21"/>
                                        </p:tgtEl>
                                        <p:attrNameLst>
                                          <p:attrName>style.visibility</p:attrName>
                                        </p:attrNameLst>
                                      </p:cBhvr>
                                      <p:to>
                                        <p:strVal val="visible"/>
                                      </p:to>
                                    </p:set>
                                    <p:animEffect transition="in" filter="fade">
                                      <p:cBhvr>
                                        <p:cTn id="7" dur="500"/>
                                        <p:tgtEl>
                                          <p:spTgt spid="4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pic>
        <p:nvPicPr>
          <p:cNvPr id="429" name="Google Shape;429;p16" descr="A person standing next to a bicycle&#10;&#10;Description automatically generated with medium confidence"/>
          <p:cNvPicPr preferRelativeResize="0">
            <a:picLocks noGrp="1"/>
          </p:cNvPicPr>
          <p:nvPr>
            <p:ph type="pic" idx="2"/>
          </p:nvPr>
        </p:nvPicPr>
        <p:blipFill rotWithShape="1">
          <a:blip r:embed="rId3">
            <a:alphaModFix/>
          </a:blip>
          <a:srcRect/>
          <a:stretch/>
        </p:blipFill>
        <p:spPr>
          <a:xfrm>
            <a:off x="0" y="6424863"/>
            <a:ext cx="2273968" cy="4482982"/>
          </a:xfrm>
          <a:prstGeom prst="rect">
            <a:avLst/>
          </a:prstGeom>
          <a:noFill/>
          <a:ln>
            <a:noFill/>
          </a:ln>
        </p:spPr>
      </p:pic>
      <p:pic>
        <p:nvPicPr>
          <p:cNvPr id="430" name="Google Shape;430;p16" descr="A person holding a phone&#10;&#10;Description automatically generated with low confidence"/>
          <p:cNvPicPr preferRelativeResize="0">
            <a:picLocks noGrp="1"/>
          </p:cNvPicPr>
          <p:nvPr>
            <p:ph type="pic" idx="3"/>
          </p:nvPr>
        </p:nvPicPr>
        <p:blipFill rotWithShape="1">
          <a:blip r:embed="rId4">
            <a:alphaModFix/>
          </a:blip>
          <a:srcRect/>
          <a:stretch/>
        </p:blipFill>
        <p:spPr>
          <a:xfrm>
            <a:off x="2656655" y="6632581"/>
            <a:ext cx="2478600" cy="4275000"/>
          </a:xfrm>
          <a:prstGeom prst="rect">
            <a:avLst/>
          </a:prstGeom>
          <a:noFill/>
          <a:ln>
            <a:noFill/>
          </a:ln>
        </p:spPr>
      </p:pic>
      <p:pic>
        <p:nvPicPr>
          <p:cNvPr id="431" name="Google Shape;431;p16" descr="A picture containing tree, outdoor, plant, stone&#10;&#10;Description automatically generated"/>
          <p:cNvPicPr preferRelativeResize="0">
            <a:picLocks noGrp="1"/>
          </p:cNvPicPr>
          <p:nvPr>
            <p:ph type="pic" idx="4"/>
          </p:nvPr>
        </p:nvPicPr>
        <p:blipFill rotWithShape="1">
          <a:blip r:embed="rId5">
            <a:alphaModFix/>
          </a:blip>
          <a:srcRect/>
          <a:stretch/>
        </p:blipFill>
        <p:spPr>
          <a:xfrm>
            <a:off x="5414211" y="6424863"/>
            <a:ext cx="2361500" cy="4482982"/>
          </a:xfrm>
          <a:prstGeom prst="rect">
            <a:avLst/>
          </a:prstGeom>
          <a:noFill/>
          <a:ln>
            <a:noFill/>
          </a:ln>
        </p:spPr>
      </p:pic>
      <p:sp>
        <p:nvSpPr>
          <p:cNvPr id="432" name="Google Shape;432;p16"/>
          <p:cNvSpPr txBox="1">
            <a:spLocks noGrp="1"/>
          </p:cNvSpPr>
          <p:nvPr>
            <p:ph type="body" idx="1"/>
          </p:nvPr>
        </p:nvSpPr>
        <p:spPr>
          <a:xfrm>
            <a:off x="916677" y="456731"/>
            <a:ext cx="5760000" cy="708300"/>
          </a:xfrm>
          <a:prstGeom prst="rect">
            <a:avLst/>
          </a:prstGeom>
          <a:noFill/>
          <a:ln>
            <a:noFill/>
          </a:ln>
        </p:spPr>
        <p:txBody>
          <a:bodyPr spcFirstLastPara="1" wrap="square" lIns="91425" tIns="45700" rIns="91425" bIns="45700" anchor="t" anchorCtr="0">
            <a:noAutofit/>
          </a:bodyPr>
          <a:lstStyle/>
          <a:p>
            <a:r>
              <a:rPr lang="tr-TR" sz="3600" dirty="0"/>
              <a:t>Kurs İçeriğine Genel Bakış</a:t>
            </a:r>
          </a:p>
        </p:txBody>
      </p:sp>
      <p:sp>
        <p:nvSpPr>
          <p:cNvPr id="433" name="Google Shape;433;p16"/>
          <p:cNvSpPr txBox="1">
            <a:spLocks noGrp="1"/>
          </p:cNvSpPr>
          <p:nvPr>
            <p:ph type="body" idx="6"/>
          </p:nvPr>
        </p:nvSpPr>
        <p:spPr>
          <a:xfrm>
            <a:off x="992877" y="1570313"/>
            <a:ext cx="5760000" cy="6267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E43794"/>
              </a:buClr>
              <a:buSzPts val="2000"/>
              <a:buNone/>
            </a:pPr>
            <a:r>
              <a:rPr lang="en-US" dirty="0"/>
              <a:t>Mod</a:t>
            </a:r>
            <a:r>
              <a:rPr lang="tr-TR" dirty="0" err="1"/>
              <a:t>üllerin</a:t>
            </a:r>
            <a:r>
              <a:rPr lang="tr-TR" dirty="0"/>
              <a:t> Tanımı</a:t>
            </a:r>
            <a:r>
              <a:rPr lang="en-US" dirty="0"/>
              <a:t> &amp; </a:t>
            </a:r>
            <a:r>
              <a:rPr lang="tr-TR" dirty="0"/>
              <a:t>Aşamalı Öğrenme Hedefleri</a:t>
            </a:r>
            <a:endParaRPr dirty="0"/>
          </a:p>
        </p:txBody>
      </p:sp>
      <p:sp>
        <p:nvSpPr>
          <p:cNvPr id="434" name="Google Shape;434;p16"/>
          <p:cNvSpPr txBox="1">
            <a:spLocks noGrp="1"/>
          </p:cNvSpPr>
          <p:nvPr>
            <p:ph type="body" idx="5"/>
          </p:nvPr>
        </p:nvSpPr>
        <p:spPr>
          <a:xfrm>
            <a:off x="419606" y="2289800"/>
            <a:ext cx="7139210" cy="3371700"/>
          </a:xfrm>
          <a:prstGeom prst="rect">
            <a:avLst/>
          </a:prstGeom>
          <a:noFill/>
          <a:ln>
            <a:noFill/>
          </a:ln>
        </p:spPr>
        <p:txBody>
          <a:bodyPr spcFirstLastPara="1" wrap="square" lIns="91425" tIns="45700" rIns="91425" bIns="45700" anchor="t" anchorCtr="0">
            <a:noAutofit/>
          </a:bodyPr>
          <a:lstStyle/>
          <a:p>
            <a:pPr algn="just"/>
            <a:r>
              <a:rPr lang="tr-TR" sz="1400" b="0" dirty="0"/>
              <a:t>Kurs 7 modül etrafında yapılandırılmıştır.</a:t>
            </a:r>
          </a:p>
          <a:p>
            <a:pPr algn="just"/>
            <a:r>
              <a:rPr lang="tr-TR" sz="1400" b="0" dirty="0"/>
              <a:t> </a:t>
            </a:r>
          </a:p>
          <a:p>
            <a:pPr marL="571500" indent="-342900" algn="just">
              <a:buClrTx/>
              <a:buFont typeface="+mj-lt"/>
              <a:buAutoNum type="arabicPeriod"/>
            </a:pPr>
            <a:r>
              <a:rPr lang="tr-TR" sz="1400" b="0" dirty="0"/>
              <a:t>Dijital Kültürel Mirasa Giriş</a:t>
            </a:r>
          </a:p>
          <a:p>
            <a:pPr marL="571500" indent="-342900" algn="just">
              <a:buClrTx/>
              <a:buFont typeface="+mj-lt"/>
              <a:buAutoNum type="arabicPeriod"/>
            </a:pPr>
            <a:r>
              <a:rPr lang="tr-TR" sz="1400" b="0" dirty="0"/>
              <a:t>Kültürel Miras Deneyiminizin Dijitalleşmesinin Önündeki Engelleri Aşmak</a:t>
            </a:r>
          </a:p>
          <a:p>
            <a:pPr marL="571500" indent="-342900" algn="just">
              <a:buClrTx/>
              <a:buFont typeface="+mj-lt"/>
              <a:buAutoNum type="arabicPeriod"/>
            </a:pPr>
            <a:r>
              <a:rPr lang="tr-TR" sz="1400" b="0" dirty="0"/>
              <a:t>Sürükleyici Turizm Deneyimleri Tasarımına Giriş</a:t>
            </a:r>
          </a:p>
          <a:p>
            <a:pPr marL="571500" indent="-342900" algn="just">
              <a:buClrTx/>
              <a:buFont typeface="+mj-lt"/>
              <a:buAutoNum type="arabicPeriod"/>
            </a:pPr>
            <a:r>
              <a:rPr lang="tr-TR" sz="1400" b="0" dirty="0"/>
              <a:t>Sürükleyici Turizm İzleyicilerini Anlamak</a:t>
            </a:r>
          </a:p>
          <a:p>
            <a:pPr marL="571500" indent="-342900" algn="just">
              <a:buClrTx/>
              <a:buFont typeface="+mj-lt"/>
              <a:buAutoNum type="arabicPeriod"/>
            </a:pPr>
            <a:r>
              <a:rPr lang="tr-TR" sz="1400" b="0" dirty="0"/>
              <a:t>Dijital Kültürel Miras Deneyiminiz için Dijital Pazarlama</a:t>
            </a:r>
          </a:p>
          <a:p>
            <a:pPr marL="571500" indent="-342900" algn="just">
              <a:buClrTx/>
              <a:buFont typeface="+mj-lt"/>
              <a:buAutoNum type="arabicPeriod"/>
            </a:pPr>
            <a:r>
              <a:rPr lang="tr-TR" sz="1400" b="0" dirty="0"/>
              <a:t>Hedef düzeyinde Kültürel Mirası korumak, muhafaza etmek ve teşvik etmek için başkalarıyla işbirliği yapmak</a:t>
            </a:r>
          </a:p>
          <a:p>
            <a:pPr marL="571500" indent="-342900" algn="just">
              <a:buClrTx/>
              <a:buFont typeface="+mj-lt"/>
              <a:buAutoNum type="arabicPeriod"/>
            </a:pPr>
            <a:r>
              <a:rPr lang="tr-TR" sz="1400" b="0" dirty="0"/>
              <a:t>Sürükleyici Turizm Deneyimi Tuvali</a:t>
            </a:r>
          </a:p>
          <a:p>
            <a:pPr algn="just"/>
            <a:r>
              <a:rPr lang="tr-TR" sz="1400" b="0" dirty="0"/>
              <a:t> </a:t>
            </a:r>
          </a:p>
          <a:p>
            <a:pPr algn="just"/>
            <a:r>
              <a:rPr lang="tr-TR" sz="1400" b="0" dirty="0"/>
              <a:t>	Kursu almanın ideal yolu, modüller için belirtilen sırayı takip etmektir. Bununla birlikte, kurs tasarımcıları, yalnızca belirli bir konu/modül hakkındaki anlayışlarını derinleştirmek isteyen öğrenciler için bağımsız olarak kullanılacak modüller tasarlamaya özen göstermiştir.</a:t>
            </a:r>
          </a:p>
          <a:p>
            <a:pPr algn="just"/>
            <a:r>
              <a:rPr lang="tr-TR" sz="1400" b="0" dirty="0"/>
              <a:t>	Eğitmenler olarak, materyali kendi öğrencilerinizin özel öğrenme ihtiyaçlarına göre uyarlamanızı teşvik ediyoruz ve Powerpoint formatı, farklı seviyeler, öğrenme stilleri ve ilgi alanları ile ilgili olması gerektiği gibi slaytları karıştırıp eşleştirerek bunu yapmanıza izin vermek için özel olarak tasarlanmıştır.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17"/>
          <p:cNvSpPr txBox="1">
            <a:spLocks noGrp="1"/>
          </p:cNvSpPr>
          <p:nvPr>
            <p:ph type="body" idx="3"/>
          </p:nvPr>
        </p:nvSpPr>
        <p:spPr>
          <a:xfrm>
            <a:off x="1007787" y="2415936"/>
            <a:ext cx="5760000" cy="626742"/>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E43794"/>
              </a:buClr>
              <a:buSzPts val="2000"/>
              <a:buNone/>
            </a:pPr>
            <a:r>
              <a:rPr lang="tr-TR" dirty="0"/>
              <a:t>Dijital Kültürel Mirasa Giriş</a:t>
            </a:r>
            <a:endParaRPr dirty="0"/>
          </a:p>
        </p:txBody>
      </p:sp>
      <p:sp>
        <p:nvSpPr>
          <p:cNvPr id="440" name="Google Shape;440;p17"/>
          <p:cNvSpPr txBox="1">
            <a:spLocks noGrp="1"/>
          </p:cNvSpPr>
          <p:nvPr>
            <p:ph type="sldNum" idx="12"/>
          </p:nvPr>
        </p:nvSpPr>
        <p:spPr>
          <a:xfrm>
            <a:off x="4924799" y="10435012"/>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100"/>
              <a:buNone/>
            </a:pPr>
            <a:fld id="{00000000-1234-1234-1234-123412341234}" type="slidenum">
              <a:rPr lang="en-US"/>
              <a:pPr marL="0" lvl="0" indent="0" algn="r" rtl="0">
                <a:lnSpc>
                  <a:spcPct val="100000"/>
                </a:lnSpc>
                <a:spcBef>
                  <a:spcPts val="0"/>
                </a:spcBef>
                <a:spcAft>
                  <a:spcPts val="0"/>
                </a:spcAft>
                <a:buSzPts val="1100"/>
                <a:buNone/>
              </a:pPr>
              <a:t>17</a:t>
            </a:fld>
            <a:endParaRPr/>
          </a:p>
        </p:txBody>
      </p:sp>
      <p:sp>
        <p:nvSpPr>
          <p:cNvPr id="441" name="Google Shape;441;p17"/>
          <p:cNvSpPr txBox="1">
            <a:spLocks noGrp="1"/>
          </p:cNvSpPr>
          <p:nvPr>
            <p:ph type="body" idx="1"/>
          </p:nvPr>
        </p:nvSpPr>
        <p:spPr>
          <a:xfrm>
            <a:off x="1007787" y="1727811"/>
            <a:ext cx="5760000" cy="70831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E43794"/>
              </a:buClr>
              <a:buSzPts val="4000"/>
              <a:buNone/>
            </a:pPr>
            <a:r>
              <a:rPr lang="tr-TR" dirty="0"/>
              <a:t>Modül</a:t>
            </a:r>
            <a:r>
              <a:rPr lang="en-US" dirty="0"/>
              <a:t> 1</a:t>
            </a:r>
            <a:endParaRPr dirty="0"/>
          </a:p>
        </p:txBody>
      </p:sp>
      <p:graphicFrame>
        <p:nvGraphicFramePr>
          <p:cNvPr id="442" name="Google Shape;442;p17"/>
          <p:cNvGraphicFramePr/>
          <p:nvPr>
            <p:extLst>
              <p:ext uri="{D42A27DB-BD31-4B8C-83A1-F6EECF244321}">
                <p14:modId xmlns:p14="http://schemas.microsoft.com/office/powerpoint/2010/main" val="3992657664"/>
              </p:ext>
            </p:extLst>
          </p:nvPr>
        </p:nvGraphicFramePr>
        <p:xfrm>
          <a:off x="935015" y="3134114"/>
          <a:ext cx="5870600" cy="5806320"/>
        </p:xfrm>
        <a:graphic>
          <a:graphicData uri="http://schemas.openxmlformats.org/drawingml/2006/table">
            <a:tbl>
              <a:tblPr>
                <a:noFill/>
                <a:tableStyleId>{719E545C-40B9-49DD-BA96-1F7088CFF707}</a:tableStyleId>
              </a:tblPr>
              <a:tblGrid>
                <a:gridCol w="1662700">
                  <a:extLst>
                    <a:ext uri="{9D8B030D-6E8A-4147-A177-3AD203B41FA5}">
                      <a16:colId xmlns:a16="http://schemas.microsoft.com/office/drawing/2014/main" val="20000"/>
                    </a:ext>
                  </a:extLst>
                </a:gridCol>
                <a:gridCol w="4207900">
                  <a:extLst>
                    <a:ext uri="{9D8B030D-6E8A-4147-A177-3AD203B41FA5}">
                      <a16:colId xmlns:a16="http://schemas.microsoft.com/office/drawing/2014/main" val="20001"/>
                    </a:ext>
                  </a:extLst>
                </a:gridCol>
              </a:tblGrid>
              <a:tr h="381000">
                <a:tc>
                  <a:txBody>
                    <a:bodyPr/>
                    <a:lstStyle/>
                    <a:p>
                      <a:pPr marL="0" marR="0" lvl="0" indent="0" algn="l" rtl="0">
                        <a:lnSpc>
                          <a:spcPct val="100000"/>
                        </a:lnSpc>
                        <a:spcBef>
                          <a:spcPts val="0"/>
                        </a:spcBef>
                        <a:spcAft>
                          <a:spcPts val="0"/>
                        </a:spcAft>
                        <a:buClr>
                          <a:srgbClr val="000000"/>
                        </a:buClr>
                        <a:buSzPts val="1200"/>
                        <a:buFont typeface="Arial"/>
                        <a:buNone/>
                      </a:pPr>
                      <a:r>
                        <a:rPr lang="tr-TR" sz="1200" b="1" u="none" strike="noStrike" cap="none" dirty="0">
                          <a:solidFill>
                            <a:schemeClr val="lt2"/>
                          </a:solidFill>
                          <a:latin typeface="Avenir"/>
                          <a:ea typeface="Avenir"/>
                          <a:cs typeface="Avenir"/>
                          <a:sym typeface="Avenir"/>
                        </a:rPr>
                        <a:t>Genel</a:t>
                      </a:r>
                      <a:r>
                        <a:rPr lang="tr-TR" sz="1200" b="1" u="none" strike="noStrike" cap="none" baseline="0" dirty="0">
                          <a:solidFill>
                            <a:schemeClr val="lt2"/>
                          </a:solidFill>
                          <a:latin typeface="Avenir"/>
                          <a:ea typeface="Avenir"/>
                          <a:cs typeface="Avenir"/>
                          <a:sym typeface="Avenir"/>
                        </a:rPr>
                        <a:t> Bakış</a:t>
                      </a:r>
                      <a:endParaRPr sz="1200" b="1" u="none" strike="noStrike" cap="none" dirty="0">
                        <a:solidFill>
                          <a:schemeClr val="lt2"/>
                        </a:solidFill>
                        <a:latin typeface="Avenir"/>
                        <a:ea typeface="Avenir"/>
                        <a:cs typeface="Avenir"/>
                        <a:sym typeface="Avenir"/>
                      </a:endParaRPr>
                    </a:p>
                  </a:txBody>
                  <a:tcPr marL="91425" marR="91425" marT="91425" marB="91425">
                    <a:solidFill>
                      <a:srgbClr val="E43794"/>
                    </a:solidFill>
                  </a:tcPr>
                </a:tc>
                <a:tc>
                  <a:txBody>
                    <a:bodyPr/>
                    <a:lstStyle/>
                    <a:p>
                      <a:r>
                        <a:rPr lang="tr-TR" sz="1100" b="0" i="0" u="none" strike="noStrike" cap="none" dirty="0">
                          <a:solidFill>
                            <a:srgbClr val="000000"/>
                          </a:solidFill>
                          <a:latin typeface="Arial"/>
                          <a:ea typeface="Arial"/>
                          <a:cs typeface="Arial"/>
                          <a:sym typeface="Arial"/>
                        </a:rPr>
                        <a:t>Bu modül, kültürel miras turizmini canlandırmak, korumak ve büyütmek için dijital teknolojinin güçlü potansiyeline genel bir bakış sunar. Aşağıdaki modüllerin çerçevesini belirler ve öğrencilere kursun geri kalanında geliştirebilecekleri sürükleyici deneyimler ve kültürel turizm izleyicileri hakkında temel bilgiler sağlar.</a:t>
                      </a:r>
                    </a:p>
                    <a:p>
                      <a:pPr marL="0" marR="0" lvl="0" indent="0" algn="l" rtl="0">
                        <a:lnSpc>
                          <a:spcPct val="100000"/>
                        </a:lnSpc>
                        <a:spcBef>
                          <a:spcPts val="0"/>
                        </a:spcBef>
                        <a:spcAft>
                          <a:spcPts val="0"/>
                        </a:spcAft>
                        <a:buClr>
                          <a:schemeClr val="dk1"/>
                        </a:buClr>
                        <a:buSzPts val="1100"/>
                        <a:buFont typeface="Arial"/>
                        <a:buNone/>
                      </a:pPr>
                      <a:endParaRPr sz="1200" u="none" strike="noStrike" cap="none" dirty="0">
                        <a:latin typeface="Avenir"/>
                        <a:ea typeface="Avenir"/>
                        <a:cs typeface="Avenir"/>
                        <a:sym typeface="Avenir"/>
                      </a:endParaRPr>
                    </a:p>
                  </a:txBody>
                  <a:tcPr marL="91425" marR="91425" marT="91425" marB="91425"/>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rgbClr val="000000"/>
                        </a:buClr>
                        <a:buSzPts val="1200"/>
                        <a:buFont typeface="Arial"/>
                        <a:buNone/>
                      </a:pPr>
                      <a:r>
                        <a:rPr lang="tr-TR" sz="1200" b="1" u="none" strike="noStrike" cap="none" dirty="0">
                          <a:solidFill>
                            <a:schemeClr val="lt2"/>
                          </a:solidFill>
                          <a:latin typeface="Avenir"/>
                          <a:ea typeface="Avenir"/>
                          <a:cs typeface="Avenir"/>
                          <a:sym typeface="Avenir"/>
                        </a:rPr>
                        <a:t>Öğrenme Hedefleri</a:t>
                      </a:r>
                      <a:endParaRPr sz="1200" b="1" u="none" strike="noStrike" cap="none" dirty="0">
                        <a:solidFill>
                          <a:schemeClr val="lt2"/>
                        </a:solidFill>
                        <a:latin typeface="Avenir"/>
                        <a:ea typeface="Avenir"/>
                        <a:cs typeface="Avenir"/>
                        <a:sym typeface="Avenir"/>
                      </a:endParaRPr>
                    </a:p>
                  </a:txBody>
                  <a:tcPr marL="91425" marR="91425" marT="91425" marB="91425">
                    <a:solidFill>
                      <a:srgbClr val="E43794"/>
                    </a:solidFill>
                  </a:tcPr>
                </a:tc>
                <a:tc>
                  <a:txBody>
                    <a:bodyPr/>
                    <a:lstStyle/>
                    <a:p>
                      <a:r>
                        <a:rPr lang="tr-TR" sz="1100" b="0" i="0" u="none" strike="noStrike" cap="none" dirty="0">
                          <a:solidFill>
                            <a:srgbClr val="000000"/>
                          </a:solidFill>
                          <a:latin typeface="Arial"/>
                          <a:ea typeface="Arial"/>
                          <a:cs typeface="Arial"/>
                          <a:sym typeface="Arial"/>
                        </a:rPr>
                        <a:t>Bu modülün tamamlanmasının ardından katılımcılar şunları yapabilecektir:</a:t>
                      </a:r>
                    </a:p>
                    <a:p>
                      <a:pPr>
                        <a:buClr>
                          <a:srgbClr val="FFFF00"/>
                        </a:buClr>
                        <a:buFont typeface="Wingdings" pitchFamily="2" charset="2"/>
                        <a:buChar char="§"/>
                      </a:pPr>
                      <a:r>
                        <a:rPr lang="tr-TR" sz="1100" b="0" i="0" u="none" strike="noStrike" cap="none" dirty="0">
                          <a:solidFill>
                            <a:srgbClr val="000000"/>
                          </a:solidFill>
                          <a:latin typeface="Arial"/>
                          <a:ea typeface="Arial"/>
                          <a:cs typeface="Arial"/>
                          <a:sym typeface="Arial"/>
                        </a:rPr>
                        <a:t>Deneyimsel, sürükleyici ve kültürel turizmi tanımlayın</a:t>
                      </a:r>
                    </a:p>
                    <a:p>
                      <a:pPr>
                        <a:buClr>
                          <a:srgbClr val="FFFF00"/>
                        </a:buClr>
                        <a:buFont typeface="Wingdings" pitchFamily="2" charset="2"/>
                        <a:buChar char="§"/>
                      </a:pPr>
                      <a:r>
                        <a:rPr lang="tr-TR" sz="1100" b="0" i="0" u="none" strike="noStrike" cap="none" dirty="0">
                          <a:solidFill>
                            <a:srgbClr val="000000"/>
                          </a:solidFill>
                          <a:latin typeface="Arial"/>
                          <a:ea typeface="Arial"/>
                          <a:cs typeface="Arial"/>
                          <a:sym typeface="Arial"/>
                        </a:rPr>
                        <a:t>Dijitalleşmenin ne anlama geldiğini ve kültür ve miras kuruluşları/işletmeleri için potansiyelini açıklayın</a:t>
                      </a:r>
                    </a:p>
                    <a:p>
                      <a:pPr>
                        <a:buClr>
                          <a:srgbClr val="FFFF00"/>
                        </a:buClr>
                        <a:buFont typeface="Wingdings" pitchFamily="2" charset="2"/>
                        <a:buChar char="§"/>
                      </a:pPr>
                      <a:r>
                        <a:rPr lang="tr-TR" sz="1100" b="0" i="0" u="none" strike="noStrike" cap="none" dirty="0">
                          <a:solidFill>
                            <a:srgbClr val="000000"/>
                          </a:solidFill>
                          <a:latin typeface="Arial"/>
                          <a:ea typeface="Arial"/>
                          <a:cs typeface="Arial"/>
                          <a:sym typeface="Arial"/>
                        </a:rPr>
                        <a:t>Kültür ve miras turizmi sektöründe dijitalleştirme için 5 temel alanı açıklayın</a:t>
                      </a:r>
                    </a:p>
                    <a:p>
                      <a:pPr>
                        <a:buClr>
                          <a:srgbClr val="FFFF00"/>
                        </a:buClr>
                        <a:buFont typeface="Wingdings" pitchFamily="2" charset="2"/>
                        <a:buChar char="§"/>
                      </a:pPr>
                      <a:r>
                        <a:rPr lang="tr-TR" sz="1100" b="0" i="0" u="none" strike="noStrike" cap="none" dirty="0" err="1">
                          <a:solidFill>
                            <a:srgbClr val="000000"/>
                          </a:solidFill>
                          <a:latin typeface="Arial"/>
                          <a:ea typeface="Arial"/>
                          <a:cs typeface="Arial"/>
                          <a:sym typeface="Arial"/>
                        </a:rPr>
                        <a:t>Pandemiden</a:t>
                      </a:r>
                      <a:r>
                        <a:rPr lang="tr-TR" sz="1100" b="0" i="0" u="none" strike="noStrike" cap="none" dirty="0">
                          <a:solidFill>
                            <a:srgbClr val="000000"/>
                          </a:solidFill>
                          <a:latin typeface="Arial"/>
                          <a:ea typeface="Arial"/>
                          <a:cs typeface="Arial"/>
                          <a:sym typeface="Arial"/>
                        </a:rPr>
                        <a:t> bu yana kültürel kitlelerdeki değişiklikleri, dijital tüketime geçişi ve kültürel miras kuruluşu/işletme üzerindeki etkilerini açıklayın</a:t>
                      </a:r>
                    </a:p>
                    <a:p>
                      <a:pPr>
                        <a:buClr>
                          <a:srgbClr val="FFFF00"/>
                        </a:buClr>
                        <a:buFont typeface="Wingdings" pitchFamily="2" charset="2"/>
                        <a:buChar char="§"/>
                      </a:pPr>
                      <a:r>
                        <a:rPr lang="tr-TR" sz="1100" b="0" i="0" u="none" strike="noStrike" cap="none" dirty="0">
                          <a:solidFill>
                            <a:srgbClr val="000000"/>
                          </a:solidFill>
                          <a:latin typeface="Arial"/>
                          <a:ea typeface="Arial"/>
                          <a:cs typeface="Arial"/>
                          <a:sym typeface="Arial"/>
                        </a:rPr>
                        <a:t>Genişletilmiş kültürel deneyimin neler içerdiğini açıklayın</a:t>
                      </a:r>
                    </a:p>
                    <a:p>
                      <a:pPr>
                        <a:buClr>
                          <a:srgbClr val="FFFF00"/>
                        </a:buClr>
                        <a:buFont typeface="Wingdings" pitchFamily="2" charset="2"/>
                        <a:buChar char="§"/>
                      </a:pPr>
                      <a:r>
                        <a:rPr lang="tr-TR" sz="1100" b="0" i="0" u="none" strike="noStrike" cap="none" dirty="0">
                          <a:solidFill>
                            <a:srgbClr val="000000"/>
                          </a:solidFill>
                          <a:latin typeface="Arial"/>
                          <a:ea typeface="Arial"/>
                          <a:cs typeface="Arial"/>
                          <a:sym typeface="Arial"/>
                        </a:rPr>
                        <a:t>Dijitalleşmeye hazır olup olmadıklarını değerlendirin</a:t>
                      </a:r>
                    </a:p>
                  </a:txBody>
                  <a:tcPr marL="91425" marR="91425" marT="91425" marB="91425"/>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Clr>
                          <a:srgbClr val="000000"/>
                        </a:buClr>
                        <a:buSzPts val="1200"/>
                        <a:buFont typeface="Arial"/>
                        <a:buNone/>
                      </a:pPr>
                      <a:r>
                        <a:rPr lang="tr-TR" sz="1200" b="1" u="none" strike="noStrike" cap="none" dirty="0">
                          <a:solidFill>
                            <a:schemeClr val="lt2"/>
                          </a:solidFill>
                          <a:latin typeface="Avenir"/>
                          <a:ea typeface="Avenir"/>
                          <a:cs typeface="Avenir"/>
                          <a:sym typeface="Avenir"/>
                        </a:rPr>
                        <a:t>Vaka</a:t>
                      </a:r>
                      <a:r>
                        <a:rPr lang="tr-TR" sz="1200" b="1" u="none" strike="noStrike" cap="none" baseline="0" dirty="0">
                          <a:solidFill>
                            <a:schemeClr val="lt2"/>
                          </a:solidFill>
                          <a:latin typeface="Avenir"/>
                          <a:ea typeface="Avenir"/>
                          <a:cs typeface="Avenir"/>
                          <a:sym typeface="Avenir"/>
                        </a:rPr>
                        <a:t> Analizleri</a:t>
                      </a:r>
                      <a:endParaRPr sz="1200" b="1" u="none" strike="noStrike" cap="none" dirty="0">
                        <a:solidFill>
                          <a:schemeClr val="lt2"/>
                        </a:solidFill>
                        <a:latin typeface="Avenir"/>
                        <a:ea typeface="Avenir"/>
                        <a:cs typeface="Avenir"/>
                        <a:sym typeface="Avenir"/>
                      </a:endParaRPr>
                    </a:p>
                  </a:txBody>
                  <a:tcPr marL="91425" marR="91425" marT="91425" marB="91425">
                    <a:solidFill>
                      <a:srgbClr val="E43794"/>
                    </a:solidFill>
                  </a:tcPr>
                </a:tc>
                <a:tc>
                  <a:txBody>
                    <a:bodyPr/>
                    <a:lstStyle/>
                    <a:p>
                      <a:pPr>
                        <a:buClr>
                          <a:srgbClr val="FF3399"/>
                        </a:buClr>
                        <a:buFont typeface="Arial" pitchFamily="34" charset="0"/>
                        <a:buChar char="•"/>
                      </a:pPr>
                      <a:r>
                        <a:rPr lang="tr-TR" sz="1100" b="0" i="0" u="none" strike="noStrike" cap="none" dirty="0" err="1">
                          <a:solidFill>
                            <a:srgbClr val="000000"/>
                          </a:solidFill>
                          <a:latin typeface="Arial"/>
                          <a:ea typeface="Arial"/>
                          <a:cs typeface="Arial"/>
                          <a:sym typeface="Arial"/>
                        </a:rPr>
                        <a:t>Taranto</a:t>
                      </a:r>
                      <a:r>
                        <a:rPr lang="tr-TR" sz="1100" b="0" i="0" u="none" strike="noStrike" cap="none" dirty="0">
                          <a:solidFill>
                            <a:srgbClr val="000000"/>
                          </a:solidFill>
                          <a:latin typeface="Arial"/>
                          <a:ea typeface="Arial"/>
                          <a:cs typeface="Arial"/>
                          <a:sym typeface="Arial"/>
                        </a:rPr>
                        <a:t> Ulusal Arkeoloji Müzesi, İtalya</a:t>
                      </a:r>
                    </a:p>
                    <a:p>
                      <a:pPr>
                        <a:buClr>
                          <a:srgbClr val="FF3399"/>
                        </a:buClr>
                        <a:buFont typeface="Arial" pitchFamily="34" charset="0"/>
                        <a:buChar char="•"/>
                      </a:pPr>
                      <a:r>
                        <a:rPr lang="tr-TR" sz="1100" b="0" i="0" u="none" strike="noStrike" cap="none" dirty="0" err="1">
                          <a:solidFill>
                            <a:srgbClr val="000000"/>
                          </a:solidFill>
                          <a:latin typeface="Arial"/>
                          <a:ea typeface="Arial"/>
                          <a:cs typeface="Arial"/>
                          <a:sym typeface="Arial"/>
                        </a:rPr>
                        <a:t>The</a:t>
                      </a:r>
                      <a:r>
                        <a:rPr lang="tr-TR" sz="1100" b="0" i="0" u="none" strike="noStrike" cap="none" dirty="0">
                          <a:solidFill>
                            <a:srgbClr val="000000"/>
                          </a:solidFill>
                          <a:latin typeface="Arial"/>
                          <a:ea typeface="Arial"/>
                          <a:cs typeface="Arial"/>
                          <a:sym typeface="Arial"/>
                        </a:rPr>
                        <a:t> </a:t>
                      </a:r>
                      <a:r>
                        <a:rPr lang="tr-TR" sz="1100" b="0" i="0" u="none" strike="noStrike" cap="none" dirty="0" err="1">
                          <a:solidFill>
                            <a:srgbClr val="000000"/>
                          </a:solidFill>
                          <a:latin typeface="Arial"/>
                          <a:ea typeface="Arial"/>
                          <a:cs typeface="Arial"/>
                          <a:sym typeface="Arial"/>
                        </a:rPr>
                        <a:t>Ocher</a:t>
                      </a:r>
                      <a:r>
                        <a:rPr lang="tr-TR" sz="1100" b="0" i="0" u="none" strike="noStrike" cap="none" dirty="0">
                          <a:solidFill>
                            <a:srgbClr val="000000"/>
                          </a:solidFill>
                          <a:latin typeface="Arial"/>
                          <a:ea typeface="Arial"/>
                          <a:cs typeface="Arial"/>
                          <a:sym typeface="Arial"/>
                        </a:rPr>
                        <a:t> </a:t>
                      </a:r>
                      <a:r>
                        <a:rPr lang="tr-TR" sz="1100" b="0" i="0" u="none" strike="noStrike" cap="none" dirty="0" err="1">
                          <a:solidFill>
                            <a:srgbClr val="000000"/>
                          </a:solidFill>
                          <a:latin typeface="Arial"/>
                          <a:ea typeface="Arial"/>
                          <a:cs typeface="Arial"/>
                          <a:sym typeface="Arial"/>
                        </a:rPr>
                        <a:t>Atelier</a:t>
                      </a:r>
                      <a:r>
                        <a:rPr lang="tr-TR" sz="1100" b="0" i="0" u="none" strike="noStrike" cap="none" dirty="0">
                          <a:solidFill>
                            <a:srgbClr val="000000"/>
                          </a:solidFill>
                          <a:latin typeface="Arial"/>
                          <a:ea typeface="Arial"/>
                          <a:cs typeface="Arial"/>
                          <a:sym typeface="Arial"/>
                        </a:rPr>
                        <a:t>, </a:t>
                      </a:r>
                      <a:r>
                        <a:rPr lang="tr-TR" sz="1100" b="0" i="0" u="none" strike="noStrike" cap="none" dirty="0" err="1">
                          <a:solidFill>
                            <a:srgbClr val="000000"/>
                          </a:solidFill>
                          <a:latin typeface="Arial"/>
                          <a:ea typeface="Arial"/>
                          <a:cs typeface="Arial"/>
                          <a:sym typeface="Arial"/>
                        </a:rPr>
                        <a:t>Tate</a:t>
                      </a:r>
                      <a:r>
                        <a:rPr lang="tr-TR" sz="1100" b="0" i="0" u="none" strike="noStrike" cap="none" dirty="0">
                          <a:solidFill>
                            <a:srgbClr val="000000"/>
                          </a:solidFill>
                          <a:latin typeface="Arial"/>
                          <a:ea typeface="Arial"/>
                          <a:cs typeface="Arial"/>
                          <a:sym typeface="Arial"/>
                        </a:rPr>
                        <a:t> Modern, Birleşik Krallık</a:t>
                      </a:r>
                    </a:p>
                    <a:p>
                      <a:pPr>
                        <a:buClr>
                          <a:srgbClr val="FF3399"/>
                        </a:buClr>
                        <a:buFont typeface="Arial" pitchFamily="34" charset="0"/>
                        <a:buChar char="•"/>
                      </a:pPr>
                      <a:r>
                        <a:rPr lang="tr-TR" sz="1100" b="0" i="0" u="none" strike="noStrike" cap="none" dirty="0">
                          <a:solidFill>
                            <a:srgbClr val="000000"/>
                          </a:solidFill>
                          <a:latin typeface="Arial"/>
                          <a:ea typeface="Arial"/>
                          <a:cs typeface="Arial"/>
                          <a:sym typeface="Arial"/>
                        </a:rPr>
                        <a:t>Baden Eyalet Müzesi, </a:t>
                      </a:r>
                      <a:r>
                        <a:rPr lang="tr-TR" sz="1100" b="0" i="0" u="none" strike="noStrike" cap="none" dirty="0" err="1">
                          <a:solidFill>
                            <a:srgbClr val="000000"/>
                          </a:solidFill>
                          <a:latin typeface="Arial"/>
                          <a:ea typeface="Arial"/>
                          <a:cs typeface="Arial"/>
                          <a:sym typeface="Arial"/>
                        </a:rPr>
                        <a:t>Karlsruhe</a:t>
                      </a:r>
                      <a:r>
                        <a:rPr lang="tr-TR" sz="1100" b="0" i="0" u="none" strike="noStrike" cap="none" dirty="0">
                          <a:solidFill>
                            <a:srgbClr val="000000"/>
                          </a:solidFill>
                          <a:latin typeface="Arial"/>
                          <a:ea typeface="Arial"/>
                          <a:cs typeface="Arial"/>
                          <a:sym typeface="Arial"/>
                        </a:rPr>
                        <a:t> Sarayı, Almanya</a:t>
                      </a:r>
                    </a:p>
                    <a:p>
                      <a:pPr>
                        <a:buClr>
                          <a:srgbClr val="FF3399"/>
                        </a:buClr>
                        <a:buFont typeface="Arial" pitchFamily="34" charset="0"/>
                        <a:buChar char="•"/>
                      </a:pPr>
                      <a:r>
                        <a:rPr lang="tr-TR" sz="1100" b="0" i="0" u="none" strike="noStrike" cap="none" dirty="0" err="1">
                          <a:solidFill>
                            <a:srgbClr val="000000"/>
                          </a:solidFill>
                          <a:latin typeface="Arial"/>
                          <a:ea typeface="Arial"/>
                          <a:cs typeface="Arial"/>
                          <a:sym typeface="Arial"/>
                        </a:rPr>
                        <a:t>Atelier</a:t>
                      </a:r>
                      <a:r>
                        <a:rPr lang="tr-TR" sz="1100" b="0" i="0" u="none" strike="noStrike" cap="none" dirty="0">
                          <a:solidFill>
                            <a:srgbClr val="000000"/>
                          </a:solidFill>
                          <a:latin typeface="Arial"/>
                          <a:ea typeface="Arial"/>
                          <a:cs typeface="Arial"/>
                          <a:sym typeface="Arial"/>
                        </a:rPr>
                        <a:t> </a:t>
                      </a:r>
                      <a:r>
                        <a:rPr lang="tr-TR" sz="1100" b="0" i="0" u="none" strike="noStrike" cap="none" dirty="0" err="1">
                          <a:solidFill>
                            <a:srgbClr val="000000"/>
                          </a:solidFill>
                          <a:latin typeface="Arial"/>
                          <a:ea typeface="Arial"/>
                          <a:cs typeface="Arial"/>
                          <a:sym typeface="Arial"/>
                        </a:rPr>
                        <a:t>des</a:t>
                      </a:r>
                      <a:r>
                        <a:rPr lang="tr-TR" sz="1100" b="0" i="0" u="none" strike="noStrike" cap="none" dirty="0">
                          <a:solidFill>
                            <a:srgbClr val="000000"/>
                          </a:solidFill>
                          <a:latin typeface="Arial"/>
                          <a:ea typeface="Arial"/>
                          <a:cs typeface="Arial"/>
                          <a:sym typeface="Arial"/>
                        </a:rPr>
                        <a:t> </a:t>
                      </a:r>
                      <a:r>
                        <a:rPr lang="tr-TR" sz="1100" b="0" i="0" u="none" strike="noStrike" cap="none" dirty="0" err="1">
                          <a:solidFill>
                            <a:srgbClr val="000000"/>
                          </a:solidFill>
                          <a:latin typeface="Arial"/>
                          <a:ea typeface="Arial"/>
                          <a:cs typeface="Arial"/>
                          <a:sym typeface="Arial"/>
                        </a:rPr>
                        <a:t>Lumieres</a:t>
                      </a:r>
                      <a:r>
                        <a:rPr lang="tr-TR" sz="1100" b="0" i="0" u="none" strike="noStrike" cap="none" dirty="0">
                          <a:solidFill>
                            <a:srgbClr val="000000"/>
                          </a:solidFill>
                          <a:latin typeface="Arial"/>
                          <a:ea typeface="Arial"/>
                          <a:cs typeface="Arial"/>
                          <a:sym typeface="Arial"/>
                        </a:rPr>
                        <a:t>, Paris</a:t>
                      </a:r>
                    </a:p>
                    <a:p>
                      <a:pPr>
                        <a:buClr>
                          <a:srgbClr val="FF3399"/>
                        </a:buClr>
                        <a:buFont typeface="Arial" pitchFamily="34" charset="0"/>
                        <a:buChar char="•"/>
                      </a:pPr>
                      <a:r>
                        <a:rPr lang="tr-TR" sz="1100" b="0" i="0" u="none" strike="noStrike" cap="none" dirty="0" err="1">
                          <a:solidFill>
                            <a:srgbClr val="000000"/>
                          </a:solidFill>
                          <a:latin typeface="Arial"/>
                          <a:ea typeface="Arial"/>
                          <a:cs typeface="Arial"/>
                          <a:sym typeface="Arial"/>
                        </a:rPr>
                        <a:t>Google</a:t>
                      </a:r>
                      <a:r>
                        <a:rPr lang="tr-TR" sz="1100" b="0" i="0" u="none" strike="noStrike" cap="none" dirty="0">
                          <a:solidFill>
                            <a:srgbClr val="000000"/>
                          </a:solidFill>
                          <a:latin typeface="Arial"/>
                          <a:ea typeface="Arial"/>
                          <a:cs typeface="Arial"/>
                          <a:sym typeface="Arial"/>
                        </a:rPr>
                        <a:t> Sanat ve Kültür</a:t>
                      </a:r>
                    </a:p>
                    <a:p>
                      <a:pPr>
                        <a:buClr>
                          <a:srgbClr val="FF3399"/>
                        </a:buClr>
                        <a:buFont typeface="Arial" pitchFamily="34" charset="0"/>
                        <a:buChar char="•"/>
                      </a:pPr>
                      <a:r>
                        <a:rPr lang="tr-TR" sz="1100" b="0" i="0" u="none" strike="noStrike" cap="none" dirty="0">
                          <a:solidFill>
                            <a:srgbClr val="000000"/>
                          </a:solidFill>
                          <a:latin typeface="Arial"/>
                          <a:ea typeface="Arial"/>
                          <a:cs typeface="Arial"/>
                          <a:sym typeface="Arial"/>
                        </a:rPr>
                        <a:t>Cleveland Sanat Müzesi'nde Etkileşime Geçin ve Yaratın</a:t>
                      </a:r>
                    </a:p>
                    <a:p>
                      <a:pPr>
                        <a:buClr>
                          <a:srgbClr val="FF3399"/>
                        </a:buClr>
                        <a:buFont typeface="Arial" pitchFamily="34" charset="0"/>
                        <a:buNone/>
                      </a:pPr>
                      <a:endParaRPr lang="tr-T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u="none" strike="noStrike" cap="none" dirty="0">
                        <a:latin typeface="Avenir"/>
                        <a:ea typeface="Avenir"/>
                        <a:cs typeface="Avenir"/>
                        <a:sym typeface="Avenir"/>
                      </a:endParaRPr>
                    </a:p>
                  </a:txBody>
                  <a:tcPr marL="91425" marR="91425" marT="91425" marB="91425"/>
                </a:tc>
                <a:extLst>
                  <a:ext uri="{0D108BD9-81ED-4DB2-BD59-A6C34878D82A}">
                    <a16:rowId xmlns:a16="http://schemas.microsoft.com/office/drawing/2014/main" val="10002"/>
                  </a:ext>
                </a:extLst>
              </a:tr>
              <a:tr h="381000">
                <a:tc>
                  <a:txBody>
                    <a:bodyPr/>
                    <a:lstStyle/>
                    <a:p>
                      <a:pPr marL="0" marR="0" lvl="0" indent="0" algn="l" rtl="0">
                        <a:lnSpc>
                          <a:spcPct val="100000"/>
                        </a:lnSpc>
                        <a:spcBef>
                          <a:spcPts val="0"/>
                        </a:spcBef>
                        <a:spcAft>
                          <a:spcPts val="0"/>
                        </a:spcAft>
                        <a:buClr>
                          <a:srgbClr val="000000"/>
                        </a:buClr>
                        <a:buSzPts val="1200"/>
                        <a:buFont typeface="Arial"/>
                        <a:buNone/>
                      </a:pPr>
                      <a:r>
                        <a:rPr lang="tr-TR" sz="1200" b="1" u="none" strike="noStrike" cap="none" dirty="0">
                          <a:solidFill>
                            <a:schemeClr val="lt2"/>
                          </a:solidFill>
                          <a:latin typeface="Avenir"/>
                          <a:ea typeface="Avenir"/>
                          <a:cs typeface="Avenir"/>
                          <a:sym typeface="Avenir"/>
                        </a:rPr>
                        <a:t>Daha Fazla Kaynak</a:t>
                      </a:r>
                      <a:endParaRPr sz="1200" b="1" u="none" strike="noStrike" cap="none" dirty="0">
                        <a:solidFill>
                          <a:schemeClr val="lt2"/>
                        </a:solidFill>
                        <a:latin typeface="Avenir"/>
                        <a:ea typeface="Avenir"/>
                        <a:cs typeface="Avenir"/>
                        <a:sym typeface="Avenir"/>
                      </a:endParaRPr>
                    </a:p>
                  </a:txBody>
                  <a:tcPr marL="91425" marR="91425" marT="91425" marB="91425">
                    <a:solidFill>
                      <a:srgbClr val="E43794"/>
                    </a:solidFill>
                  </a:tcPr>
                </a:tc>
                <a:tc>
                  <a:txBody>
                    <a:bodyPr/>
                    <a:lstStyle/>
                    <a:p>
                      <a:r>
                        <a:rPr lang="tr-TR" sz="1100" b="0" i="0" u="none" strike="noStrike" cap="none" dirty="0">
                          <a:solidFill>
                            <a:srgbClr val="000000"/>
                          </a:solidFill>
                          <a:latin typeface="Arial"/>
                          <a:ea typeface="Arial"/>
                          <a:cs typeface="Arial"/>
                          <a:sym typeface="Arial"/>
                        </a:rPr>
                        <a:t>Microsoft'un Kütüphaneler ve Müzeler Eğitimi Dönüşüm Çerçevesi</a:t>
                      </a:r>
                    </a:p>
                    <a:p>
                      <a:pPr marL="0" marR="0" lvl="0" indent="0" algn="l" rtl="0">
                        <a:lnSpc>
                          <a:spcPct val="100000"/>
                        </a:lnSpc>
                        <a:spcBef>
                          <a:spcPts val="0"/>
                        </a:spcBef>
                        <a:spcAft>
                          <a:spcPts val="0"/>
                        </a:spcAft>
                        <a:buClr>
                          <a:srgbClr val="000000"/>
                        </a:buClr>
                        <a:buSzPts val="1200"/>
                        <a:buFont typeface="Arial"/>
                        <a:buNone/>
                      </a:pPr>
                      <a:endParaRPr sz="1200" u="none" strike="noStrike" cap="none" dirty="0">
                        <a:latin typeface="Avenir"/>
                        <a:ea typeface="Avenir"/>
                        <a:cs typeface="Avenir"/>
                        <a:sym typeface="Avenir"/>
                      </a:endParaRPr>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18"/>
          <p:cNvSpPr txBox="1">
            <a:spLocks noGrp="1"/>
          </p:cNvSpPr>
          <p:nvPr>
            <p:ph type="body" idx="3"/>
          </p:nvPr>
        </p:nvSpPr>
        <p:spPr>
          <a:xfrm>
            <a:off x="1007787" y="2660461"/>
            <a:ext cx="5760000" cy="626700"/>
          </a:xfrm>
          <a:prstGeom prst="rect">
            <a:avLst/>
          </a:prstGeom>
          <a:noFill/>
          <a:ln>
            <a:noFill/>
          </a:ln>
        </p:spPr>
        <p:txBody>
          <a:bodyPr spcFirstLastPara="1" wrap="square" lIns="91425" tIns="45700" rIns="91425" bIns="45700" anchor="t" anchorCtr="0">
            <a:noAutofit/>
          </a:bodyPr>
          <a:lstStyle/>
          <a:p>
            <a:r>
              <a:rPr lang="tr-TR" dirty="0"/>
              <a:t>Kültürel Miras Deneyiminizin Dijitalleşmesinin Önündeki Engelleri Aşmak</a:t>
            </a:r>
          </a:p>
        </p:txBody>
      </p:sp>
      <p:sp>
        <p:nvSpPr>
          <p:cNvPr id="448" name="Google Shape;448;p18"/>
          <p:cNvSpPr txBox="1">
            <a:spLocks noGrp="1"/>
          </p:cNvSpPr>
          <p:nvPr>
            <p:ph type="sldNum" idx="12"/>
          </p:nvPr>
        </p:nvSpPr>
        <p:spPr>
          <a:xfrm>
            <a:off x="4924799" y="10435012"/>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100"/>
              <a:buNone/>
            </a:pPr>
            <a:fld id="{00000000-1234-1234-1234-123412341234}" type="slidenum">
              <a:rPr lang="en-US"/>
              <a:pPr marL="0" lvl="0" indent="0" algn="r" rtl="0">
                <a:lnSpc>
                  <a:spcPct val="100000"/>
                </a:lnSpc>
                <a:spcBef>
                  <a:spcPts val="0"/>
                </a:spcBef>
                <a:spcAft>
                  <a:spcPts val="0"/>
                </a:spcAft>
                <a:buSzPts val="1100"/>
                <a:buNone/>
              </a:pPr>
              <a:t>18</a:t>
            </a:fld>
            <a:endParaRPr/>
          </a:p>
        </p:txBody>
      </p:sp>
      <p:sp>
        <p:nvSpPr>
          <p:cNvPr id="449" name="Google Shape;449;p18"/>
          <p:cNvSpPr txBox="1">
            <a:spLocks noGrp="1"/>
          </p:cNvSpPr>
          <p:nvPr>
            <p:ph type="body" idx="1"/>
          </p:nvPr>
        </p:nvSpPr>
        <p:spPr>
          <a:xfrm>
            <a:off x="1007787" y="1937404"/>
            <a:ext cx="5760000" cy="7083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E43794"/>
              </a:buClr>
              <a:buSzPts val="4000"/>
              <a:buNone/>
            </a:pPr>
            <a:r>
              <a:rPr lang="tr-TR" dirty="0"/>
              <a:t>Modül</a:t>
            </a:r>
            <a:r>
              <a:rPr lang="en-US" dirty="0"/>
              <a:t> 2</a:t>
            </a:r>
            <a:endParaRPr dirty="0"/>
          </a:p>
        </p:txBody>
      </p:sp>
      <p:graphicFrame>
        <p:nvGraphicFramePr>
          <p:cNvPr id="450" name="Google Shape;450;p18"/>
          <p:cNvGraphicFramePr/>
          <p:nvPr>
            <p:extLst>
              <p:ext uri="{D42A27DB-BD31-4B8C-83A1-F6EECF244321}">
                <p14:modId xmlns:p14="http://schemas.microsoft.com/office/powerpoint/2010/main" val="2585440510"/>
              </p:ext>
            </p:extLst>
          </p:nvPr>
        </p:nvGraphicFramePr>
        <p:xfrm>
          <a:off x="952488" y="3705700"/>
          <a:ext cx="5870600" cy="5852040"/>
        </p:xfrm>
        <a:graphic>
          <a:graphicData uri="http://schemas.openxmlformats.org/drawingml/2006/table">
            <a:tbl>
              <a:tblPr>
                <a:noFill/>
                <a:tableStyleId>{719E545C-40B9-49DD-BA96-1F7088CFF707}</a:tableStyleId>
              </a:tblPr>
              <a:tblGrid>
                <a:gridCol w="1662700">
                  <a:extLst>
                    <a:ext uri="{9D8B030D-6E8A-4147-A177-3AD203B41FA5}">
                      <a16:colId xmlns:a16="http://schemas.microsoft.com/office/drawing/2014/main" val="20000"/>
                    </a:ext>
                  </a:extLst>
                </a:gridCol>
                <a:gridCol w="4207900">
                  <a:extLst>
                    <a:ext uri="{9D8B030D-6E8A-4147-A177-3AD203B41FA5}">
                      <a16:colId xmlns:a16="http://schemas.microsoft.com/office/drawing/2014/main" val="20001"/>
                    </a:ext>
                  </a:extLst>
                </a:gridCol>
              </a:tblGrid>
              <a:tr h="381000">
                <a:tc>
                  <a:txBody>
                    <a:bodyPr/>
                    <a:lstStyle/>
                    <a:p>
                      <a:pPr marL="0" marR="0" lvl="0" indent="0" algn="l" rtl="0">
                        <a:lnSpc>
                          <a:spcPct val="100000"/>
                        </a:lnSpc>
                        <a:spcBef>
                          <a:spcPts val="0"/>
                        </a:spcBef>
                        <a:spcAft>
                          <a:spcPts val="0"/>
                        </a:spcAft>
                        <a:buClr>
                          <a:srgbClr val="000000"/>
                        </a:buClr>
                        <a:buSzPts val="1200"/>
                        <a:buFont typeface="Arial"/>
                        <a:buNone/>
                      </a:pPr>
                      <a:r>
                        <a:rPr lang="tr-TR" sz="1200" b="1" u="none" strike="noStrike" cap="none" dirty="0">
                          <a:solidFill>
                            <a:schemeClr val="lt2"/>
                          </a:solidFill>
                          <a:latin typeface="Avenir"/>
                          <a:ea typeface="Avenir"/>
                          <a:cs typeface="Avenir"/>
                          <a:sym typeface="Avenir"/>
                        </a:rPr>
                        <a:t>Genel</a:t>
                      </a:r>
                      <a:r>
                        <a:rPr lang="tr-TR" sz="1200" b="1" u="none" strike="noStrike" cap="none" baseline="0" dirty="0">
                          <a:solidFill>
                            <a:schemeClr val="lt2"/>
                          </a:solidFill>
                          <a:latin typeface="Avenir"/>
                          <a:ea typeface="Avenir"/>
                          <a:cs typeface="Avenir"/>
                          <a:sym typeface="Avenir"/>
                        </a:rPr>
                        <a:t> Bakış</a:t>
                      </a:r>
                      <a:endParaRPr sz="1200" b="1" u="none" strike="noStrike" cap="none" dirty="0">
                        <a:solidFill>
                          <a:schemeClr val="lt2"/>
                        </a:solidFill>
                        <a:latin typeface="Avenir"/>
                        <a:ea typeface="Avenir"/>
                        <a:cs typeface="Avenir"/>
                        <a:sym typeface="Avenir"/>
                      </a:endParaRPr>
                    </a:p>
                  </a:txBody>
                  <a:tcPr marL="91425" marR="91425" marT="91425" marB="91425">
                    <a:solidFill>
                      <a:srgbClr val="E43794"/>
                    </a:solidFill>
                  </a:tcPr>
                </a:tc>
                <a:tc>
                  <a:txBody>
                    <a:bodyPr/>
                    <a:lstStyle/>
                    <a:p>
                      <a:r>
                        <a:rPr lang="tr-TR" sz="1100" dirty="0">
                          <a:sym typeface="Arial"/>
                        </a:rPr>
                        <a:t>Bu modül, kültürel mirasın dijitalleştirilmesiyle ilgili olarak kültür ve turizm operatörlerinin karşılaştığı temel engelleri analiz etmeye ve bu engellerin üstesinden gelmek için olası çözümler ve stratejiler sunmaya odaklanmıştır.</a:t>
                      </a:r>
                    </a:p>
                    <a:p>
                      <a:r>
                        <a:rPr lang="tr-TR" sz="1400" b="0" i="0" u="none" strike="noStrike" cap="none" dirty="0">
                          <a:solidFill>
                            <a:srgbClr val="000000"/>
                          </a:solidFill>
                          <a:latin typeface="Arial"/>
                          <a:ea typeface="Arial"/>
                          <a:cs typeface="Arial"/>
                          <a:sym typeface="Arial"/>
                        </a:rPr>
                        <a:t> </a:t>
                      </a:r>
                    </a:p>
                    <a:p>
                      <a:pPr marL="0" marR="0" lvl="0" indent="0" algn="l" rtl="0">
                        <a:lnSpc>
                          <a:spcPct val="100000"/>
                        </a:lnSpc>
                        <a:spcBef>
                          <a:spcPts val="0"/>
                        </a:spcBef>
                        <a:spcAft>
                          <a:spcPts val="0"/>
                        </a:spcAft>
                        <a:buClr>
                          <a:srgbClr val="000000"/>
                        </a:buClr>
                        <a:buSzPts val="1200"/>
                        <a:buFont typeface="Arial"/>
                        <a:buNone/>
                      </a:pPr>
                      <a:endParaRPr sz="1200" u="none" strike="noStrike" cap="none" dirty="0">
                        <a:latin typeface="Avenir"/>
                        <a:ea typeface="Avenir"/>
                        <a:cs typeface="Avenir"/>
                        <a:sym typeface="Avenir"/>
                      </a:endParaRPr>
                    </a:p>
                  </a:txBody>
                  <a:tcPr marL="91425" marR="91425" marT="91425" marB="91425"/>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rgbClr val="000000"/>
                        </a:buClr>
                        <a:buSzPts val="1200"/>
                        <a:buFont typeface="Arial"/>
                        <a:buNone/>
                      </a:pPr>
                      <a:r>
                        <a:rPr lang="tr-TR" sz="1200" b="1" u="none" strike="noStrike" cap="none" dirty="0">
                          <a:solidFill>
                            <a:schemeClr val="lt2"/>
                          </a:solidFill>
                          <a:latin typeface="Avenir"/>
                          <a:ea typeface="Avenir"/>
                          <a:cs typeface="Avenir"/>
                          <a:sym typeface="Avenir"/>
                        </a:rPr>
                        <a:t>Öğrenme</a:t>
                      </a:r>
                      <a:r>
                        <a:rPr lang="tr-TR" sz="1200" b="1" u="none" strike="noStrike" cap="none" baseline="0" dirty="0">
                          <a:solidFill>
                            <a:schemeClr val="lt2"/>
                          </a:solidFill>
                          <a:latin typeface="Avenir"/>
                          <a:ea typeface="Avenir"/>
                          <a:cs typeface="Avenir"/>
                          <a:sym typeface="Avenir"/>
                        </a:rPr>
                        <a:t> Hedefleri</a:t>
                      </a:r>
                      <a:endParaRPr sz="1200" b="1" u="none" strike="noStrike" cap="none" dirty="0">
                        <a:solidFill>
                          <a:schemeClr val="lt2"/>
                        </a:solidFill>
                        <a:latin typeface="Avenir"/>
                        <a:ea typeface="Avenir"/>
                        <a:cs typeface="Avenir"/>
                        <a:sym typeface="Avenir"/>
                      </a:endParaRPr>
                    </a:p>
                  </a:txBody>
                  <a:tcPr marL="91425" marR="91425" marT="91425" marB="91425">
                    <a:solidFill>
                      <a:srgbClr val="E43794"/>
                    </a:solidFill>
                  </a:tcPr>
                </a:tc>
                <a:tc>
                  <a:txBody>
                    <a:bodyPr/>
                    <a:lstStyle/>
                    <a:p>
                      <a:r>
                        <a:rPr lang="tr-TR" sz="1100" b="0" i="0" u="none" strike="noStrike" cap="none" dirty="0">
                          <a:solidFill>
                            <a:srgbClr val="000000"/>
                          </a:solidFill>
                          <a:latin typeface="Arial"/>
                          <a:ea typeface="Arial"/>
                          <a:cs typeface="Arial"/>
                          <a:sym typeface="Arial"/>
                        </a:rPr>
                        <a:t>Bu modülün tamamlanmasının ardından katılımcılar şunları yapabilecektir:</a:t>
                      </a:r>
                    </a:p>
                    <a:p>
                      <a:pPr>
                        <a:buClr>
                          <a:srgbClr val="FFFF00"/>
                        </a:buClr>
                        <a:buFont typeface="Arial" pitchFamily="34" charset="0"/>
                        <a:buChar char="•"/>
                      </a:pPr>
                      <a:r>
                        <a:rPr lang="tr-TR" sz="1100" b="0" i="0" u="none" strike="noStrike" cap="none" dirty="0">
                          <a:solidFill>
                            <a:srgbClr val="000000"/>
                          </a:solidFill>
                          <a:latin typeface="Arial"/>
                          <a:ea typeface="Arial"/>
                          <a:cs typeface="Arial"/>
                          <a:sym typeface="Arial"/>
                        </a:rPr>
                        <a:t>Kültürel mirasın dijitalleştirilmesinin önündeki en yaygın engelleri tanımlayın ve değerlendirin</a:t>
                      </a:r>
                    </a:p>
                    <a:p>
                      <a:r>
                        <a:rPr lang="tr-TR" sz="1100" b="0" i="0" u="none" strike="noStrike" cap="none" dirty="0">
                          <a:solidFill>
                            <a:srgbClr val="000000"/>
                          </a:solidFill>
                          <a:latin typeface="Arial"/>
                          <a:ea typeface="Arial"/>
                          <a:cs typeface="Arial"/>
                          <a:sym typeface="Arial"/>
                        </a:rPr>
                        <a:t>Aşağıdaki engellerle başa çıkmak için bazı temel stratejileri açıklayın:</a:t>
                      </a:r>
                    </a:p>
                    <a:p>
                      <a:pPr>
                        <a:buFont typeface="Wingdings" pitchFamily="2" charset="2"/>
                        <a:buChar char="Ø"/>
                      </a:pPr>
                      <a:r>
                        <a:rPr lang="tr-TR" sz="1100" b="0" i="0" u="none" strike="noStrike" cap="none" dirty="0">
                          <a:solidFill>
                            <a:srgbClr val="000000"/>
                          </a:solidFill>
                          <a:latin typeface="Arial"/>
                          <a:ea typeface="Arial"/>
                          <a:cs typeface="Arial"/>
                          <a:sym typeface="Arial"/>
                        </a:rPr>
                        <a:t>İlham Eksikliği</a:t>
                      </a:r>
                    </a:p>
                    <a:p>
                      <a:pPr>
                        <a:buFont typeface="Wingdings" pitchFamily="2" charset="2"/>
                        <a:buChar char="Ø"/>
                      </a:pPr>
                      <a:r>
                        <a:rPr lang="tr-TR" sz="1100" b="0" i="0" u="none" strike="noStrike" cap="none" dirty="0">
                          <a:solidFill>
                            <a:srgbClr val="000000"/>
                          </a:solidFill>
                          <a:latin typeface="Arial"/>
                          <a:ea typeface="Arial"/>
                          <a:cs typeface="Arial"/>
                          <a:sym typeface="Arial"/>
                        </a:rPr>
                        <a:t>Vizyon ve Strateji Eksikliği</a:t>
                      </a:r>
                    </a:p>
                    <a:p>
                      <a:pPr>
                        <a:buFont typeface="Wingdings" pitchFamily="2" charset="2"/>
                        <a:buChar char="Ø"/>
                      </a:pPr>
                      <a:r>
                        <a:rPr lang="tr-TR" sz="1100" b="0" i="0" u="none" strike="noStrike" cap="none" dirty="0">
                          <a:solidFill>
                            <a:srgbClr val="000000"/>
                          </a:solidFill>
                          <a:latin typeface="Arial"/>
                          <a:ea typeface="Arial"/>
                          <a:cs typeface="Arial"/>
                          <a:sym typeface="Arial"/>
                        </a:rPr>
                        <a:t>Teknolojiye Güven Eksikliği</a:t>
                      </a:r>
                    </a:p>
                    <a:p>
                      <a:pPr>
                        <a:buFont typeface="Wingdings" pitchFamily="2" charset="2"/>
                        <a:buChar char="Ø"/>
                      </a:pPr>
                      <a:r>
                        <a:rPr lang="tr-TR" sz="1100" b="0" i="0" u="none" strike="noStrike" cap="none" dirty="0">
                          <a:solidFill>
                            <a:srgbClr val="000000"/>
                          </a:solidFill>
                          <a:latin typeface="Arial"/>
                          <a:ea typeface="Arial"/>
                          <a:cs typeface="Arial"/>
                          <a:sym typeface="Arial"/>
                        </a:rPr>
                        <a:t>Beceri Eksikliği</a:t>
                      </a:r>
                    </a:p>
                    <a:p>
                      <a:pPr>
                        <a:buFont typeface="Wingdings" pitchFamily="2" charset="2"/>
                        <a:buChar char="Ø"/>
                      </a:pPr>
                      <a:r>
                        <a:rPr lang="tr-TR" sz="1100" b="0" i="0" u="none" strike="noStrike" cap="none" dirty="0">
                          <a:solidFill>
                            <a:srgbClr val="000000"/>
                          </a:solidFill>
                          <a:latin typeface="Arial"/>
                          <a:ea typeface="Arial"/>
                          <a:cs typeface="Arial"/>
                          <a:sym typeface="Arial"/>
                        </a:rPr>
                        <a:t>Kaynak Eksikliği</a:t>
                      </a:r>
                    </a:p>
                    <a:p>
                      <a:r>
                        <a:rPr lang="tr-TR" sz="1100" b="0" i="0" u="none" strike="noStrike" cap="none" dirty="0">
                          <a:solidFill>
                            <a:srgbClr val="000000"/>
                          </a:solidFill>
                          <a:latin typeface="Arial"/>
                          <a:ea typeface="Arial"/>
                          <a:cs typeface="Arial"/>
                          <a:sym typeface="Arial"/>
                        </a:rPr>
                        <a:t> </a:t>
                      </a:r>
                    </a:p>
                    <a:p>
                      <a:pPr>
                        <a:buFont typeface="Arial" pitchFamily="34" charset="0"/>
                        <a:buChar char="•"/>
                      </a:pPr>
                      <a:r>
                        <a:rPr lang="tr-TR" sz="1100" b="0" i="0" u="none" strike="noStrike" cap="none" dirty="0">
                          <a:solidFill>
                            <a:srgbClr val="000000"/>
                          </a:solidFill>
                          <a:latin typeface="Arial"/>
                          <a:ea typeface="Arial"/>
                          <a:cs typeface="Arial"/>
                          <a:sym typeface="Arial"/>
                        </a:rPr>
                        <a:t>Tasarım düşüncesini ve kendi işlerinde </a:t>
                      </a:r>
                      <a:r>
                        <a:rPr lang="tr-TR" sz="1100" b="0" i="0" u="none" strike="noStrike" cap="none" dirty="0" err="1">
                          <a:solidFill>
                            <a:srgbClr val="000000"/>
                          </a:solidFill>
                          <a:latin typeface="Arial"/>
                          <a:ea typeface="Arial"/>
                          <a:cs typeface="Arial"/>
                          <a:sym typeface="Arial"/>
                        </a:rPr>
                        <a:t>inovasyon</a:t>
                      </a:r>
                      <a:r>
                        <a:rPr lang="tr-TR" sz="1100" b="0" i="0" u="none" strike="noStrike" cap="none" dirty="0">
                          <a:solidFill>
                            <a:srgbClr val="000000"/>
                          </a:solidFill>
                          <a:latin typeface="Arial"/>
                          <a:ea typeface="Arial"/>
                          <a:cs typeface="Arial"/>
                          <a:sym typeface="Arial"/>
                        </a:rPr>
                        <a:t> için önemini tanımlayın</a:t>
                      </a:r>
                    </a:p>
                  </a:txBody>
                  <a:tcPr marL="91425" marR="91425" marT="91425" marB="91425"/>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Clr>
                          <a:srgbClr val="000000"/>
                        </a:buClr>
                        <a:buSzPts val="1200"/>
                        <a:buFont typeface="Arial"/>
                        <a:buNone/>
                      </a:pPr>
                      <a:r>
                        <a:rPr lang="tr-TR" sz="1200" b="1" u="none" strike="noStrike" cap="none" dirty="0">
                          <a:solidFill>
                            <a:schemeClr val="lt2"/>
                          </a:solidFill>
                          <a:latin typeface="Avenir"/>
                          <a:ea typeface="Avenir"/>
                          <a:cs typeface="Avenir"/>
                          <a:sym typeface="Avenir"/>
                        </a:rPr>
                        <a:t>Vaka Analizleri</a:t>
                      </a:r>
                      <a:endParaRPr sz="1200" b="1" u="none" strike="noStrike" cap="none" dirty="0">
                        <a:solidFill>
                          <a:schemeClr val="lt2"/>
                        </a:solidFill>
                        <a:latin typeface="Avenir"/>
                        <a:ea typeface="Avenir"/>
                        <a:cs typeface="Avenir"/>
                        <a:sym typeface="Avenir"/>
                      </a:endParaRPr>
                    </a:p>
                  </a:txBody>
                  <a:tcPr marL="91425" marR="91425" marT="91425" marB="91425">
                    <a:solidFill>
                      <a:srgbClr val="E43794"/>
                    </a:solidFill>
                  </a:tcPr>
                </a:tc>
                <a:tc>
                  <a:txBody>
                    <a:bodyPr/>
                    <a:lstStyle/>
                    <a:p>
                      <a:pPr>
                        <a:buClr>
                          <a:srgbClr val="FF3399"/>
                        </a:buClr>
                        <a:buFont typeface="Arial" pitchFamily="34" charset="0"/>
                        <a:buChar char="•"/>
                      </a:pPr>
                      <a:r>
                        <a:rPr lang="tr-TR" sz="1100" b="0" i="0" u="none" strike="noStrike" cap="none" dirty="0">
                          <a:solidFill>
                            <a:srgbClr val="000000"/>
                          </a:solidFill>
                          <a:latin typeface="Arial"/>
                          <a:ea typeface="Arial"/>
                          <a:cs typeface="Arial"/>
                          <a:sym typeface="Arial"/>
                        </a:rPr>
                        <a:t>Sloven kültürel mirasının dijitalleştirilmesi</a:t>
                      </a:r>
                    </a:p>
                    <a:p>
                      <a:pPr>
                        <a:buClr>
                          <a:srgbClr val="FF3399"/>
                        </a:buClr>
                        <a:buFont typeface="Arial" pitchFamily="34" charset="0"/>
                        <a:buChar char="•"/>
                      </a:pPr>
                      <a:r>
                        <a:rPr lang="tr-TR" sz="1100" b="0" i="0" u="none" strike="noStrike" cap="none" dirty="0" err="1">
                          <a:solidFill>
                            <a:srgbClr val="000000"/>
                          </a:solidFill>
                          <a:latin typeface="Arial"/>
                          <a:ea typeface="Arial"/>
                          <a:cs typeface="Arial"/>
                          <a:sym typeface="Arial"/>
                        </a:rPr>
                        <a:t>Akropolis</a:t>
                      </a:r>
                      <a:r>
                        <a:rPr lang="tr-TR" sz="1100" b="0" i="0" u="none" strike="noStrike" cap="none" dirty="0">
                          <a:solidFill>
                            <a:srgbClr val="000000"/>
                          </a:solidFill>
                          <a:latin typeface="Arial"/>
                          <a:ea typeface="Arial"/>
                          <a:cs typeface="Arial"/>
                          <a:sym typeface="Arial"/>
                        </a:rPr>
                        <a:t>, Atina, Yunanistan</a:t>
                      </a:r>
                    </a:p>
                    <a:p>
                      <a:pPr>
                        <a:buClr>
                          <a:srgbClr val="FF3399"/>
                        </a:buClr>
                        <a:buFont typeface="Arial" pitchFamily="34" charset="0"/>
                        <a:buChar char="•"/>
                      </a:pPr>
                      <a:r>
                        <a:rPr lang="tr-TR" sz="1100" b="0" i="0" u="none" strike="noStrike" cap="none" dirty="0" err="1">
                          <a:solidFill>
                            <a:srgbClr val="000000"/>
                          </a:solidFill>
                          <a:latin typeface="Arial"/>
                          <a:ea typeface="Arial"/>
                          <a:cs typeface="Arial"/>
                          <a:sym typeface="Arial"/>
                        </a:rPr>
                        <a:t>Škocjan</a:t>
                      </a:r>
                      <a:r>
                        <a:rPr lang="tr-TR" sz="1100" b="0" i="0" u="none" strike="noStrike" cap="none" dirty="0">
                          <a:solidFill>
                            <a:srgbClr val="000000"/>
                          </a:solidFill>
                          <a:latin typeface="Arial"/>
                          <a:ea typeface="Arial"/>
                          <a:cs typeface="Arial"/>
                          <a:sym typeface="Arial"/>
                        </a:rPr>
                        <a:t> Mağaraları, Slovenya</a:t>
                      </a:r>
                    </a:p>
                    <a:p>
                      <a:pPr marL="0" marR="0" lvl="0" indent="0" algn="l" rtl="0">
                        <a:lnSpc>
                          <a:spcPct val="100000"/>
                        </a:lnSpc>
                        <a:spcBef>
                          <a:spcPts val="0"/>
                        </a:spcBef>
                        <a:spcAft>
                          <a:spcPts val="0"/>
                        </a:spcAft>
                        <a:buClr>
                          <a:srgbClr val="000000"/>
                        </a:buClr>
                        <a:buSzPts val="1200"/>
                        <a:buFont typeface="Arial"/>
                        <a:buNone/>
                      </a:pPr>
                      <a:endParaRPr sz="1200" u="none" strike="noStrike" cap="none" dirty="0">
                        <a:latin typeface="Avenir"/>
                        <a:ea typeface="Avenir"/>
                        <a:cs typeface="Avenir"/>
                        <a:sym typeface="Avenir"/>
                      </a:endParaRPr>
                    </a:p>
                  </a:txBody>
                  <a:tcPr marL="91425" marR="91425" marT="91425" marB="91425"/>
                </a:tc>
                <a:extLst>
                  <a:ext uri="{0D108BD9-81ED-4DB2-BD59-A6C34878D82A}">
                    <a16:rowId xmlns:a16="http://schemas.microsoft.com/office/drawing/2014/main" val="10002"/>
                  </a:ext>
                </a:extLst>
              </a:tr>
              <a:tr h="381000">
                <a:tc>
                  <a:txBody>
                    <a:bodyPr/>
                    <a:lstStyle/>
                    <a:p>
                      <a:pPr marL="0" marR="0" lvl="0" indent="0" algn="l" rtl="0">
                        <a:lnSpc>
                          <a:spcPct val="100000"/>
                        </a:lnSpc>
                        <a:spcBef>
                          <a:spcPts val="0"/>
                        </a:spcBef>
                        <a:spcAft>
                          <a:spcPts val="0"/>
                        </a:spcAft>
                        <a:buClr>
                          <a:srgbClr val="000000"/>
                        </a:buClr>
                        <a:buSzPts val="1200"/>
                        <a:buFont typeface="Arial"/>
                        <a:buNone/>
                      </a:pPr>
                      <a:r>
                        <a:rPr lang="tr-TR" sz="1200" b="1" u="none" strike="noStrike" cap="none" dirty="0">
                          <a:solidFill>
                            <a:schemeClr val="lt2"/>
                          </a:solidFill>
                          <a:latin typeface="Avenir"/>
                          <a:ea typeface="Avenir"/>
                          <a:cs typeface="Avenir"/>
                          <a:sym typeface="Avenir"/>
                        </a:rPr>
                        <a:t>Daha</a:t>
                      </a:r>
                      <a:r>
                        <a:rPr lang="tr-TR" sz="1200" b="1" u="none" strike="noStrike" cap="none" baseline="0" dirty="0">
                          <a:solidFill>
                            <a:schemeClr val="lt2"/>
                          </a:solidFill>
                          <a:latin typeface="Avenir"/>
                          <a:ea typeface="Avenir"/>
                          <a:cs typeface="Avenir"/>
                          <a:sym typeface="Avenir"/>
                        </a:rPr>
                        <a:t> Fazla Kaynak</a:t>
                      </a:r>
                      <a:endParaRPr sz="1200" b="1" u="none" strike="noStrike" cap="none" dirty="0">
                        <a:solidFill>
                          <a:schemeClr val="lt2"/>
                        </a:solidFill>
                        <a:latin typeface="Avenir"/>
                        <a:ea typeface="Avenir"/>
                        <a:cs typeface="Avenir"/>
                        <a:sym typeface="Avenir"/>
                      </a:endParaRPr>
                    </a:p>
                  </a:txBody>
                  <a:tcPr marL="91425" marR="91425" marT="91425" marB="91425">
                    <a:solidFill>
                      <a:srgbClr val="E43794"/>
                    </a:solidFill>
                  </a:tcPr>
                </a:tc>
                <a:tc>
                  <a:txBody>
                    <a:bodyPr/>
                    <a:lstStyle/>
                    <a:p>
                      <a:pPr>
                        <a:buClr>
                          <a:schemeClr val="tx1">
                            <a:lumMod val="50000"/>
                            <a:lumOff val="50000"/>
                          </a:schemeClr>
                        </a:buClr>
                        <a:buFont typeface="Arial" pitchFamily="34" charset="0"/>
                        <a:buChar char="•"/>
                      </a:pPr>
                      <a:r>
                        <a:rPr lang="tr-TR" sz="1100" b="0" i="0" u="none" strike="noStrike" cap="none" dirty="0">
                          <a:solidFill>
                            <a:srgbClr val="000000"/>
                          </a:solidFill>
                          <a:latin typeface="Arial"/>
                          <a:ea typeface="Arial"/>
                          <a:cs typeface="Arial"/>
                          <a:sym typeface="Arial"/>
                        </a:rPr>
                        <a:t>MOOC Kültürel miras ücretsiz kursları</a:t>
                      </a:r>
                    </a:p>
                    <a:p>
                      <a:pPr>
                        <a:buClr>
                          <a:schemeClr val="tx1">
                            <a:lumMod val="50000"/>
                            <a:lumOff val="50000"/>
                          </a:schemeClr>
                        </a:buClr>
                        <a:buFont typeface="Arial" pitchFamily="34" charset="0"/>
                        <a:buChar char="•"/>
                      </a:pPr>
                      <a:r>
                        <a:rPr lang="tr-TR" sz="1100" b="0" i="0" u="none" strike="noStrike" cap="none" dirty="0">
                          <a:solidFill>
                            <a:srgbClr val="000000"/>
                          </a:solidFill>
                          <a:latin typeface="Arial"/>
                          <a:ea typeface="Arial"/>
                          <a:cs typeface="Arial"/>
                          <a:sym typeface="Arial"/>
                        </a:rPr>
                        <a:t>Kültürel Miras Araştırma Projeleri</a:t>
                      </a:r>
                    </a:p>
                    <a:p>
                      <a:pPr>
                        <a:buClr>
                          <a:schemeClr val="tx1">
                            <a:lumMod val="50000"/>
                            <a:lumOff val="50000"/>
                          </a:schemeClr>
                        </a:buClr>
                        <a:buFont typeface="Arial" pitchFamily="34" charset="0"/>
                        <a:buChar char="•"/>
                      </a:pPr>
                      <a:r>
                        <a:rPr lang="tr-TR" sz="1100" b="0" i="0" u="none" strike="noStrike" cap="none" dirty="0">
                          <a:solidFill>
                            <a:srgbClr val="000000"/>
                          </a:solidFill>
                          <a:latin typeface="Arial"/>
                          <a:ea typeface="Arial"/>
                          <a:cs typeface="Arial"/>
                          <a:sym typeface="Arial"/>
                        </a:rPr>
                        <a:t>Turizm 4.0 ortaklığı - yenilikçi dijital araçlar ve hizmetler, projeler vb.</a:t>
                      </a:r>
                    </a:p>
                    <a:p>
                      <a:pPr>
                        <a:buClr>
                          <a:schemeClr val="tx1">
                            <a:lumMod val="50000"/>
                            <a:lumOff val="50000"/>
                          </a:schemeClr>
                        </a:buClr>
                        <a:buFont typeface="Arial" pitchFamily="34" charset="0"/>
                        <a:buChar char="•"/>
                      </a:pPr>
                      <a:r>
                        <a:rPr lang="tr-TR" sz="1100" b="0" i="0" u="none" strike="noStrike" cap="none" dirty="0" err="1">
                          <a:solidFill>
                            <a:srgbClr val="000000"/>
                          </a:solidFill>
                          <a:latin typeface="Arial"/>
                          <a:ea typeface="Arial"/>
                          <a:cs typeface="Arial"/>
                          <a:sym typeface="Arial"/>
                        </a:rPr>
                        <a:t>Game</a:t>
                      </a:r>
                      <a:r>
                        <a:rPr lang="tr-TR" sz="1100" b="0" i="0" u="none" strike="noStrike" cap="none" dirty="0">
                          <a:solidFill>
                            <a:srgbClr val="000000"/>
                          </a:solidFill>
                          <a:latin typeface="Arial"/>
                          <a:ea typeface="Arial"/>
                          <a:cs typeface="Arial"/>
                          <a:sym typeface="Arial"/>
                        </a:rPr>
                        <a:t> of </a:t>
                      </a:r>
                      <a:r>
                        <a:rPr lang="tr-TR" sz="1100" b="0" i="0" u="none" strike="noStrike" cap="none" dirty="0" err="1">
                          <a:solidFill>
                            <a:srgbClr val="000000"/>
                          </a:solidFill>
                          <a:latin typeface="Arial"/>
                          <a:ea typeface="Arial"/>
                          <a:cs typeface="Arial"/>
                          <a:sym typeface="Arial"/>
                        </a:rPr>
                        <a:t>TraCEs</a:t>
                      </a:r>
                      <a:r>
                        <a:rPr lang="tr-TR" sz="1100" b="0" i="0" u="none" strike="noStrike" cap="none" dirty="0">
                          <a:solidFill>
                            <a:srgbClr val="000000"/>
                          </a:solidFill>
                          <a:latin typeface="Arial"/>
                          <a:ea typeface="Arial"/>
                          <a:cs typeface="Arial"/>
                          <a:sym typeface="Arial"/>
                        </a:rPr>
                        <a:t> - kültürel turizm deneyimleri için oyunlaştırma</a:t>
                      </a:r>
                    </a:p>
                    <a:p>
                      <a:pPr marL="0" marR="0" lvl="0" indent="0" algn="l" rtl="0">
                        <a:lnSpc>
                          <a:spcPct val="100000"/>
                        </a:lnSpc>
                        <a:spcBef>
                          <a:spcPts val="0"/>
                        </a:spcBef>
                        <a:spcAft>
                          <a:spcPts val="0"/>
                        </a:spcAft>
                        <a:buClr>
                          <a:srgbClr val="000000"/>
                        </a:buClr>
                        <a:buSzPts val="1200"/>
                        <a:buFont typeface="Arial"/>
                        <a:buNone/>
                      </a:pPr>
                      <a:endParaRPr sz="1200" u="none" strike="noStrike" cap="none" dirty="0">
                        <a:latin typeface="Avenir"/>
                        <a:ea typeface="Avenir"/>
                        <a:cs typeface="Avenir"/>
                        <a:sym typeface="Avenir"/>
                      </a:endParaRPr>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19"/>
          <p:cNvSpPr txBox="1">
            <a:spLocks noGrp="1"/>
          </p:cNvSpPr>
          <p:nvPr>
            <p:ph type="body" idx="3"/>
          </p:nvPr>
        </p:nvSpPr>
        <p:spPr>
          <a:xfrm>
            <a:off x="1007787" y="2660461"/>
            <a:ext cx="5760000" cy="6267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E43794"/>
              </a:buClr>
              <a:buSzPts val="2000"/>
              <a:buNone/>
            </a:pPr>
            <a:r>
              <a:rPr lang="tr-TR" dirty="0"/>
              <a:t>Sürükleyici Turizm Deneyimlerine Giriş</a:t>
            </a:r>
            <a:endParaRPr dirty="0"/>
          </a:p>
        </p:txBody>
      </p:sp>
      <p:sp>
        <p:nvSpPr>
          <p:cNvPr id="456" name="Google Shape;456;p19"/>
          <p:cNvSpPr txBox="1">
            <a:spLocks noGrp="1"/>
          </p:cNvSpPr>
          <p:nvPr>
            <p:ph type="sldNum" idx="12"/>
          </p:nvPr>
        </p:nvSpPr>
        <p:spPr>
          <a:xfrm>
            <a:off x="4924799" y="10435012"/>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100"/>
              <a:buNone/>
            </a:pPr>
            <a:fld id="{00000000-1234-1234-1234-123412341234}" type="slidenum">
              <a:rPr lang="en-US"/>
              <a:pPr marL="0" lvl="0" indent="0" algn="r" rtl="0">
                <a:lnSpc>
                  <a:spcPct val="100000"/>
                </a:lnSpc>
                <a:spcBef>
                  <a:spcPts val="0"/>
                </a:spcBef>
                <a:spcAft>
                  <a:spcPts val="0"/>
                </a:spcAft>
                <a:buSzPts val="1100"/>
                <a:buNone/>
              </a:pPr>
              <a:t>19</a:t>
            </a:fld>
            <a:endParaRPr/>
          </a:p>
        </p:txBody>
      </p:sp>
      <p:sp>
        <p:nvSpPr>
          <p:cNvPr id="457" name="Google Shape;457;p19"/>
          <p:cNvSpPr txBox="1">
            <a:spLocks noGrp="1"/>
          </p:cNvSpPr>
          <p:nvPr>
            <p:ph type="body" idx="1"/>
          </p:nvPr>
        </p:nvSpPr>
        <p:spPr>
          <a:xfrm>
            <a:off x="1007787" y="1937404"/>
            <a:ext cx="5760000" cy="7083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E43794"/>
              </a:buClr>
              <a:buSzPts val="4000"/>
              <a:buNone/>
            </a:pPr>
            <a:r>
              <a:rPr lang="tr-TR" dirty="0"/>
              <a:t>Modül</a:t>
            </a:r>
            <a:r>
              <a:rPr lang="en-US" dirty="0"/>
              <a:t> 3</a:t>
            </a:r>
            <a:endParaRPr dirty="0"/>
          </a:p>
        </p:txBody>
      </p:sp>
      <p:graphicFrame>
        <p:nvGraphicFramePr>
          <p:cNvPr id="458" name="Google Shape;458;p19"/>
          <p:cNvGraphicFramePr/>
          <p:nvPr>
            <p:extLst>
              <p:ext uri="{D42A27DB-BD31-4B8C-83A1-F6EECF244321}">
                <p14:modId xmlns:p14="http://schemas.microsoft.com/office/powerpoint/2010/main" val="1260748243"/>
              </p:ext>
            </p:extLst>
          </p:nvPr>
        </p:nvGraphicFramePr>
        <p:xfrm>
          <a:off x="952488" y="3705700"/>
          <a:ext cx="5870600" cy="6202560"/>
        </p:xfrm>
        <a:graphic>
          <a:graphicData uri="http://schemas.openxmlformats.org/drawingml/2006/table">
            <a:tbl>
              <a:tblPr>
                <a:noFill/>
                <a:tableStyleId>{719E545C-40B9-49DD-BA96-1F7088CFF707}</a:tableStyleId>
              </a:tblPr>
              <a:tblGrid>
                <a:gridCol w="1662700">
                  <a:extLst>
                    <a:ext uri="{9D8B030D-6E8A-4147-A177-3AD203B41FA5}">
                      <a16:colId xmlns:a16="http://schemas.microsoft.com/office/drawing/2014/main" val="20000"/>
                    </a:ext>
                  </a:extLst>
                </a:gridCol>
                <a:gridCol w="4207900">
                  <a:extLst>
                    <a:ext uri="{9D8B030D-6E8A-4147-A177-3AD203B41FA5}">
                      <a16:colId xmlns:a16="http://schemas.microsoft.com/office/drawing/2014/main" val="20001"/>
                    </a:ext>
                  </a:extLst>
                </a:gridCol>
              </a:tblGrid>
              <a:tr h="381000">
                <a:tc>
                  <a:txBody>
                    <a:bodyPr/>
                    <a:lstStyle/>
                    <a:p>
                      <a:pPr marL="0" marR="0" lvl="0" indent="0" algn="l" rtl="0">
                        <a:lnSpc>
                          <a:spcPct val="100000"/>
                        </a:lnSpc>
                        <a:spcBef>
                          <a:spcPts val="0"/>
                        </a:spcBef>
                        <a:spcAft>
                          <a:spcPts val="0"/>
                        </a:spcAft>
                        <a:buClr>
                          <a:srgbClr val="000000"/>
                        </a:buClr>
                        <a:buSzPts val="1200"/>
                        <a:buFont typeface="Arial"/>
                        <a:buNone/>
                      </a:pPr>
                      <a:r>
                        <a:rPr lang="tr-TR" sz="1200" b="1" u="none" strike="noStrike" cap="none" dirty="0">
                          <a:solidFill>
                            <a:schemeClr val="lt2"/>
                          </a:solidFill>
                          <a:latin typeface="Avenir"/>
                          <a:ea typeface="Avenir"/>
                          <a:cs typeface="Avenir"/>
                          <a:sym typeface="Avenir"/>
                        </a:rPr>
                        <a:t>Genel Bakış</a:t>
                      </a:r>
                      <a:endParaRPr sz="1200" b="1" u="none" strike="noStrike" cap="none" dirty="0">
                        <a:solidFill>
                          <a:schemeClr val="lt2"/>
                        </a:solidFill>
                        <a:latin typeface="Avenir"/>
                        <a:ea typeface="Avenir"/>
                        <a:cs typeface="Avenir"/>
                        <a:sym typeface="Avenir"/>
                      </a:endParaRPr>
                    </a:p>
                  </a:txBody>
                  <a:tcPr marL="91425" marR="91425" marT="91425" marB="91425">
                    <a:solidFill>
                      <a:srgbClr val="E43794"/>
                    </a:solidFill>
                  </a:tcPr>
                </a:tc>
                <a:tc>
                  <a:txBody>
                    <a:bodyPr/>
                    <a:lstStyle/>
                    <a:p>
                      <a:pPr algn="just"/>
                      <a:r>
                        <a:rPr lang="tr-TR" sz="1100" b="0" i="0" u="none" strike="noStrike" cap="none" dirty="0">
                          <a:solidFill>
                            <a:srgbClr val="000000"/>
                          </a:solidFill>
                          <a:latin typeface="Arial"/>
                          <a:ea typeface="Arial"/>
                          <a:cs typeface="Arial"/>
                          <a:sym typeface="Arial"/>
                        </a:rPr>
                        <a:t>Bu modül, Sürükleyici Turizm ve Kültürel deneyimlerin ne olduğunu gösterir ve bunları oluşturan ana unsurları ayrıntılı olarak analiz eder. Sürükleyici bir turizm deneyimini başarılı bir şekilde oluşturmak için gerekli araçlar ve ipuçları sunar.</a:t>
                      </a:r>
                    </a:p>
                    <a:p>
                      <a:pPr marL="0" marR="0" lvl="0" indent="0" algn="l" rtl="0">
                        <a:lnSpc>
                          <a:spcPct val="100000"/>
                        </a:lnSpc>
                        <a:spcBef>
                          <a:spcPts val="0"/>
                        </a:spcBef>
                        <a:spcAft>
                          <a:spcPts val="0"/>
                        </a:spcAft>
                        <a:buClr>
                          <a:srgbClr val="000000"/>
                        </a:buClr>
                        <a:buSzPts val="1200"/>
                        <a:buFont typeface="Arial"/>
                        <a:buNone/>
                      </a:pPr>
                      <a:endParaRPr sz="1200" u="none" strike="noStrike" cap="none" dirty="0">
                        <a:latin typeface="Avenir"/>
                        <a:ea typeface="Avenir"/>
                        <a:cs typeface="Avenir"/>
                        <a:sym typeface="Avenir"/>
                      </a:endParaRPr>
                    </a:p>
                  </a:txBody>
                  <a:tcPr marL="91425" marR="91425" marT="91425" marB="91425"/>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rgbClr val="000000"/>
                        </a:buClr>
                        <a:buSzPts val="1200"/>
                        <a:buFont typeface="Arial"/>
                        <a:buNone/>
                      </a:pPr>
                      <a:r>
                        <a:rPr lang="tr-TR" sz="1200" b="1" u="none" strike="noStrike" cap="none" dirty="0">
                          <a:solidFill>
                            <a:schemeClr val="lt2"/>
                          </a:solidFill>
                          <a:latin typeface="Avenir"/>
                          <a:ea typeface="Avenir"/>
                          <a:cs typeface="Avenir"/>
                          <a:sym typeface="Avenir"/>
                        </a:rPr>
                        <a:t>Öğrenme Hedefleri</a:t>
                      </a:r>
                      <a:endParaRPr sz="1200" b="1" u="none" strike="noStrike" cap="none" dirty="0">
                        <a:solidFill>
                          <a:schemeClr val="lt2"/>
                        </a:solidFill>
                        <a:latin typeface="Avenir"/>
                        <a:ea typeface="Avenir"/>
                        <a:cs typeface="Avenir"/>
                        <a:sym typeface="Avenir"/>
                      </a:endParaRPr>
                    </a:p>
                  </a:txBody>
                  <a:tcPr marL="91425" marR="91425" marT="91425" marB="91425">
                    <a:solidFill>
                      <a:srgbClr val="E43794"/>
                    </a:solidFill>
                  </a:tcPr>
                </a:tc>
                <a:tc>
                  <a:txBody>
                    <a:bodyPr/>
                    <a:lstStyle/>
                    <a:p>
                      <a:r>
                        <a:rPr lang="tr-TR" sz="1100" b="0" i="0" u="none" strike="noStrike" cap="none" dirty="0">
                          <a:solidFill>
                            <a:srgbClr val="000000"/>
                          </a:solidFill>
                          <a:latin typeface="Arial"/>
                          <a:ea typeface="Arial"/>
                          <a:cs typeface="Arial"/>
                          <a:sym typeface="Arial"/>
                        </a:rPr>
                        <a:t>Bu modülün tamamlanmasının ardından katılımcılar şunları yapabilecektir:</a:t>
                      </a:r>
                    </a:p>
                    <a:p>
                      <a:pPr>
                        <a:buClr>
                          <a:srgbClr val="FFFF00"/>
                        </a:buClr>
                        <a:buFont typeface="Arial" pitchFamily="34" charset="0"/>
                        <a:buChar char="•"/>
                      </a:pPr>
                      <a:r>
                        <a:rPr lang="tr-TR" sz="1100" b="0" i="0" u="none" strike="noStrike" cap="none" dirty="0">
                          <a:solidFill>
                            <a:srgbClr val="000000"/>
                          </a:solidFill>
                          <a:latin typeface="Arial"/>
                          <a:ea typeface="Arial"/>
                          <a:cs typeface="Arial"/>
                          <a:sym typeface="Arial"/>
                        </a:rPr>
                        <a:t>     Deneyimsel ve kültürel turizmi tanımlar</a:t>
                      </a:r>
                    </a:p>
                    <a:p>
                      <a:pPr>
                        <a:buClr>
                          <a:srgbClr val="FFFF00"/>
                        </a:buClr>
                        <a:buFont typeface="Arial" pitchFamily="34" charset="0"/>
                        <a:buNone/>
                      </a:pPr>
                      <a:endParaRPr lang="tr-TR" sz="1100" b="0" i="0" u="none" strike="noStrike" cap="none" dirty="0">
                        <a:solidFill>
                          <a:srgbClr val="000000"/>
                        </a:solidFill>
                        <a:latin typeface="Arial"/>
                        <a:ea typeface="Arial"/>
                        <a:cs typeface="Arial"/>
                        <a:sym typeface="Arial"/>
                      </a:endParaRPr>
                    </a:p>
                    <a:p>
                      <a:pPr>
                        <a:buClr>
                          <a:srgbClr val="FFFF00"/>
                        </a:buClr>
                        <a:buFont typeface="Arial" pitchFamily="34" charset="0"/>
                        <a:buChar char="•"/>
                      </a:pPr>
                      <a:r>
                        <a:rPr lang="tr-TR" sz="1100" b="0" i="0" u="none" strike="noStrike" cap="none" dirty="0">
                          <a:solidFill>
                            <a:srgbClr val="000000"/>
                          </a:solidFill>
                          <a:latin typeface="Arial"/>
                          <a:ea typeface="Arial"/>
                          <a:cs typeface="Arial"/>
                          <a:sym typeface="Arial"/>
                        </a:rPr>
                        <a:t>     Başarılı, sürükleyici turizm deneyimleri tasarlamanın yapı taşlarını açıklayın</a:t>
                      </a:r>
                    </a:p>
                    <a:p>
                      <a:pPr>
                        <a:buClr>
                          <a:srgbClr val="FFFF00"/>
                        </a:buClr>
                        <a:buFont typeface="Arial" pitchFamily="34" charset="0"/>
                        <a:buNone/>
                      </a:pPr>
                      <a:endParaRPr lang="tr-TR" sz="1100" b="0" i="0" u="none" strike="noStrike" cap="none" dirty="0">
                        <a:solidFill>
                          <a:srgbClr val="000000"/>
                        </a:solidFill>
                        <a:latin typeface="Arial"/>
                        <a:ea typeface="Arial"/>
                        <a:cs typeface="Arial"/>
                        <a:sym typeface="Arial"/>
                      </a:endParaRPr>
                    </a:p>
                    <a:p>
                      <a:pPr>
                        <a:buClr>
                          <a:srgbClr val="FFFF00"/>
                        </a:buClr>
                        <a:buFont typeface="Arial" pitchFamily="34" charset="0"/>
                        <a:buChar char="•"/>
                      </a:pPr>
                      <a:r>
                        <a:rPr lang="tr-TR" sz="1100" b="0" i="0" u="none" strike="noStrike" cap="none" dirty="0">
                          <a:solidFill>
                            <a:srgbClr val="000000"/>
                          </a:solidFill>
                          <a:latin typeface="Arial"/>
                          <a:ea typeface="Arial"/>
                          <a:cs typeface="Arial"/>
                          <a:sym typeface="Arial"/>
                        </a:rPr>
                        <a:t>     Dijitalleştirme için temel teknolojik araçları ve yaklaşımları (ör. AR, VR, holografik projeksiyonlar vb.) ve bunların işleriyle alakalarını değerlendirin</a:t>
                      </a:r>
                    </a:p>
                    <a:p>
                      <a:pPr>
                        <a:buClr>
                          <a:srgbClr val="FFFF00"/>
                        </a:buClr>
                        <a:buFont typeface="Arial" pitchFamily="34" charset="0"/>
                        <a:buNone/>
                      </a:pPr>
                      <a:endParaRPr lang="tr-TR" sz="1100" b="0" i="0" u="none" strike="noStrike" cap="none" dirty="0">
                        <a:solidFill>
                          <a:srgbClr val="000000"/>
                        </a:solidFill>
                        <a:latin typeface="Arial"/>
                        <a:ea typeface="Arial"/>
                        <a:cs typeface="Arial"/>
                        <a:sym typeface="Arial"/>
                      </a:endParaRPr>
                    </a:p>
                    <a:p>
                      <a:pPr>
                        <a:buClr>
                          <a:srgbClr val="FFFF00"/>
                        </a:buClr>
                        <a:buFont typeface="Arial" pitchFamily="34" charset="0"/>
                        <a:buChar char="•"/>
                      </a:pPr>
                      <a:r>
                        <a:rPr lang="tr-TR" sz="1100" b="0" i="0" u="none" strike="noStrike" cap="none" dirty="0">
                          <a:solidFill>
                            <a:srgbClr val="000000"/>
                          </a:solidFill>
                          <a:latin typeface="Arial"/>
                          <a:ea typeface="Arial"/>
                          <a:cs typeface="Arial"/>
                          <a:sym typeface="Arial"/>
                        </a:rPr>
                        <a:t>     Sürükleyici bir deneyimi neyin öne çıkardığını açıklayın</a:t>
                      </a:r>
                    </a:p>
                    <a:p>
                      <a:pPr>
                        <a:buClr>
                          <a:srgbClr val="FFFF00"/>
                        </a:buClr>
                        <a:buFont typeface="Arial" pitchFamily="34" charset="0"/>
                        <a:buNone/>
                      </a:pPr>
                      <a:endParaRPr lang="tr-TR" sz="1100" b="0" i="0" u="none" strike="noStrike" cap="none" dirty="0">
                        <a:solidFill>
                          <a:srgbClr val="000000"/>
                        </a:solidFill>
                        <a:latin typeface="Arial"/>
                        <a:ea typeface="Arial"/>
                        <a:cs typeface="Arial"/>
                        <a:sym typeface="Arial"/>
                      </a:endParaRPr>
                    </a:p>
                    <a:p>
                      <a:pPr>
                        <a:buClr>
                          <a:srgbClr val="FFFF00"/>
                        </a:buClr>
                        <a:buFont typeface="Arial" pitchFamily="34" charset="0"/>
                        <a:buChar char="•"/>
                      </a:pPr>
                      <a:r>
                        <a:rPr lang="tr-TR" sz="1100" b="0" i="0" u="none" strike="noStrike" cap="none" dirty="0">
                          <a:solidFill>
                            <a:srgbClr val="000000"/>
                          </a:solidFill>
                          <a:latin typeface="Arial"/>
                          <a:ea typeface="Arial"/>
                          <a:cs typeface="Arial"/>
                          <a:sym typeface="Arial"/>
                        </a:rPr>
                        <a:t>     Deneyim tasarımı sürecinin temellerini hatırlayın ve uygulayın</a:t>
                      </a:r>
                    </a:p>
                    <a:p>
                      <a:pPr marL="457200" marR="0" lvl="0" indent="-304800" algn="l" rtl="0">
                        <a:lnSpc>
                          <a:spcPct val="100000"/>
                        </a:lnSpc>
                        <a:spcBef>
                          <a:spcPts val="0"/>
                        </a:spcBef>
                        <a:spcAft>
                          <a:spcPts val="0"/>
                        </a:spcAft>
                        <a:buClr>
                          <a:srgbClr val="FFFF00"/>
                        </a:buClr>
                        <a:buSzPts val="1200"/>
                        <a:buFont typeface="Avenir"/>
                        <a:buChar char="●"/>
                      </a:pPr>
                      <a:endParaRPr sz="1200" u="none" strike="noStrike" cap="none" dirty="0">
                        <a:solidFill>
                          <a:schemeClr val="dk1"/>
                        </a:solidFill>
                        <a:latin typeface="Avenir"/>
                        <a:ea typeface="Avenir"/>
                        <a:cs typeface="Avenir"/>
                        <a:sym typeface="Avenir"/>
                      </a:endParaRPr>
                    </a:p>
                  </a:txBody>
                  <a:tcPr marL="91425" marR="91425" marT="91425" marB="91425"/>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Clr>
                          <a:srgbClr val="000000"/>
                        </a:buClr>
                        <a:buSzPts val="1200"/>
                        <a:buFont typeface="Arial"/>
                        <a:buNone/>
                      </a:pPr>
                      <a:r>
                        <a:rPr lang="tr-TR" sz="1200" b="1" u="none" strike="noStrike" cap="none" dirty="0">
                          <a:solidFill>
                            <a:schemeClr val="lt2"/>
                          </a:solidFill>
                          <a:latin typeface="Avenir"/>
                          <a:ea typeface="Avenir"/>
                          <a:cs typeface="Avenir"/>
                          <a:sym typeface="Avenir"/>
                        </a:rPr>
                        <a:t>Vaka Analizleri</a:t>
                      </a:r>
                      <a:endParaRPr sz="1200" b="1" u="none" strike="noStrike" cap="none" dirty="0">
                        <a:solidFill>
                          <a:schemeClr val="lt2"/>
                        </a:solidFill>
                        <a:latin typeface="Avenir"/>
                        <a:ea typeface="Avenir"/>
                        <a:cs typeface="Avenir"/>
                        <a:sym typeface="Avenir"/>
                      </a:endParaRPr>
                    </a:p>
                  </a:txBody>
                  <a:tcPr marL="91425" marR="91425" marT="91425" marB="91425">
                    <a:solidFill>
                      <a:srgbClr val="E43794"/>
                    </a:solidFill>
                  </a:tcPr>
                </a:tc>
                <a:tc>
                  <a:txBody>
                    <a:bodyPr/>
                    <a:lstStyle/>
                    <a:p>
                      <a:pPr>
                        <a:buClr>
                          <a:srgbClr val="FF3399"/>
                        </a:buClr>
                        <a:buFont typeface="Arial" pitchFamily="34" charset="0"/>
                        <a:buChar char="•"/>
                      </a:pPr>
                      <a:r>
                        <a:rPr lang="tr-TR" sz="1100" b="0" i="0" u="none" strike="noStrike" cap="none" dirty="0">
                          <a:solidFill>
                            <a:srgbClr val="000000"/>
                          </a:solidFill>
                          <a:latin typeface="Arial"/>
                          <a:ea typeface="Arial"/>
                          <a:cs typeface="Arial"/>
                          <a:sym typeface="Arial"/>
                        </a:rPr>
                        <a:t>Ulusal Galeri, Birleşik Krallık</a:t>
                      </a:r>
                    </a:p>
                    <a:p>
                      <a:pPr>
                        <a:buClr>
                          <a:srgbClr val="FF3399"/>
                        </a:buClr>
                        <a:buFont typeface="Arial" pitchFamily="34" charset="0"/>
                        <a:buChar char="•"/>
                      </a:pPr>
                      <a:r>
                        <a:rPr lang="tr-TR" sz="1100" b="0" i="0" u="none" strike="noStrike" cap="none" dirty="0" err="1">
                          <a:solidFill>
                            <a:srgbClr val="000000"/>
                          </a:solidFill>
                          <a:latin typeface="Arial"/>
                          <a:ea typeface="Arial"/>
                          <a:cs typeface="Arial"/>
                          <a:sym typeface="Arial"/>
                        </a:rPr>
                        <a:t>Arcimboldi</a:t>
                      </a:r>
                      <a:r>
                        <a:rPr lang="tr-TR" sz="1100" b="0" i="0" u="none" strike="noStrike" cap="none" dirty="0">
                          <a:solidFill>
                            <a:srgbClr val="000000"/>
                          </a:solidFill>
                          <a:latin typeface="Arial"/>
                          <a:ea typeface="Arial"/>
                          <a:cs typeface="Arial"/>
                          <a:sym typeface="Arial"/>
                        </a:rPr>
                        <a:t> Müzesi, İtalya</a:t>
                      </a:r>
                    </a:p>
                    <a:p>
                      <a:pPr>
                        <a:buClr>
                          <a:srgbClr val="FF3399"/>
                        </a:buClr>
                        <a:buFont typeface="Arial" pitchFamily="34" charset="0"/>
                        <a:buChar char="•"/>
                      </a:pPr>
                      <a:r>
                        <a:rPr lang="tr-TR" sz="1100" b="0" i="0" u="none" strike="noStrike" cap="none" dirty="0" err="1">
                          <a:solidFill>
                            <a:srgbClr val="000000"/>
                          </a:solidFill>
                          <a:latin typeface="Arial"/>
                          <a:ea typeface="Arial"/>
                          <a:cs typeface="Arial"/>
                          <a:sym typeface="Arial"/>
                        </a:rPr>
                        <a:t>TeamLab</a:t>
                      </a:r>
                      <a:r>
                        <a:rPr lang="tr-TR" sz="1100" b="0" i="0" u="none" strike="noStrike" cap="none" dirty="0">
                          <a:solidFill>
                            <a:srgbClr val="000000"/>
                          </a:solidFill>
                          <a:latin typeface="Arial"/>
                          <a:ea typeface="Arial"/>
                          <a:cs typeface="Arial"/>
                          <a:sym typeface="Arial"/>
                        </a:rPr>
                        <a:t> </a:t>
                      </a:r>
                      <a:r>
                        <a:rPr lang="tr-TR" sz="1100" b="0" i="0" u="none" strike="noStrike" cap="none" dirty="0" err="1">
                          <a:solidFill>
                            <a:srgbClr val="000000"/>
                          </a:solidFill>
                          <a:latin typeface="Arial"/>
                          <a:ea typeface="Arial"/>
                          <a:cs typeface="Arial"/>
                          <a:sym typeface="Arial"/>
                        </a:rPr>
                        <a:t>Borderless</a:t>
                      </a:r>
                      <a:r>
                        <a:rPr lang="tr-TR" sz="1100" b="0" i="0" u="none" strike="noStrike" cap="none" dirty="0">
                          <a:solidFill>
                            <a:srgbClr val="000000"/>
                          </a:solidFill>
                          <a:latin typeface="Arial"/>
                          <a:ea typeface="Arial"/>
                          <a:cs typeface="Arial"/>
                          <a:sym typeface="Arial"/>
                        </a:rPr>
                        <a:t> of </a:t>
                      </a:r>
                      <a:r>
                        <a:rPr lang="tr-TR" sz="1100" b="0" i="0" u="none" strike="noStrike" cap="none" dirty="0" err="1">
                          <a:solidFill>
                            <a:srgbClr val="000000"/>
                          </a:solidFill>
                          <a:latin typeface="Arial"/>
                          <a:ea typeface="Arial"/>
                          <a:cs typeface="Arial"/>
                          <a:sym typeface="Arial"/>
                        </a:rPr>
                        <a:t>Shanghai</a:t>
                      </a:r>
                      <a:r>
                        <a:rPr lang="tr-TR" sz="1100" b="0" i="0" u="none" strike="noStrike" cap="none" dirty="0">
                          <a:solidFill>
                            <a:srgbClr val="000000"/>
                          </a:solidFill>
                          <a:latin typeface="Arial"/>
                          <a:ea typeface="Arial"/>
                          <a:cs typeface="Arial"/>
                          <a:sym typeface="Arial"/>
                        </a:rPr>
                        <a:t>, Çin</a:t>
                      </a:r>
                    </a:p>
                    <a:p>
                      <a:pPr>
                        <a:buClr>
                          <a:srgbClr val="FF3399"/>
                        </a:buClr>
                        <a:buFont typeface="Arial" pitchFamily="34" charset="0"/>
                        <a:buChar char="•"/>
                      </a:pPr>
                      <a:endParaRPr lang="tr-T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u="none" strike="noStrike" cap="none" dirty="0">
                        <a:latin typeface="Avenir"/>
                        <a:ea typeface="Avenir"/>
                        <a:cs typeface="Avenir"/>
                        <a:sym typeface="Avenir"/>
                      </a:endParaRPr>
                    </a:p>
                  </a:txBody>
                  <a:tcPr marL="91425" marR="91425" marT="91425" marB="91425"/>
                </a:tc>
                <a:extLst>
                  <a:ext uri="{0D108BD9-81ED-4DB2-BD59-A6C34878D82A}">
                    <a16:rowId xmlns:a16="http://schemas.microsoft.com/office/drawing/2014/main" val="10002"/>
                  </a:ext>
                </a:extLst>
              </a:tr>
              <a:tr h="381000">
                <a:tc>
                  <a:txBody>
                    <a:bodyPr/>
                    <a:lstStyle/>
                    <a:p>
                      <a:pPr marL="0" marR="0" lvl="0" indent="0" algn="l" rtl="0">
                        <a:lnSpc>
                          <a:spcPct val="100000"/>
                        </a:lnSpc>
                        <a:spcBef>
                          <a:spcPts val="0"/>
                        </a:spcBef>
                        <a:spcAft>
                          <a:spcPts val="0"/>
                        </a:spcAft>
                        <a:buClr>
                          <a:srgbClr val="000000"/>
                        </a:buClr>
                        <a:buSzPts val="1200"/>
                        <a:buFont typeface="Arial"/>
                        <a:buNone/>
                      </a:pPr>
                      <a:r>
                        <a:rPr lang="tr-TR" sz="1200" b="1" u="none" strike="noStrike" cap="none" dirty="0">
                          <a:solidFill>
                            <a:schemeClr val="lt2"/>
                          </a:solidFill>
                          <a:latin typeface="Avenir"/>
                          <a:ea typeface="Avenir"/>
                          <a:cs typeface="Avenir"/>
                          <a:sym typeface="Avenir"/>
                        </a:rPr>
                        <a:t>Daha</a:t>
                      </a:r>
                      <a:r>
                        <a:rPr lang="tr-TR" sz="1200" b="1" u="none" strike="noStrike" cap="none" baseline="0" dirty="0">
                          <a:solidFill>
                            <a:schemeClr val="lt2"/>
                          </a:solidFill>
                          <a:latin typeface="Avenir"/>
                          <a:ea typeface="Avenir"/>
                          <a:cs typeface="Avenir"/>
                          <a:sym typeface="Avenir"/>
                        </a:rPr>
                        <a:t> Fazla Kaynak</a:t>
                      </a:r>
                      <a:endParaRPr sz="1200" b="1" u="none" strike="noStrike" cap="none" dirty="0">
                        <a:solidFill>
                          <a:schemeClr val="lt2"/>
                        </a:solidFill>
                        <a:latin typeface="Avenir"/>
                        <a:ea typeface="Avenir"/>
                        <a:cs typeface="Avenir"/>
                        <a:sym typeface="Avenir"/>
                      </a:endParaRPr>
                    </a:p>
                  </a:txBody>
                  <a:tcPr marL="91425" marR="91425" marT="91425" marB="91425">
                    <a:solidFill>
                      <a:srgbClr val="E43794"/>
                    </a:solidFill>
                  </a:tcPr>
                </a:tc>
                <a:tc>
                  <a:txBody>
                    <a:bodyPr/>
                    <a:lstStyle/>
                    <a:p>
                      <a:pPr>
                        <a:buClr>
                          <a:schemeClr val="tx1">
                            <a:lumMod val="50000"/>
                            <a:lumOff val="50000"/>
                          </a:schemeClr>
                        </a:buClr>
                        <a:buFont typeface="Arial" pitchFamily="34" charset="0"/>
                        <a:buChar char="•"/>
                      </a:pPr>
                      <a:r>
                        <a:rPr lang="tr-TR" sz="1100" b="0" i="0" u="none" strike="noStrike" cap="none" dirty="0">
                          <a:solidFill>
                            <a:srgbClr val="000000"/>
                          </a:solidFill>
                          <a:latin typeface="Arial"/>
                          <a:ea typeface="Arial"/>
                          <a:cs typeface="Arial"/>
                          <a:sym typeface="Arial"/>
                        </a:rPr>
                        <a:t>Kullanıcı Merkezli Tasarım Tuvali</a:t>
                      </a:r>
                    </a:p>
                    <a:p>
                      <a:pPr>
                        <a:buClr>
                          <a:schemeClr val="tx1">
                            <a:lumMod val="50000"/>
                            <a:lumOff val="50000"/>
                          </a:schemeClr>
                        </a:buClr>
                        <a:buFont typeface="Arial" pitchFamily="34" charset="0"/>
                        <a:buChar char="•"/>
                      </a:pPr>
                      <a:r>
                        <a:rPr lang="tr-TR" sz="1100" b="0" i="0" u="none" strike="noStrike" cap="none" dirty="0">
                          <a:solidFill>
                            <a:srgbClr val="000000"/>
                          </a:solidFill>
                          <a:latin typeface="Arial"/>
                          <a:ea typeface="Arial"/>
                          <a:cs typeface="Arial"/>
                          <a:sym typeface="Arial"/>
                        </a:rPr>
                        <a:t>Benzersiz Satış Teklifi Tuvali</a:t>
                      </a:r>
                    </a:p>
                    <a:p>
                      <a:pPr>
                        <a:buClr>
                          <a:schemeClr val="tx1">
                            <a:lumMod val="50000"/>
                            <a:lumOff val="50000"/>
                          </a:schemeClr>
                        </a:buClr>
                        <a:buFont typeface="Arial" pitchFamily="34" charset="0"/>
                        <a:buChar char="•"/>
                      </a:pPr>
                      <a:r>
                        <a:rPr lang="tr-TR" sz="1100" b="0" i="0" u="none" strike="noStrike" cap="none" dirty="0">
                          <a:solidFill>
                            <a:srgbClr val="000000"/>
                          </a:solidFill>
                          <a:latin typeface="Arial"/>
                          <a:ea typeface="Arial"/>
                          <a:cs typeface="Arial"/>
                          <a:sym typeface="Arial"/>
                        </a:rPr>
                        <a:t>Kişisel Tuval</a:t>
                      </a:r>
                    </a:p>
                    <a:p>
                      <a:pPr>
                        <a:buClr>
                          <a:schemeClr val="tx1">
                            <a:lumMod val="50000"/>
                            <a:lumOff val="50000"/>
                          </a:schemeClr>
                        </a:buClr>
                        <a:buFont typeface="Arial" pitchFamily="34" charset="0"/>
                        <a:buChar char="•"/>
                      </a:pPr>
                      <a:r>
                        <a:rPr lang="tr-TR" sz="1100" b="0" i="0" u="none" strike="noStrike" cap="none" dirty="0">
                          <a:solidFill>
                            <a:srgbClr val="000000"/>
                          </a:solidFill>
                          <a:latin typeface="Arial"/>
                          <a:ea typeface="Arial"/>
                          <a:cs typeface="Arial"/>
                          <a:sym typeface="Arial"/>
                        </a:rPr>
                        <a:t>Hikaye Anlatan Tuval</a:t>
                      </a:r>
                    </a:p>
                    <a:p>
                      <a:r>
                        <a:rPr lang="tr-TR" sz="1400" b="0" i="0" u="none" strike="noStrike" cap="none" dirty="0">
                          <a:solidFill>
                            <a:srgbClr val="000000"/>
                          </a:solidFill>
                          <a:latin typeface="Arial"/>
                          <a:ea typeface="Arial"/>
                          <a:cs typeface="Arial"/>
                          <a:sym typeface="Arial"/>
                        </a:rPr>
                        <a:t> </a:t>
                      </a:r>
                    </a:p>
                    <a:p>
                      <a:pPr marL="0" marR="0" lvl="0" indent="0" algn="l" rtl="0">
                        <a:lnSpc>
                          <a:spcPct val="100000"/>
                        </a:lnSpc>
                        <a:spcBef>
                          <a:spcPts val="0"/>
                        </a:spcBef>
                        <a:spcAft>
                          <a:spcPts val="0"/>
                        </a:spcAft>
                        <a:buClr>
                          <a:srgbClr val="000000"/>
                        </a:buClr>
                        <a:buSzPts val="1200"/>
                        <a:buFont typeface="Arial"/>
                        <a:buNone/>
                      </a:pPr>
                      <a:endParaRPr sz="1200" u="none" strike="noStrike" cap="none" dirty="0">
                        <a:latin typeface="Avenir"/>
                        <a:ea typeface="Avenir"/>
                        <a:cs typeface="Avenir"/>
                        <a:sym typeface="Avenir"/>
                      </a:endParaRPr>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
          <p:cNvSpPr txBox="1">
            <a:spLocks noGrp="1"/>
          </p:cNvSpPr>
          <p:nvPr>
            <p:ph type="body" idx="1"/>
          </p:nvPr>
        </p:nvSpPr>
        <p:spPr>
          <a:xfrm>
            <a:off x="1233702" y="4486408"/>
            <a:ext cx="5320709" cy="67648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E43794"/>
              </a:buClr>
              <a:buSzPts val="3200"/>
              <a:buNone/>
            </a:pPr>
            <a:r>
              <a:rPr lang="tr-TR" b="0" dirty="0"/>
              <a:t>İÇİNDEKİLER</a:t>
            </a:r>
            <a:endParaRPr dirty="0"/>
          </a:p>
        </p:txBody>
      </p:sp>
      <p:sp>
        <p:nvSpPr>
          <p:cNvPr id="216" name="Google Shape;216;p2"/>
          <p:cNvSpPr txBox="1">
            <a:spLocks noGrp="1"/>
          </p:cNvSpPr>
          <p:nvPr>
            <p:ph type="body" idx="2"/>
          </p:nvPr>
        </p:nvSpPr>
        <p:spPr>
          <a:xfrm>
            <a:off x="1233694" y="5984531"/>
            <a:ext cx="356100" cy="3483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E43794"/>
              </a:buClr>
              <a:buSzPts val="1600"/>
              <a:buNone/>
            </a:pPr>
            <a:r>
              <a:rPr lang="en-US"/>
              <a:t>1</a:t>
            </a:r>
            <a:endParaRPr/>
          </a:p>
        </p:txBody>
      </p:sp>
      <p:sp>
        <p:nvSpPr>
          <p:cNvPr id="217" name="Google Shape;217;p2"/>
          <p:cNvSpPr txBox="1">
            <a:spLocks noGrp="1"/>
          </p:cNvSpPr>
          <p:nvPr>
            <p:ph type="body" idx="4"/>
          </p:nvPr>
        </p:nvSpPr>
        <p:spPr>
          <a:xfrm>
            <a:off x="1233694" y="6459773"/>
            <a:ext cx="356100" cy="3483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E43794"/>
              </a:buClr>
              <a:buSzPts val="1600"/>
              <a:buNone/>
            </a:pPr>
            <a:r>
              <a:rPr lang="en-US"/>
              <a:t>2</a:t>
            </a:r>
            <a:endParaRPr/>
          </a:p>
        </p:txBody>
      </p:sp>
      <p:sp>
        <p:nvSpPr>
          <p:cNvPr id="218" name="Google Shape;218;p2"/>
          <p:cNvSpPr txBox="1">
            <a:spLocks noGrp="1"/>
          </p:cNvSpPr>
          <p:nvPr>
            <p:ph type="body" idx="5"/>
          </p:nvPr>
        </p:nvSpPr>
        <p:spPr>
          <a:xfrm>
            <a:off x="1812372" y="6459773"/>
            <a:ext cx="4364100" cy="348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7F7F7F"/>
              </a:buClr>
              <a:buSzPts val="1400"/>
              <a:buNone/>
            </a:pPr>
            <a:r>
              <a:rPr lang="tr-TR" dirty="0"/>
              <a:t>Dijital Metodoloji ve Ders Verme</a:t>
            </a:r>
            <a:endParaRPr dirty="0"/>
          </a:p>
        </p:txBody>
      </p:sp>
      <p:sp>
        <p:nvSpPr>
          <p:cNvPr id="219" name="Google Shape;219;p2"/>
          <p:cNvSpPr txBox="1">
            <a:spLocks noGrp="1"/>
          </p:cNvSpPr>
          <p:nvPr>
            <p:ph type="body" idx="6"/>
          </p:nvPr>
        </p:nvSpPr>
        <p:spPr>
          <a:xfrm>
            <a:off x="1233694" y="6975897"/>
            <a:ext cx="356100" cy="3483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E43794"/>
              </a:buClr>
              <a:buSzPts val="1600"/>
              <a:buNone/>
            </a:pPr>
            <a:r>
              <a:rPr lang="en-US"/>
              <a:t>3</a:t>
            </a:r>
            <a:endParaRPr/>
          </a:p>
        </p:txBody>
      </p:sp>
      <p:sp>
        <p:nvSpPr>
          <p:cNvPr id="220" name="Google Shape;220;p2"/>
          <p:cNvSpPr txBox="1">
            <a:spLocks noGrp="1"/>
          </p:cNvSpPr>
          <p:nvPr>
            <p:ph type="body" idx="7"/>
          </p:nvPr>
        </p:nvSpPr>
        <p:spPr>
          <a:xfrm>
            <a:off x="1812372" y="6975897"/>
            <a:ext cx="4364100" cy="348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7F7F7F"/>
              </a:buClr>
              <a:buSzPts val="1400"/>
              <a:buNone/>
            </a:pPr>
            <a:r>
              <a:rPr lang="tr-TR" dirty="0"/>
              <a:t>Modül İçeriği ve Öğrenme Hedefleri</a:t>
            </a:r>
            <a:endParaRPr dirty="0"/>
          </a:p>
        </p:txBody>
      </p:sp>
      <p:sp>
        <p:nvSpPr>
          <p:cNvPr id="221" name="Google Shape;221;p2"/>
          <p:cNvSpPr txBox="1">
            <a:spLocks noGrp="1"/>
          </p:cNvSpPr>
          <p:nvPr>
            <p:ph type="body" idx="8"/>
          </p:nvPr>
        </p:nvSpPr>
        <p:spPr>
          <a:xfrm>
            <a:off x="1233694" y="7461862"/>
            <a:ext cx="356100" cy="3483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E43794"/>
              </a:buClr>
              <a:buSzPts val="1600"/>
              <a:buNone/>
            </a:pPr>
            <a:r>
              <a:rPr lang="en-US"/>
              <a:t>4</a:t>
            </a:r>
            <a:endParaRPr/>
          </a:p>
        </p:txBody>
      </p:sp>
      <p:sp>
        <p:nvSpPr>
          <p:cNvPr id="222" name="Google Shape;222;p2"/>
          <p:cNvSpPr txBox="1">
            <a:spLocks noGrp="1"/>
          </p:cNvSpPr>
          <p:nvPr>
            <p:ph type="body" idx="9"/>
          </p:nvPr>
        </p:nvSpPr>
        <p:spPr>
          <a:xfrm>
            <a:off x="1812372" y="7461862"/>
            <a:ext cx="4364100" cy="348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7F7F7F"/>
              </a:buClr>
              <a:buSzPts val="1400"/>
              <a:buNone/>
            </a:pPr>
            <a:r>
              <a:rPr lang="tr-TR" dirty="0"/>
              <a:t>Bağlantılar ve Kullanışlı Linkler</a:t>
            </a:r>
            <a:endParaRPr dirty="0"/>
          </a:p>
        </p:txBody>
      </p:sp>
      <p:sp>
        <p:nvSpPr>
          <p:cNvPr id="223" name="Google Shape;223;p2"/>
          <p:cNvSpPr txBox="1">
            <a:spLocks noGrp="1"/>
          </p:cNvSpPr>
          <p:nvPr>
            <p:ph type="sldNum" idx="12"/>
          </p:nvPr>
        </p:nvSpPr>
        <p:spPr>
          <a:xfrm>
            <a:off x="5491500" y="10109836"/>
            <a:ext cx="1749505" cy="58073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100"/>
              <a:buNone/>
            </a:pPr>
            <a:fld id="{00000000-1234-1234-1234-123412341234}" type="slidenum">
              <a:rPr lang="en-US"/>
              <a:pPr marL="0" lvl="0" indent="0" algn="r" rtl="0">
                <a:lnSpc>
                  <a:spcPct val="100000"/>
                </a:lnSpc>
                <a:spcBef>
                  <a:spcPts val="0"/>
                </a:spcBef>
                <a:spcAft>
                  <a:spcPts val="0"/>
                </a:spcAft>
                <a:buSzPts val="1100"/>
                <a:buNone/>
              </a:pPr>
              <a:t>2</a:t>
            </a:fld>
            <a:endParaRPr/>
          </a:p>
        </p:txBody>
      </p:sp>
      <p:sp>
        <p:nvSpPr>
          <p:cNvPr id="224" name="Google Shape;224;p2"/>
          <p:cNvSpPr txBox="1">
            <a:spLocks noGrp="1"/>
          </p:cNvSpPr>
          <p:nvPr>
            <p:ph type="body" idx="3"/>
          </p:nvPr>
        </p:nvSpPr>
        <p:spPr>
          <a:xfrm>
            <a:off x="1812372" y="5984531"/>
            <a:ext cx="4364100" cy="348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7F7F7F"/>
              </a:buClr>
              <a:buSzPts val="1400"/>
              <a:buNone/>
            </a:pPr>
            <a:r>
              <a:rPr lang="tr-TR" dirty="0" err="1"/>
              <a:t>Insites’e</a:t>
            </a:r>
            <a:r>
              <a:rPr lang="tr-TR" dirty="0"/>
              <a:t> Giriş</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graphicFrame>
        <p:nvGraphicFramePr>
          <p:cNvPr id="463" name="Google Shape;463;p20"/>
          <p:cNvGraphicFramePr/>
          <p:nvPr>
            <p:extLst>
              <p:ext uri="{D42A27DB-BD31-4B8C-83A1-F6EECF244321}">
                <p14:modId xmlns:p14="http://schemas.microsoft.com/office/powerpoint/2010/main" val="31914723"/>
              </p:ext>
            </p:extLst>
          </p:nvPr>
        </p:nvGraphicFramePr>
        <p:xfrm>
          <a:off x="962013" y="3286600"/>
          <a:ext cx="5870600" cy="7238880"/>
        </p:xfrm>
        <a:graphic>
          <a:graphicData uri="http://schemas.openxmlformats.org/drawingml/2006/table">
            <a:tbl>
              <a:tblPr>
                <a:noFill/>
                <a:tableStyleId>{719E545C-40B9-49DD-BA96-1F7088CFF707}</a:tableStyleId>
              </a:tblPr>
              <a:tblGrid>
                <a:gridCol w="1662700">
                  <a:extLst>
                    <a:ext uri="{9D8B030D-6E8A-4147-A177-3AD203B41FA5}">
                      <a16:colId xmlns:a16="http://schemas.microsoft.com/office/drawing/2014/main" val="20000"/>
                    </a:ext>
                  </a:extLst>
                </a:gridCol>
                <a:gridCol w="4207900">
                  <a:extLst>
                    <a:ext uri="{9D8B030D-6E8A-4147-A177-3AD203B41FA5}">
                      <a16:colId xmlns:a16="http://schemas.microsoft.com/office/drawing/2014/main" val="20001"/>
                    </a:ext>
                  </a:extLst>
                </a:gridCol>
              </a:tblGrid>
              <a:tr h="1809275">
                <a:tc>
                  <a:txBody>
                    <a:bodyPr/>
                    <a:lstStyle/>
                    <a:p>
                      <a:pPr marL="0" marR="0" lvl="0" indent="0" algn="l" rtl="0">
                        <a:lnSpc>
                          <a:spcPct val="100000"/>
                        </a:lnSpc>
                        <a:spcBef>
                          <a:spcPts val="0"/>
                        </a:spcBef>
                        <a:spcAft>
                          <a:spcPts val="0"/>
                        </a:spcAft>
                        <a:buClr>
                          <a:srgbClr val="000000"/>
                        </a:buClr>
                        <a:buSzPts val="1200"/>
                        <a:buFont typeface="Arial"/>
                        <a:buNone/>
                      </a:pPr>
                      <a:r>
                        <a:rPr lang="tr-TR" sz="1200" b="1" u="none" strike="noStrike" cap="none" dirty="0">
                          <a:solidFill>
                            <a:schemeClr val="lt2"/>
                          </a:solidFill>
                          <a:latin typeface="Avenir"/>
                          <a:ea typeface="Avenir"/>
                          <a:cs typeface="Avenir"/>
                          <a:sym typeface="Avenir"/>
                        </a:rPr>
                        <a:t>Genel</a:t>
                      </a:r>
                      <a:r>
                        <a:rPr lang="tr-TR" sz="1200" b="1" u="none" strike="noStrike" cap="none" baseline="0" dirty="0">
                          <a:solidFill>
                            <a:schemeClr val="lt2"/>
                          </a:solidFill>
                          <a:latin typeface="Avenir"/>
                          <a:ea typeface="Avenir"/>
                          <a:cs typeface="Avenir"/>
                          <a:sym typeface="Avenir"/>
                        </a:rPr>
                        <a:t> Bakış</a:t>
                      </a:r>
                      <a:endParaRPr sz="1200" b="1" u="none" strike="noStrike" cap="none" dirty="0">
                        <a:solidFill>
                          <a:schemeClr val="lt2"/>
                        </a:solidFill>
                        <a:latin typeface="Avenir"/>
                        <a:ea typeface="Avenir"/>
                        <a:cs typeface="Avenir"/>
                        <a:sym typeface="Avenir"/>
                      </a:endParaRPr>
                    </a:p>
                  </a:txBody>
                  <a:tcPr marL="91425" marR="91425" marT="91425" marB="91425">
                    <a:solidFill>
                      <a:srgbClr val="E43794"/>
                    </a:solidFill>
                  </a:tcPr>
                </a:tc>
                <a:tc>
                  <a:txBody>
                    <a:bodyPr/>
                    <a:lstStyle/>
                    <a:p>
                      <a:pPr algn="just"/>
                      <a:r>
                        <a:rPr lang="tr-TR" sz="1100" b="0" i="0" u="none" strike="noStrike" cap="none" dirty="0">
                          <a:solidFill>
                            <a:srgbClr val="000000"/>
                          </a:solidFill>
                          <a:latin typeface="Arial"/>
                          <a:ea typeface="Arial"/>
                          <a:cs typeface="Arial"/>
                          <a:sym typeface="Arial"/>
                        </a:rPr>
                        <a:t>Modül 4, dijital yerlilere ve onlara nasıl ulaşılacağına özel olarak odaklanarak turizm ve kültürel kitlelerin bir analizini sunar. Öğrencilerin, belirli kitleleri daha başarılı bir şekilde hedefleyebilmeleri ve ihtiyaçlarını karşılayan sürükleyici deneyimler tasarlayabilmeleri için, ziyaret etme motivasyonlarına dayalı olarak kültürel kitlelerin bölümlere ayrılmasının temellerini anlamalarına olanak tanır. Öğrencilerin kendi dijital projelerinin geliştirilmesinde uygulayabilecekleri bazı etkili araçlar ve alıştırmalar sunar.</a:t>
                      </a:r>
                    </a:p>
                    <a:p>
                      <a:r>
                        <a:rPr lang="tr-TR" sz="1400" b="0" i="0" u="none" strike="noStrike" cap="none" dirty="0">
                          <a:solidFill>
                            <a:srgbClr val="000000"/>
                          </a:solidFill>
                          <a:latin typeface="Arial"/>
                          <a:ea typeface="Arial"/>
                          <a:cs typeface="Arial"/>
                          <a:sym typeface="Arial"/>
                        </a:rPr>
                        <a:t> </a:t>
                      </a:r>
                    </a:p>
                    <a:p>
                      <a:pPr marL="0" marR="0" lvl="0" indent="0" algn="l" rtl="0">
                        <a:lnSpc>
                          <a:spcPct val="100000"/>
                        </a:lnSpc>
                        <a:spcBef>
                          <a:spcPts val="0"/>
                        </a:spcBef>
                        <a:spcAft>
                          <a:spcPts val="0"/>
                        </a:spcAft>
                        <a:buClr>
                          <a:srgbClr val="000000"/>
                        </a:buClr>
                        <a:buSzPts val="1200"/>
                        <a:buFont typeface="Arial"/>
                        <a:buNone/>
                      </a:pPr>
                      <a:r>
                        <a:rPr lang="en-US" sz="1200" u="none" strike="noStrike" cap="none" dirty="0">
                          <a:solidFill>
                            <a:schemeClr val="dk1"/>
                          </a:solidFill>
                          <a:latin typeface="Avenir"/>
                          <a:ea typeface="Avenir"/>
                          <a:cs typeface="Avenir"/>
                        </a:rPr>
                        <a:t> </a:t>
                      </a:r>
                      <a:endParaRPr sz="1200" u="none" strike="noStrike" cap="none" dirty="0">
                        <a:solidFill>
                          <a:schemeClr val="dk1"/>
                        </a:solidFill>
                        <a:latin typeface="Avenir"/>
                        <a:ea typeface="Avenir"/>
                        <a:cs typeface="Avenir"/>
                        <a:sym typeface="Avenir"/>
                      </a:endParaRPr>
                    </a:p>
                  </a:txBody>
                  <a:tcPr marL="91425" marR="91425" marT="91425" marB="91425"/>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rgbClr val="000000"/>
                        </a:buClr>
                        <a:buSzPts val="1200"/>
                        <a:buFont typeface="Arial"/>
                        <a:buNone/>
                      </a:pPr>
                      <a:r>
                        <a:rPr lang="tr-TR" sz="1200" b="1" u="none" strike="noStrike" cap="none" dirty="0">
                          <a:solidFill>
                            <a:schemeClr val="lt2"/>
                          </a:solidFill>
                          <a:latin typeface="Avenir"/>
                          <a:ea typeface="Avenir"/>
                          <a:cs typeface="Avenir"/>
                          <a:sym typeface="Avenir"/>
                        </a:rPr>
                        <a:t>Öğrenme</a:t>
                      </a:r>
                      <a:r>
                        <a:rPr lang="tr-TR" sz="1200" b="1" u="none" strike="noStrike" cap="none" baseline="0" dirty="0">
                          <a:solidFill>
                            <a:schemeClr val="lt2"/>
                          </a:solidFill>
                          <a:latin typeface="Avenir"/>
                          <a:ea typeface="Avenir"/>
                          <a:cs typeface="Avenir"/>
                          <a:sym typeface="Avenir"/>
                        </a:rPr>
                        <a:t> Hedefleri</a:t>
                      </a:r>
                      <a:endParaRPr sz="1200" b="1" u="none" strike="noStrike" cap="none" dirty="0">
                        <a:solidFill>
                          <a:schemeClr val="lt2"/>
                        </a:solidFill>
                        <a:latin typeface="Avenir"/>
                        <a:ea typeface="Avenir"/>
                        <a:cs typeface="Avenir"/>
                        <a:sym typeface="Avenir"/>
                      </a:endParaRPr>
                    </a:p>
                  </a:txBody>
                  <a:tcPr marL="91425" marR="91425" marT="91425" marB="91425">
                    <a:solidFill>
                      <a:srgbClr val="E43794"/>
                    </a:solidFill>
                  </a:tcPr>
                </a:tc>
                <a:tc>
                  <a:txBody>
                    <a:bodyPr/>
                    <a:lstStyle/>
                    <a:p>
                      <a:r>
                        <a:rPr lang="tr-TR" sz="1100" b="0" i="0" u="none" strike="noStrike" cap="none" dirty="0">
                          <a:solidFill>
                            <a:srgbClr val="000000"/>
                          </a:solidFill>
                          <a:latin typeface="Arial"/>
                          <a:ea typeface="Arial"/>
                          <a:cs typeface="Arial"/>
                          <a:sym typeface="Arial"/>
                        </a:rPr>
                        <a:t>Bu modülün tamamlanmasının ardından katılımcılar şunları yapabilecektir:</a:t>
                      </a:r>
                    </a:p>
                    <a:p>
                      <a:endParaRPr lang="tr-TR" sz="1100" b="0" i="0" u="none" strike="noStrike" cap="none" dirty="0">
                        <a:solidFill>
                          <a:srgbClr val="000000"/>
                        </a:solidFill>
                        <a:latin typeface="Arial"/>
                        <a:ea typeface="Arial"/>
                        <a:cs typeface="Arial"/>
                        <a:sym typeface="Arial"/>
                      </a:endParaRPr>
                    </a:p>
                    <a:p>
                      <a:pPr>
                        <a:buClr>
                          <a:srgbClr val="FFFF00"/>
                        </a:buClr>
                        <a:buFont typeface="Arial" pitchFamily="34" charset="0"/>
                        <a:buChar char="•"/>
                      </a:pPr>
                      <a:r>
                        <a:rPr lang="tr-TR" sz="1100" b="0" i="0" u="none" strike="noStrike" cap="none" dirty="0">
                          <a:solidFill>
                            <a:srgbClr val="000000"/>
                          </a:solidFill>
                          <a:latin typeface="Arial"/>
                          <a:ea typeface="Arial"/>
                          <a:cs typeface="Arial"/>
                          <a:sym typeface="Arial"/>
                        </a:rPr>
                        <a:t>Davranışlarına ve ihtiyaçlarına göre farklı kültürel ve turizm kitleleri arasında ayrım yapın</a:t>
                      </a:r>
                    </a:p>
                    <a:p>
                      <a:pPr>
                        <a:buClr>
                          <a:srgbClr val="FFFF00"/>
                        </a:buClr>
                        <a:buFont typeface="Arial" pitchFamily="34" charset="0"/>
                        <a:buNone/>
                      </a:pPr>
                      <a:endParaRPr lang="tr-TR" sz="1100" b="0" i="0" u="none" strike="noStrike" cap="none" dirty="0">
                        <a:solidFill>
                          <a:srgbClr val="000000"/>
                        </a:solidFill>
                        <a:latin typeface="Arial"/>
                        <a:ea typeface="Arial"/>
                        <a:cs typeface="Arial"/>
                        <a:sym typeface="Arial"/>
                      </a:endParaRPr>
                    </a:p>
                    <a:p>
                      <a:pPr>
                        <a:buClr>
                          <a:srgbClr val="FFFF00"/>
                        </a:buClr>
                        <a:buFont typeface="Arial" pitchFamily="34" charset="0"/>
                        <a:buChar char="•"/>
                      </a:pPr>
                      <a:r>
                        <a:rPr lang="tr-TR" sz="1100" b="0" i="0" u="none" strike="noStrike" cap="none" dirty="0">
                          <a:solidFill>
                            <a:srgbClr val="000000"/>
                          </a:solidFill>
                          <a:latin typeface="Arial"/>
                          <a:ea typeface="Arial"/>
                          <a:cs typeface="Arial"/>
                          <a:sym typeface="Arial"/>
                        </a:rPr>
                        <a:t>Bir kültür kurumunu ziyaret etmenin temel nedenlerini açıklayın</a:t>
                      </a:r>
                    </a:p>
                    <a:p>
                      <a:pPr>
                        <a:buClr>
                          <a:srgbClr val="FFFF00"/>
                        </a:buClr>
                        <a:buFont typeface="Arial" pitchFamily="34" charset="0"/>
                        <a:buNone/>
                      </a:pPr>
                      <a:endParaRPr lang="tr-TR" sz="1100" b="0" i="0" u="none" strike="noStrike" cap="none" dirty="0">
                        <a:solidFill>
                          <a:srgbClr val="000000"/>
                        </a:solidFill>
                        <a:latin typeface="Arial"/>
                        <a:ea typeface="Arial"/>
                        <a:cs typeface="Arial"/>
                        <a:sym typeface="Arial"/>
                      </a:endParaRPr>
                    </a:p>
                    <a:p>
                      <a:pPr>
                        <a:buClr>
                          <a:srgbClr val="FFFF00"/>
                        </a:buClr>
                        <a:buFont typeface="Arial" pitchFamily="34" charset="0"/>
                        <a:buChar char="•"/>
                      </a:pPr>
                      <a:r>
                        <a:rPr lang="tr-TR" sz="1100" b="0" i="0" u="none" strike="noStrike" cap="none" dirty="0">
                          <a:solidFill>
                            <a:srgbClr val="000000"/>
                          </a:solidFill>
                          <a:latin typeface="Arial"/>
                          <a:ea typeface="Arial"/>
                          <a:cs typeface="Arial"/>
                          <a:sym typeface="Arial"/>
                        </a:rPr>
                        <a:t>Dijital yerlileri ve onlara ulaşmak için temel stratejileri açıklayın</a:t>
                      </a:r>
                    </a:p>
                    <a:p>
                      <a:pPr>
                        <a:buClr>
                          <a:srgbClr val="FFFF00"/>
                        </a:buClr>
                        <a:buFont typeface="Arial" pitchFamily="34" charset="0"/>
                        <a:buNone/>
                      </a:pPr>
                      <a:endParaRPr lang="tr-TR" sz="1100" b="0" i="0" u="none" strike="noStrike" cap="none" dirty="0">
                        <a:solidFill>
                          <a:srgbClr val="000000"/>
                        </a:solidFill>
                        <a:latin typeface="Arial"/>
                        <a:ea typeface="Arial"/>
                        <a:cs typeface="Arial"/>
                        <a:sym typeface="Arial"/>
                      </a:endParaRPr>
                    </a:p>
                    <a:p>
                      <a:pPr>
                        <a:buClr>
                          <a:srgbClr val="FFFF00"/>
                        </a:buClr>
                        <a:buFont typeface="Arial" pitchFamily="34" charset="0"/>
                        <a:buChar char="•"/>
                      </a:pPr>
                      <a:r>
                        <a:rPr lang="tr-TR" sz="1100" b="0" i="0" u="none" strike="noStrike" cap="none" dirty="0">
                          <a:solidFill>
                            <a:srgbClr val="000000"/>
                          </a:solidFill>
                          <a:latin typeface="Arial"/>
                          <a:ea typeface="Arial"/>
                          <a:cs typeface="Arial"/>
                          <a:sym typeface="Arial"/>
                        </a:rPr>
                        <a:t>Hedef ziyaretçisi için bir müşteri karakteri tanımlayın ve oluşturun</a:t>
                      </a:r>
                    </a:p>
                    <a:p>
                      <a:pPr>
                        <a:buClr>
                          <a:srgbClr val="FFFF00"/>
                        </a:buClr>
                        <a:buFont typeface="Arial" pitchFamily="34" charset="0"/>
                        <a:buNone/>
                      </a:pPr>
                      <a:endParaRPr lang="tr-TR" sz="1100" b="0" i="0" u="none" strike="noStrike" cap="none" dirty="0">
                        <a:solidFill>
                          <a:srgbClr val="000000"/>
                        </a:solidFill>
                        <a:latin typeface="Arial"/>
                        <a:ea typeface="Arial"/>
                        <a:cs typeface="Arial"/>
                        <a:sym typeface="Arial"/>
                      </a:endParaRPr>
                    </a:p>
                    <a:p>
                      <a:pPr>
                        <a:buClr>
                          <a:srgbClr val="FFFF00"/>
                        </a:buClr>
                        <a:buFont typeface="Arial" pitchFamily="34" charset="0"/>
                        <a:buChar char="•"/>
                      </a:pPr>
                      <a:r>
                        <a:rPr lang="tr-TR" sz="1100" b="0" i="0" u="none" strike="noStrike" cap="none" dirty="0">
                          <a:solidFill>
                            <a:srgbClr val="000000"/>
                          </a:solidFill>
                          <a:latin typeface="Arial"/>
                          <a:ea typeface="Arial"/>
                          <a:cs typeface="Arial"/>
                          <a:sym typeface="Arial"/>
                        </a:rPr>
                        <a:t>Hedef müşterileri için bir empati haritası oluşturun</a:t>
                      </a:r>
                    </a:p>
                    <a:p>
                      <a:pPr>
                        <a:buClr>
                          <a:srgbClr val="FFFF00"/>
                        </a:buClr>
                        <a:buFont typeface="Arial" pitchFamily="34" charset="0"/>
                        <a:buNone/>
                      </a:pPr>
                      <a:endParaRPr lang="tr-TR" sz="1100" b="0" i="0" u="none" strike="noStrike" cap="none" dirty="0">
                        <a:solidFill>
                          <a:srgbClr val="000000"/>
                        </a:solidFill>
                        <a:latin typeface="Arial"/>
                        <a:ea typeface="Arial"/>
                        <a:cs typeface="Arial"/>
                        <a:sym typeface="Arial"/>
                      </a:endParaRPr>
                    </a:p>
                    <a:p>
                      <a:pPr>
                        <a:buClr>
                          <a:srgbClr val="FFFF00"/>
                        </a:buClr>
                        <a:buFont typeface="Arial" pitchFamily="34" charset="0"/>
                        <a:buChar char="•"/>
                      </a:pPr>
                      <a:r>
                        <a:rPr lang="tr-TR" sz="1100" b="0" i="0" u="none" strike="noStrike" cap="none" dirty="0">
                          <a:solidFill>
                            <a:srgbClr val="000000"/>
                          </a:solidFill>
                          <a:latin typeface="Arial"/>
                          <a:ea typeface="Arial"/>
                          <a:cs typeface="Arial"/>
                          <a:sym typeface="Arial"/>
                        </a:rPr>
                        <a:t>Bir ziyaretçi yolculuğu haritasını anlayın ve oluşturun</a:t>
                      </a:r>
                    </a:p>
                    <a:p>
                      <a:pPr marL="0" marR="0" lvl="0" indent="0" algn="l" rtl="0">
                        <a:lnSpc>
                          <a:spcPct val="100000"/>
                        </a:lnSpc>
                        <a:spcBef>
                          <a:spcPts val="0"/>
                        </a:spcBef>
                        <a:spcAft>
                          <a:spcPts val="0"/>
                        </a:spcAft>
                        <a:buClr>
                          <a:srgbClr val="000000"/>
                        </a:buClr>
                        <a:buSzPts val="1200"/>
                        <a:buFont typeface="Arial"/>
                        <a:buNone/>
                      </a:pPr>
                      <a:endParaRPr sz="1200" u="none" strike="noStrike" cap="none" dirty="0">
                        <a:latin typeface="Avenir"/>
                        <a:ea typeface="Avenir"/>
                        <a:cs typeface="Avenir"/>
                        <a:sym typeface="Avenir"/>
                      </a:endParaRPr>
                    </a:p>
                  </a:txBody>
                  <a:tcPr marL="91425" marR="91425" marT="91425" marB="91425"/>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Clr>
                          <a:srgbClr val="000000"/>
                        </a:buClr>
                        <a:buSzPts val="1200"/>
                        <a:buFont typeface="Arial"/>
                        <a:buNone/>
                      </a:pPr>
                      <a:r>
                        <a:rPr lang="tr-TR" sz="1200" b="1" u="none" strike="noStrike" cap="none" dirty="0">
                          <a:solidFill>
                            <a:schemeClr val="lt2"/>
                          </a:solidFill>
                          <a:latin typeface="Avenir"/>
                          <a:ea typeface="Avenir"/>
                          <a:cs typeface="Avenir"/>
                          <a:sym typeface="Avenir"/>
                        </a:rPr>
                        <a:t>Vaka</a:t>
                      </a:r>
                      <a:r>
                        <a:rPr lang="tr-TR" sz="1200" b="1" u="none" strike="noStrike" cap="none" baseline="0" dirty="0">
                          <a:solidFill>
                            <a:schemeClr val="lt2"/>
                          </a:solidFill>
                          <a:latin typeface="Avenir"/>
                          <a:ea typeface="Avenir"/>
                          <a:cs typeface="Avenir"/>
                          <a:sym typeface="Avenir"/>
                        </a:rPr>
                        <a:t> Çalışmaları</a:t>
                      </a:r>
                      <a:endParaRPr sz="1200" b="1" u="none" strike="noStrike" cap="none" dirty="0">
                        <a:solidFill>
                          <a:schemeClr val="lt2"/>
                        </a:solidFill>
                        <a:latin typeface="Avenir"/>
                        <a:ea typeface="Avenir"/>
                        <a:cs typeface="Avenir"/>
                        <a:sym typeface="Avenir"/>
                      </a:endParaRPr>
                    </a:p>
                  </a:txBody>
                  <a:tcPr marL="91425" marR="91425" marT="91425" marB="91425">
                    <a:solidFill>
                      <a:srgbClr val="E43794"/>
                    </a:solidFill>
                  </a:tcPr>
                </a:tc>
                <a:tc>
                  <a:txBody>
                    <a:bodyPr/>
                    <a:lstStyle/>
                    <a:p>
                      <a:pPr>
                        <a:buClr>
                          <a:srgbClr val="FF3399"/>
                        </a:buClr>
                        <a:buFont typeface="Arial" pitchFamily="34" charset="0"/>
                        <a:buChar char="•"/>
                      </a:pPr>
                      <a:r>
                        <a:rPr lang="tr-TR" sz="1100" b="0" i="0" u="none" strike="noStrike" cap="none" dirty="0" err="1">
                          <a:solidFill>
                            <a:srgbClr val="000000"/>
                          </a:solidFill>
                          <a:latin typeface="Arial"/>
                          <a:ea typeface="Arial"/>
                          <a:cs typeface="Arial"/>
                          <a:sym typeface="Arial"/>
                        </a:rPr>
                        <a:t>Hikayeİzler</a:t>
                      </a:r>
                      <a:r>
                        <a:rPr lang="tr-TR" sz="1100" b="0" i="0" u="none" strike="noStrike" cap="none" dirty="0">
                          <a:solidFill>
                            <a:srgbClr val="000000"/>
                          </a:solidFill>
                          <a:latin typeface="Arial"/>
                          <a:ea typeface="Arial"/>
                          <a:cs typeface="Arial"/>
                          <a:sym typeface="Arial"/>
                        </a:rPr>
                        <a:t> İngiltere</a:t>
                      </a:r>
                    </a:p>
                    <a:p>
                      <a:pPr>
                        <a:buClr>
                          <a:srgbClr val="FF3399"/>
                        </a:buClr>
                        <a:buFont typeface="Arial" pitchFamily="34" charset="0"/>
                        <a:buChar char="•"/>
                      </a:pPr>
                      <a:r>
                        <a:rPr lang="tr-TR" sz="1100" b="0" i="0" u="none" strike="noStrike" cap="none" dirty="0">
                          <a:solidFill>
                            <a:srgbClr val="000000"/>
                          </a:solidFill>
                          <a:latin typeface="Arial"/>
                          <a:ea typeface="Arial"/>
                          <a:cs typeface="Arial"/>
                          <a:sym typeface="Arial"/>
                        </a:rPr>
                        <a:t>İngiliz Kırsal Yaşam Müzesi, Birleşik Krallık</a:t>
                      </a:r>
                    </a:p>
                    <a:p>
                      <a:pPr>
                        <a:buClr>
                          <a:srgbClr val="FF3399"/>
                        </a:buClr>
                        <a:buFont typeface="Arial" pitchFamily="34" charset="0"/>
                        <a:buChar char="•"/>
                      </a:pPr>
                      <a:r>
                        <a:rPr lang="tr-TR" sz="1100" b="0" i="0" u="none" strike="noStrike" cap="none" dirty="0">
                          <a:solidFill>
                            <a:srgbClr val="000000"/>
                          </a:solidFill>
                          <a:latin typeface="Arial"/>
                          <a:ea typeface="Arial"/>
                          <a:cs typeface="Arial"/>
                          <a:sym typeface="Arial"/>
                        </a:rPr>
                        <a:t>Cleveland Sanat Müzesi, ABD</a:t>
                      </a:r>
                    </a:p>
                  </a:txBody>
                  <a:tcPr marL="91425" marR="91425" marT="91425" marB="91425"/>
                </a:tc>
                <a:extLst>
                  <a:ext uri="{0D108BD9-81ED-4DB2-BD59-A6C34878D82A}">
                    <a16:rowId xmlns:a16="http://schemas.microsoft.com/office/drawing/2014/main" val="10002"/>
                  </a:ext>
                </a:extLst>
              </a:tr>
              <a:tr h="381000">
                <a:tc>
                  <a:txBody>
                    <a:bodyPr/>
                    <a:lstStyle/>
                    <a:p>
                      <a:pPr marL="0" marR="0" lvl="0" indent="0" algn="l" rtl="0">
                        <a:lnSpc>
                          <a:spcPct val="100000"/>
                        </a:lnSpc>
                        <a:spcBef>
                          <a:spcPts val="0"/>
                        </a:spcBef>
                        <a:spcAft>
                          <a:spcPts val="0"/>
                        </a:spcAft>
                        <a:buClr>
                          <a:srgbClr val="000000"/>
                        </a:buClr>
                        <a:buSzPts val="1200"/>
                        <a:buFont typeface="Arial"/>
                        <a:buNone/>
                      </a:pPr>
                      <a:r>
                        <a:rPr lang="tr-TR" sz="1200" b="1" u="none" strike="noStrike" cap="none" dirty="0">
                          <a:solidFill>
                            <a:schemeClr val="lt2"/>
                          </a:solidFill>
                          <a:latin typeface="Avenir"/>
                          <a:ea typeface="Avenir"/>
                          <a:cs typeface="Avenir"/>
                          <a:sym typeface="Avenir"/>
                        </a:rPr>
                        <a:t>Daha</a:t>
                      </a:r>
                      <a:r>
                        <a:rPr lang="tr-TR" sz="1200" b="1" u="none" strike="noStrike" cap="none" baseline="0" dirty="0">
                          <a:solidFill>
                            <a:schemeClr val="lt2"/>
                          </a:solidFill>
                          <a:latin typeface="Avenir"/>
                          <a:ea typeface="Avenir"/>
                          <a:cs typeface="Avenir"/>
                          <a:sym typeface="Avenir"/>
                        </a:rPr>
                        <a:t> Fazla Kaynak</a:t>
                      </a:r>
                      <a:endParaRPr sz="1200" b="1" u="none" strike="noStrike" cap="none" dirty="0">
                        <a:solidFill>
                          <a:schemeClr val="lt2"/>
                        </a:solidFill>
                        <a:latin typeface="Avenir"/>
                        <a:ea typeface="Avenir"/>
                        <a:cs typeface="Avenir"/>
                        <a:sym typeface="Avenir"/>
                      </a:endParaRPr>
                    </a:p>
                  </a:txBody>
                  <a:tcPr marL="91425" marR="91425" marT="91425" marB="91425">
                    <a:solidFill>
                      <a:srgbClr val="E43794"/>
                    </a:solidFill>
                  </a:tcPr>
                </a:tc>
                <a:tc>
                  <a:txBody>
                    <a:bodyPr/>
                    <a:lstStyle/>
                    <a:p>
                      <a:pPr>
                        <a:buFont typeface="Arial" pitchFamily="34" charset="0"/>
                        <a:buChar char="•"/>
                      </a:pPr>
                      <a:r>
                        <a:rPr lang="tr-TR" sz="1100" b="0" i="0" u="none" strike="noStrike" cap="none" dirty="0">
                          <a:solidFill>
                            <a:srgbClr val="000000"/>
                          </a:solidFill>
                          <a:latin typeface="Arial"/>
                          <a:ea typeface="Arial"/>
                          <a:cs typeface="Arial"/>
                          <a:sym typeface="Arial"/>
                        </a:rPr>
                        <a:t>Empati Haritası</a:t>
                      </a:r>
                    </a:p>
                    <a:p>
                      <a:pPr>
                        <a:buFont typeface="Arial" pitchFamily="34" charset="0"/>
                        <a:buChar char="•"/>
                      </a:pPr>
                      <a:r>
                        <a:rPr lang="tr-TR" sz="1100" b="0" i="0" u="none" strike="noStrike" cap="none" dirty="0">
                          <a:solidFill>
                            <a:srgbClr val="000000"/>
                          </a:solidFill>
                          <a:latin typeface="Arial"/>
                          <a:ea typeface="Arial"/>
                          <a:cs typeface="Arial"/>
                          <a:sym typeface="Arial"/>
                        </a:rPr>
                        <a:t>Ziyaretçi yolculuğu</a:t>
                      </a:r>
                    </a:p>
                    <a:p>
                      <a:pPr>
                        <a:buFont typeface="Arial" pitchFamily="34" charset="0"/>
                        <a:buChar char="•"/>
                      </a:pPr>
                      <a:r>
                        <a:rPr lang="tr-TR" sz="1100" b="0" i="0" u="none" strike="noStrike" cap="none" dirty="0" err="1">
                          <a:solidFill>
                            <a:srgbClr val="000000"/>
                          </a:solidFill>
                          <a:latin typeface="Arial"/>
                          <a:ea typeface="Arial"/>
                          <a:cs typeface="Arial"/>
                          <a:sym typeface="Arial"/>
                        </a:rPr>
                        <a:t>Google</a:t>
                      </a:r>
                      <a:r>
                        <a:rPr lang="tr-TR" sz="1100" b="0" i="0" u="none" strike="noStrike" cap="none" dirty="0">
                          <a:solidFill>
                            <a:srgbClr val="000000"/>
                          </a:solidFill>
                          <a:latin typeface="Arial"/>
                          <a:ea typeface="Arial"/>
                          <a:cs typeface="Arial"/>
                          <a:sym typeface="Arial"/>
                        </a:rPr>
                        <a:t> Trendler</a:t>
                      </a:r>
                    </a:p>
                    <a:p>
                      <a:pPr>
                        <a:buFont typeface="Arial" pitchFamily="34" charset="0"/>
                        <a:buChar char="•"/>
                      </a:pPr>
                      <a:r>
                        <a:rPr lang="tr-TR" sz="1100" b="0" i="0" u="none" strike="noStrike" cap="none" dirty="0" err="1">
                          <a:solidFill>
                            <a:srgbClr val="000000"/>
                          </a:solidFill>
                          <a:latin typeface="Arial"/>
                          <a:ea typeface="Arial"/>
                          <a:cs typeface="Arial"/>
                          <a:sym typeface="Arial"/>
                        </a:rPr>
                        <a:t>Google</a:t>
                      </a:r>
                      <a:r>
                        <a:rPr lang="tr-TR" sz="1100" b="0" i="0" u="none" strike="noStrike" cap="none" dirty="0">
                          <a:solidFill>
                            <a:srgbClr val="000000"/>
                          </a:solidFill>
                          <a:latin typeface="Arial"/>
                          <a:ea typeface="Arial"/>
                          <a:cs typeface="Arial"/>
                          <a:sym typeface="Arial"/>
                        </a:rPr>
                        <a:t> </a:t>
                      </a:r>
                      <a:r>
                        <a:rPr lang="tr-TR" sz="1100" b="0" i="0" u="none" strike="noStrike" cap="none" dirty="0" err="1">
                          <a:solidFill>
                            <a:srgbClr val="000000"/>
                          </a:solidFill>
                          <a:latin typeface="Arial"/>
                          <a:ea typeface="Arial"/>
                          <a:cs typeface="Arial"/>
                          <a:sym typeface="Arial"/>
                        </a:rPr>
                        <a:t>Analytics</a:t>
                      </a:r>
                      <a:endParaRPr lang="tr-TR" sz="1100" b="0" i="0" u="none" strike="noStrike" cap="none" dirty="0">
                        <a:solidFill>
                          <a:srgbClr val="000000"/>
                        </a:solidFill>
                        <a:latin typeface="Arial"/>
                        <a:ea typeface="Arial"/>
                        <a:cs typeface="Arial"/>
                        <a:sym typeface="Arial"/>
                      </a:endParaRPr>
                    </a:p>
                    <a:p>
                      <a:pPr>
                        <a:buFont typeface="Arial" pitchFamily="34" charset="0"/>
                        <a:buChar char="•"/>
                      </a:pPr>
                      <a:r>
                        <a:rPr lang="tr-TR" sz="1100" b="0" i="0" u="none" strike="noStrike" cap="none" dirty="0" err="1">
                          <a:solidFill>
                            <a:srgbClr val="000000"/>
                          </a:solidFill>
                          <a:latin typeface="Arial"/>
                          <a:ea typeface="Arial"/>
                          <a:cs typeface="Arial"/>
                          <a:sym typeface="Arial"/>
                        </a:rPr>
                        <a:t>Facebook</a:t>
                      </a:r>
                      <a:r>
                        <a:rPr lang="tr-TR" sz="1100" b="0" i="0" u="none" strike="noStrike" cap="none" dirty="0">
                          <a:solidFill>
                            <a:srgbClr val="000000"/>
                          </a:solidFill>
                          <a:latin typeface="Arial"/>
                          <a:ea typeface="Arial"/>
                          <a:cs typeface="Arial"/>
                          <a:sym typeface="Arial"/>
                        </a:rPr>
                        <a:t> </a:t>
                      </a:r>
                      <a:r>
                        <a:rPr lang="tr-TR" sz="1100" b="0" i="0" u="none" strike="noStrike" cap="none" dirty="0" err="1">
                          <a:solidFill>
                            <a:srgbClr val="000000"/>
                          </a:solidFill>
                          <a:latin typeface="Arial"/>
                          <a:ea typeface="Arial"/>
                          <a:cs typeface="Arial"/>
                          <a:sym typeface="Arial"/>
                        </a:rPr>
                        <a:t>IQ'su</a:t>
                      </a:r>
                      <a:endParaRPr lang="tr-TR" sz="1100" b="0" i="0" u="none" strike="noStrike" cap="none" dirty="0">
                        <a:solidFill>
                          <a:srgbClr val="000000"/>
                        </a:solidFill>
                        <a:latin typeface="Arial"/>
                        <a:ea typeface="Arial"/>
                        <a:cs typeface="Arial"/>
                        <a:sym typeface="Arial"/>
                      </a:endParaRPr>
                    </a:p>
                    <a:p>
                      <a:r>
                        <a:rPr lang="tr-TR" sz="1400" b="0" i="0" u="none" strike="noStrike" cap="none" dirty="0">
                          <a:solidFill>
                            <a:srgbClr val="000000"/>
                          </a:solidFill>
                          <a:latin typeface="Arial"/>
                          <a:ea typeface="Arial"/>
                          <a:cs typeface="Arial"/>
                          <a:sym typeface="Arial"/>
                        </a:rPr>
                        <a:t> </a:t>
                      </a:r>
                    </a:p>
                    <a:p>
                      <a:pPr marL="0" marR="0" lvl="0" indent="0" algn="l" rtl="0">
                        <a:lnSpc>
                          <a:spcPct val="100000"/>
                        </a:lnSpc>
                        <a:spcBef>
                          <a:spcPts val="0"/>
                        </a:spcBef>
                        <a:spcAft>
                          <a:spcPts val="0"/>
                        </a:spcAft>
                        <a:buClr>
                          <a:srgbClr val="000000"/>
                        </a:buClr>
                        <a:buSzPts val="1200"/>
                        <a:buFont typeface="Arial"/>
                        <a:buNone/>
                      </a:pPr>
                      <a:endParaRPr sz="1200" u="none" strike="noStrike" cap="none" dirty="0">
                        <a:latin typeface="Avenir"/>
                        <a:ea typeface="Avenir"/>
                        <a:cs typeface="Avenir"/>
                        <a:sym typeface="Avenir"/>
                      </a:endParaRPr>
                    </a:p>
                  </a:txBody>
                  <a:tcPr marL="91425" marR="91425" marT="91425" marB="91425"/>
                </a:tc>
                <a:extLst>
                  <a:ext uri="{0D108BD9-81ED-4DB2-BD59-A6C34878D82A}">
                    <a16:rowId xmlns:a16="http://schemas.microsoft.com/office/drawing/2014/main" val="10003"/>
                  </a:ext>
                </a:extLst>
              </a:tr>
            </a:tbl>
          </a:graphicData>
        </a:graphic>
      </p:graphicFrame>
      <p:sp>
        <p:nvSpPr>
          <p:cNvPr id="464" name="Google Shape;464;p20"/>
          <p:cNvSpPr txBox="1">
            <a:spLocks noGrp="1"/>
          </p:cNvSpPr>
          <p:nvPr>
            <p:ph type="body" idx="3"/>
          </p:nvPr>
        </p:nvSpPr>
        <p:spPr>
          <a:xfrm>
            <a:off x="1007787" y="2660461"/>
            <a:ext cx="5760000" cy="6267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E43794"/>
              </a:buClr>
              <a:buSzPts val="2000"/>
              <a:buNone/>
            </a:pPr>
            <a:r>
              <a:rPr lang="tr-TR" dirty="0"/>
              <a:t>Sürükleyici Turizm İzleyicilerini Anlamak</a:t>
            </a:r>
            <a:endParaRPr dirty="0"/>
          </a:p>
        </p:txBody>
      </p:sp>
      <p:sp>
        <p:nvSpPr>
          <p:cNvPr id="465" name="Google Shape;465;p20"/>
          <p:cNvSpPr txBox="1">
            <a:spLocks noGrp="1"/>
          </p:cNvSpPr>
          <p:nvPr>
            <p:ph type="sldNum" idx="12"/>
          </p:nvPr>
        </p:nvSpPr>
        <p:spPr>
          <a:xfrm>
            <a:off x="4924799" y="10435012"/>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100"/>
              <a:buNone/>
            </a:pPr>
            <a:fld id="{00000000-1234-1234-1234-123412341234}" type="slidenum">
              <a:rPr lang="en-US"/>
              <a:pPr marL="0" lvl="0" indent="0" algn="r" rtl="0">
                <a:lnSpc>
                  <a:spcPct val="100000"/>
                </a:lnSpc>
                <a:spcBef>
                  <a:spcPts val="0"/>
                </a:spcBef>
                <a:spcAft>
                  <a:spcPts val="0"/>
                </a:spcAft>
                <a:buSzPts val="1100"/>
                <a:buNone/>
              </a:pPr>
              <a:t>20</a:t>
            </a:fld>
            <a:endParaRPr/>
          </a:p>
        </p:txBody>
      </p:sp>
      <p:sp>
        <p:nvSpPr>
          <p:cNvPr id="466" name="Google Shape;466;p20"/>
          <p:cNvSpPr txBox="1">
            <a:spLocks noGrp="1"/>
          </p:cNvSpPr>
          <p:nvPr>
            <p:ph type="body" idx="1"/>
          </p:nvPr>
        </p:nvSpPr>
        <p:spPr>
          <a:xfrm>
            <a:off x="1007787" y="1937404"/>
            <a:ext cx="5760000" cy="7083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E43794"/>
              </a:buClr>
              <a:buSzPts val="4000"/>
              <a:buNone/>
            </a:pPr>
            <a:r>
              <a:rPr lang="tr-TR" dirty="0"/>
              <a:t>Modül</a:t>
            </a:r>
            <a:r>
              <a:rPr lang="en-US" dirty="0"/>
              <a:t> 4</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21"/>
          <p:cNvSpPr txBox="1">
            <a:spLocks noGrp="1"/>
          </p:cNvSpPr>
          <p:nvPr>
            <p:ph type="body" idx="3"/>
          </p:nvPr>
        </p:nvSpPr>
        <p:spPr>
          <a:xfrm>
            <a:off x="1007787" y="2553445"/>
            <a:ext cx="5760000" cy="6267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E43794"/>
              </a:buClr>
              <a:buSzPts val="2000"/>
              <a:buNone/>
            </a:pPr>
            <a:r>
              <a:rPr lang="tr-TR" dirty="0"/>
              <a:t>Dijital Kültürel Mirasın Sürükleyici Deneyimini Geliştirmek ve Pazarlamak</a:t>
            </a:r>
            <a:endParaRPr dirty="0"/>
          </a:p>
        </p:txBody>
      </p:sp>
      <p:sp>
        <p:nvSpPr>
          <p:cNvPr id="472" name="Google Shape;472;p21"/>
          <p:cNvSpPr txBox="1">
            <a:spLocks noGrp="1"/>
          </p:cNvSpPr>
          <p:nvPr>
            <p:ph type="sldNum" idx="12"/>
          </p:nvPr>
        </p:nvSpPr>
        <p:spPr>
          <a:xfrm>
            <a:off x="4924799" y="10435012"/>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100"/>
              <a:buNone/>
            </a:pPr>
            <a:fld id="{00000000-1234-1234-1234-123412341234}" type="slidenum">
              <a:rPr lang="en-US"/>
              <a:pPr marL="0" lvl="0" indent="0" algn="r" rtl="0">
                <a:lnSpc>
                  <a:spcPct val="100000"/>
                </a:lnSpc>
                <a:spcBef>
                  <a:spcPts val="0"/>
                </a:spcBef>
                <a:spcAft>
                  <a:spcPts val="0"/>
                </a:spcAft>
                <a:buSzPts val="1100"/>
                <a:buNone/>
              </a:pPr>
              <a:t>21</a:t>
            </a:fld>
            <a:endParaRPr/>
          </a:p>
        </p:txBody>
      </p:sp>
      <p:sp>
        <p:nvSpPr>
          <p:cNvPr id="473" name="Google Shape;473;p21"/>
          <p:cNvSpPr txBox="1">
            <a:spLocks noGrp="1"/>
          </p:cNvSpPr>
          <p:nvPr>
            <p:ph type="body" idx="1"/>
          </p:nvPr>
        </p:nvSpPr>
        <p:spPr>
          <a:xfrm>
            <a:off x="1007787" y="1845145"/>
            <a:ext cx="5760000" cy="7083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E43794"/>
              </a:buClr>
              <a:buSzPts val="4000"/>
              <a:buNone/>
            </a:pPr>
            <a:r>
              <a:rPr lang="tr-TR" dirty="0"/>
              <a:t>Modül</a:t>
            </a:r>
            <a:r>
              <a:rPr lang="en-US" dirty="0"/>
              <a:t> 5 </a:t>
            </a:r>
            <a:endParaRPr dirty="0"/>
          </a:p>
        </p:txBody>
      </p:sp>
      <p:graphicFrame>
        <p:nvGraphicFramePr>
          <p:cNvPr id="474" name="Google Shape;474;p21"/>
          <p:cNvGraphicFramePr/>
          <p:nvPr>
            <p:extLst>
              <p:ext uri="{D42A27DB-BD31-4B8C-83A1-F6EECF244321}">
                <p14:modId xmlns:p14="http://schemas.microsoft.com/office/powerpoint/2010/main" val="2096904820"/>
              </p:ext>
            </p:extLst>
          </p:nvPr>
        </p:nvGraphicFramePr>
        <p:xfrm>
          <a:off x="1007787" y="3534295"/>
          <a:ext cx="5870600" cy="7071240"/>
        </p:xfrm>
        <a:graphic>
          <a:graphicData uri="http://schemas.openxmlformats.org/drawingml/2006/table">
            <a:tbl>
              <a:tblPr>
                <a:noFill/>
                <a:tableStyleId>{719E545C-40B9-49DD-BA96-1F7088CFF707}</a:tableStyleId>
              </a:tblPr>
              <a:tblGrid>
                <a:gridCol w="1662700">
                  <a:extLst>
                    <a:ext uri="{9D8B030D-6E8A-4147-A177-3AD203B41FA5}">
                      <a16:colId xmlns:a16="http://schemas.microsoft.com/office/drawing/2014/main" val="20000"/>
                    </a:ext>
                  </a:extLst>
                </a:gridCol>
                <a:gridCol w="4207900">
                  <a:extLst>
                    <a:ext uri="{9D8B030D-6E8A-4147-A177-3AD203B41FA5}">
                      <a16:colId xmlns:a16="http://schemas.microsoft.com/office/drawing/2014/main" val="20001"/>
                    </a:ext>
                  </a:extLst>
                </a:gridCol>
              </a:tblGrid>
              <a:tr h="381000">
                <a:tc>
                  <a:txBody>
                    <a:bodyPr/>
                    <a:lstStyle/>
                    <a:p>
                      <a:pPr marL="0" marR="0" lvl="0" indent="0" algn="l" rtl="0">
                        <a:lnSpc>
                          <a:spcPct val="100000"/>
                        </a:lnSpc>
                        <a:spcBef>
                          <a:spcPts val="0"/>
                        </a:spcBef>
                        <a:spcAft>
                          <a:spcPts val="0"/>
                        </a:spcAft>
                        <a:buClr>
                          <a:srgbClr val="000000"/>
                        </a:buClr>
                        <a:buSzPts val="1200"/>
                        <a:buFont typeface="Arial"/>
                        <a:buNone/>
                      </a:pPr>
                      <a:r>
                        <a:rPr lang="tr-TR" sz="1200" b="1" u="none" strike="noStrike" cap="none" dirty="0">
                          <a:solidFill>
                            <a:schemeClr val="lt2"/>
                          </a:solidFill>
                          <a:latin typeface="Avenir"/>
                          <a:ea typeface="Avenir"/>
                          <a:cs typeface="Avenir"/>
                          <a:sym typeface="Avenir"/>
                        </a:rPr>
                        <a:t>Genel Bakış</a:t>
                      </a:r>
                      <a:endParaRPr sz="1200" b="1" u="none" strike="noStrike" cap="none" dirty="0">
                        <a:solidFill>
                          <a:schemeClr val="lt2"/>
                        </a:solidFill>
                        <a:latin typeface="Avenir"/>
                        <a:ea typeface="Avenir"/>
                        <a:cs typeface="Avenir"/>
                        <a:sym typeface="Avenir"/>
                      </a:endParaRPr>
                    </a:p>
                  </a:txBody>
                  <a:tcPr marL="91425" marR="91425" marT="91425" marB="91425">
                    <a:solidFill>
                      <a:srgbClr val="E43794"/>
                    </a:solidFill>
                  </a:tcPr>
                </a:tc>
                <a:tc>
                  <a:txBody>
                    <a:bodyPr/>
                    <a:lstStyle/>
                    <a:p>
                      <a:pPr marL="0" marR="0" lvl="0" indent="0" algn="just" defTabSz="914400" rtl="0" eaLnBrk="1" fontAlgn="auto" latinLnBrk="0" hangingPunct="1">
                        <a:lnSpc>
                          <a:spcPct val="100000"/>
                        </a:lnSpc>
                        <a:spcBef>
                          <a:spcPts val="0"/>
                        </a:spcBef>
                        <a:spcAft>
                          <a:spcPts val="0"/>
                        </a:spcAft>
                        <a:buClr>
                          <a:schemeClr val="dk1"/>
                        </a:buClr>
                        <a:buSzPts val="1100"/>
                        <a:buFont typeface="Arial"/>
                        <a:buNone/>
                        <a:tabLst/>
                        <a:defRPr/>
                      </a:pPr>
                      <a:r>
                        <a:rPr lang="tr-TR" sz="1100" b="0" i="0" u="none" strike="noStrike" cap="none" dirty="0">
                          <a:solidFill>
                            <a:srgbClr val="000000"/>
                          </a:solidFill>
                          <a:latin typeface="Arial"/>
                          <a:ea typeface="Arial"/>
                          <a:cs typeface="Arial"/>
                          <a:sym typeface="Arial"/>
                        </a:rPr>
                        <a:t>Bu modül, dijital hikaye anlatımı ve kullanıcı tarafından oluşturulan içerik pazarlamasına vurgu yaparak dijital pazarlamaya odaklanır. Etkili bir dijital hikaye anlatımı yaklaşımının, medya analizinin ve medya stratejisinin nasıl geliştirileceğini açıklar.</a:t>
                      </a:r>
                    </a:p>
                    <a:p>
                      <a:pPr marL="0" marR="0" lvl="0" indent="0" algn="l" rtl="0">
                        <a:lnSpc>
                          <a:spcPct val="100000"/>
                        </a:lnSpc>
                        <a:spcBef>
                          <a:spcPts val="0"/>
                        </a:spcBef>
                        <a:spcAft>
                          <a:spcPts val="0"/>
                        </a:spcAft>
                        <a:buClr>
                          <a:schemeClr val="dk1"/>
                        </a:buClr>
                        <a:buSzPts val="1100"/>
                        <a:buFont typeface="Arial"/>
                        <a:buNone/>
                      </a:pPr>
                      <a:r>
                        <a:rPr lang="en-US" sz="1200" u="none" strike="noStrike" cap="none" dirty="0">
                          <a:solidFill>
                            <a:schemeClr val="dk1"/>
                          </a:solidFill>
                          <a:latin typeface="Avenir"/>
                          <a:ea typeface="Avenir"/>
                          <a:cs typeface="Avenir"/>
                        </a:rPr>
                        <a:t> </a:t>
                      </a:r>
                      <a:endParaRPr sz="1200" u="none" strike="noStrike" cap="none" dirty="0">
                        <a:solidFill>
                          <a:schemeClr val="dk1"/>
                        </a:solidFill>
                        <a:latin typeface="Avenir"/>
                        <a:ea typeface="Avenir"/>
                        <a:cs typeface="Avenir"/>
                        <a:sym typeface="Avenir"/>
                      </a:endParaRPr>
                    </a:p>
                    <a:p>
                      <a:pPr marL="0" marR="0" lvl="0" indent="0" algn="l" rtl="0">
                        <a:lnSpc>
                          <a:spcPct val="100000"/>
                        </a:lnSpc>
                        <a:spcBef>
                          <a:spcPts val="0"/>
                        </a:spcBef>
                        <a:spcAft>
                          <a:spcPts val="0"/>
                        </a:spcAft>
                        <a:buClr>
                          <a:schemeClr val="dk1"/>
                        </a:buClr>
                        <a:buSzPts val="1100"/>
                        <a:buFont typeface="Arial"/>
                        <a:buNone/>
                      </a:pPr>
                      <a:endParaRPr sz="1200" u="none" strike="noStrike" cap="none" dirty="0">
                        <a:latin typeface="Avenir"/>
                        <a:ea typeface="Avenir"/>
                        <a:cs typeface="Avenir"/>
                        <a:sym typeface="Avenir"/>
                      </a:endParaRPr>
                    </a:p>
                  </a:txBody>
                  <a:tcPr marL="91425" marR="91425" marT="91425" marB="91425"/>
                </a:tc>
                <a:extLst>
                  <a:ext uri="{0D108BD9-81ED-4DB2-BD59-A6C34878D82A}">
                    <a16:rowId xmlns:a16="http://schemas.microsoft.com/office/drawing/2014/main" val="10000"/>
                  </a:ext>
                </a:extLst>
              </a:tr>
              <a:tr h="2898965">
                <a:tc>
                  <a:txBody>
                    <a:bodyPr/>
                    <a:lstStyle/>
                    <a:p>
                      <a:pPr marL="0" marR="0" lvl="0" indent="0" algn="l" rtl="0">
                        <a:lnSpc>
                          <a:spcPct val="100000"/>
                        </a:lnSpc>
                        <a:spcBef>
                          <a:spcPts val="0"/>
                        </a:spcBef>
                        <a:spcAft>
                          <a:spcPts val="0"/>
                        </a:spcAft>
                        <a:buClr>
                          <a:srgbClr val="000000"/>
                        </a:buClr>
                        <a:buSzPts val="1200"/>
                        <a:buFont typeface="Arial"/>
                        <a:buNone/>
                      </a:pPr>
                      <a:r>
                        <a:rPr lang="tr-TR" sz="1200" b="1" u="none" strike="noStrike" cap="none" dirty="0">
                          <a:solidFill>
                            <a:schemeClr val="lt2"/>
                          </a:solidFill>
                          <a:latin typeface="Avenir"/>
                          <a:ea typeface="Avenir"/>
                          <a:cs typeface="Avenir"/>
                          <a:sym typeface="Avenir"/>
                        </a:rPr>
                        <a:t>Öğrenme</a:t>
                      </a:r>
                      <a:r>
                        <a:rPr lang="tr-TR" sz="1200" b="1" u="none" strike="noStrike" cap="none" baseline="0" dirty="0">
                          <a:solidFill>
                            <a:schemeClr val="lt2"/>
                          </a:solidFill>
                          <a:latin typeface="Avenir"/>
                          <a:ea typeface="Avenir"/>
                          <a:cs typeface="Avenir"/>
                          <a:sym typeface="Avenir"/>
                        </a:rPr>
                        <a:t> Hedefleri</a:t>
                      </a:r>
                      <a:endParaRPr sz="1200" b="1" u="none" strike="noStrike" cap="none" dirty="0">
                        <a:solidFill>
                          <a:schemeClr val="lt2"/>
                        </a:solidFill>
                        <a:latin typeface="Avenir"/>
                        <a:ea typeface="Avenir"/>
                        <a:cs typeface="Avenir"/>
                        <a:sym typeface="Avenir"/>
                      </a:endParaRPr>
                    </a:p>
                  </a:txBody>
                  <a:tcPr marL="91425" marR="91425" marT="91425" marB="91425">
                    <a:solidFill>
                      <a:srgbClr val="E43794"/>
                    </a:solidFill>
                  </a:tcPr>
                </a:tc>
                <a:tc>
                  <a:txBody>
                    <a:bodyPr/>
                    <a:lstStyle/>
                    <a:p>
                      <a:pPr algn="just"/>
                      <a:r>
                        <a:rPr lang="tr-TR" sz="1100" b="0" i="0" u="none" strike="noStrike" cap="none" dirty="0">
                          <a:solidFill>
                            <a:srgbClr val="000000"/>
                          </a:solidFill>
                          <a:latin typeface="Arial"/>
                          <a:ea typeface="Arial"/>
                          <a:cs typeface="Arial"/>
                          <a:sym typeface="Arial"/>
                        </a:rPr>
                        <a:t>Bu modülün tamamlanmasının ardından katılımcılar:</a:t>
                      </a:r>
                    </a:p>
                    <a:p>
                      <a:pPr algn="just"/>
                      <a:r>
                        <a:rPr lang="tr-TR" sz="1100" b="0" i="0" u="none" strike="noStrike" cap="none" dirty="0">
                          <a:solidFill>
                            <a:srgbClr val="000000"/>
                          </a:solidFill>
                          <a:latin typeface="Arial"/>
                          <a:ea typeface="Arial"/>
                          <a:cs typeface="Arial"/>
                          <a:sym typeface="Arial"/>
                        </a:rPr>
                        <a:t> </a:t>
                      </a:r>
                    </a:p>
                    <a:p>
                      <a:pPr algn="just">
                        <a:buFont typeface="Arial" pitchFamily="34" charset="0"/>
                        <a:buChar char="•"/>
                      </a:pPr>
                      <a:r>
                        <a:rPr lang="tr-TR" sz="1100" b="0" i="0" u="none" strike="noStrike" cap="none" dirty="0">
                          <a:solidFill>
                            <a:srgbClr val="000000"/>
                          </a:solidFill>
                          <a:latin typeface="Arial"/>
                          <a:ea typeface="Arial"/>
                          <a:cs typeface="Arial"/>
                          <a:sym typeface="Arial"/>
                        </a:rPr>
                        <a:t>Pazarlama ve dijital pazarlama arasındaki farkı ayırt edin</a:t>
                      </a:r>
                    </a:p>
                    <a:p>
                      <a:pPr algn="just">
                        <a:buFont typeface="Arial" pitchFamily="34" charset="0"/>
                        <a:buNone/>
                      </a:pPr>
                      <a:endParaRPr lang="tr-TR" sz="1100" b="0" i="0" u="none" strike="noStrike" cap="none" dirty="0">
                        <a:solidFill>
                          <a:srgbClr val="000000"/>
                        </a:solidFill>
                        <a:latin typeface="Arial"/>
                        <a:ea typeface="Arial"/>
                        <a:cs typeface="Arial"/>
                        <a:sym typeface="Arial"/>
                      </a:endParaRPr>
                    </a:p>
                    <a:p>
                      <a:pPr algn="just">
                        <a:buFont typeface="Arial" pitchFamily="34" charset="0"/>
                        <a:buChar char="•"/>
                      </a:pPr>
                      <a:r>
                        <a:rPr lang="tr-TR" sz="1100" b="0" i="0" u="none" strike="noStrike" cap="none" dirty="0">
                          <a:solidFill>
                            <a:srgbClr val="000000"/>
                          </a:solidFill>
                          <a:latin typeface="Arial"/>
                          <a:ea typeface="Arial"/>
                          <a:cs typeface="Arial"/>
                          <a:sym typeface="Arial"/>
                        </a:rPr>
                        <a:t>Dijital hikaye anlatımının öğelerini 21. yüzyılın önemli bir pazarlama aracı olarak açıklayın ve kullanın</a:t>
                      </a:r>
                    </a:p>
                    <a:p>
                      <a:pPr algn="just">
                        <a:buFont typeface="Arial" pitchFamily="34" charset="0"/>
                        <a:buNone/>
                      </a:pPr>
                      <a:endParaRPr lang="tr-TR" sz="1100" b="0" i="0" u="none" strike="noStrike" cap="none" dirty="0">
                        <a:solidFill>
                          <a:srgbClr val="000000"/>
                        </a:solidFill>
                        <a:latin typeface="Arial"/>
                        <a:ea typeface="Arial"/>
                        <a:cs typeface="Arial"/>
                        <a:sym typeface="Arial"/>
                      </a:endParaRPr>
                    </a:p>
                    <a:p>
                      <a:pPr algn="just">
                        <a:buFont typeface="Arial" pitchFamily="34" charset="0"/>
                        <a:buChar char="•"/>
                      </a:pPr>
                      <a:r>
                        <a:rPr lang="tr-TR" sz="1100" b="0" i="0" u="none" strike="noStrike" cap="none" dirty="0">
                          <a:solidFill>
                            <a:srgbClr val="000000"/>
                          </a:solidFill>
                          <a:latin typeface="Arial"/>
                          <a:ea typeface="Arial"/>
                          <a:cs typeface="Arial"/>
                          <a:sym typeface="Arial"/>
                        </a:rPr>
                        <a:t>Gelecekteki pazarlama çabalarınızda kullanıcı tarafından oluşturulan içeriği açıklayın ve kullanın</a:t>
                      </a:r>
                    </a:p>
                    <a:p>
                      <a:pPr algn="just">
                        <a:buFont typeface="Arial" pitchFamily="34" charset="0"/>
                        <a:buNone/>
                      </a:pPr>
                      <a:endParaRPr lang="tr-TR" sz="1100" b="0" i="0" u="none" strike="noStrike" cap="none" dirty="0">
                        <a:solidFill>
                          <a:srgbClr val="000000"/>
                        </a:solidFill>
                        <a:latin typeface="Arial"/>
                        <a:ea typeface="Arial"/>
                        <a:cs typeface="Arial"/>
                        <a:sym typeface="Arial"/>
                      </a:endParaRPr>
                    </a:p>
                    <a:p>
                      <a:pPr algn="just">
                        <a:buFont typeface="Arial" pitchFamily="34" charset="0"/>
                        <a:buChar char="•"/>
                      </a:pPr>
                      <a:r>
                        <a:rPr lang="tr-TR" sz="1100" b="0" i="0" u="none" strike="noStrike" cap="none" dirty="0">
                          <a:solidFill>
                            <a:srgbClr val="000000"/>
                          </a:solidFill>
                          <a:latin typeface="Arial"/>
                          <a:ea typeface="Arial"/>
                          <a:cs typeface="Arial"/>
                          <a:sym typeface="Arial"/>
                        </a:rPr>
                        <a:t>Uygulamada dijital hikaye anlatımı ve kullanıcı tarafından oluşturulan içerikle ilgili en iyi uygulama örnek olaylarını değerlendirin</a:t>
                      </a:r>
                    </a:p>
                    <a:p>
                      <a:pPr algn="just">
                        <a:buFont typeface="Arial" pitchFamily="34" charset="0"/>
                        <a:buNone/>
                      </a:pPr>
                      <a:endParaRPr lang="tr-TR" sz="1100" b="0" i="0" u="none" strike="noStrike" cap="none" dirty="0">
                        <a:solidFill>
                          <a:srgbClr val="000000"/>
                        </a:solidFill>
                        <a:latin typeface="Arial"/>
                        <a:ea typeface="Arial"/>
                        <a:cs typeface="Arial"/>
                        <a:sym typeface="Arial"/>
                      </a:endParaRPr>
                    </a:p>
                    <a:p>
                      <a:pPr algn="just">
                        <a:buFont typeface="Arial" pitchFamily="34" charset="0"/>
                        <a:buChar char="•"/>
                      </a:pPr>
                      <a:r>
                        <a:rPr lang="tr-TR" sz="1100" b="0" i="0" u="none" strike="noStrike" cap="none" dirty="0">
                          <a:solidFill>
                            <a:srgbClr val="000000"/>
                          </a:solidFill>
                          <a:latin typeface="Arial"/>
                          <a:ea typeface="Arial"/>
                          <a:cs typeface="Arial"/>
                          <a:sym typeface="Arial"/>
                        </a:rPr>
                        <a:t>Dijital kültürel miras deneyiminizin dijital pazarlaması için kullanılabilecek 5 faydalı aracı hatırlayın</a:t>
                      </a:r>
                    </a:p>
                    <a:p>
                      <a:pPr>
                        <a:buFont typeface="Arial" pitchFamily="34" charset="0"/>
                        <a:buNone/>
                      </a:pPr>
                      <a:endParaRPr lang="tr-T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200" u="none" strike="noStrike" cap="none" dirty="0">
                        <a:latin typeface="Avenir"/>
                        <a:ea typeface="Avenir"/>
                        <a:cs typeface="Avenir"/>
                        <a:sym typeface="Avenir"/>
                      </a:endParaRPr>
                    </a:p>
                  </a:txBody>
                  <a:tcPr marL="91425" marR="91425" marT="91425" marB="91425"/>
                </a:tc>
                <a:extLst>
                  <a:ext uri="{0D108BD9-81ED-4DB2-BD59-A6C34878D82A}">
                    <a16:rowId xmlns:a16="http://schemas.microsoft.com/office/drawing/2014/main" val="10001"/>
                  </a:ext>
                </a:extLst>
              </a:tr>
              <a:tr h="828260">
                <a:tc>
                  <a:txBody>
                    <a:bodyPr/>
                    <a:lstStyle/>
                    <a:p>
                      <a:pPr marL="0" marR="0" lvl="0" indent="0" algn="l" rtl="0">
                        <a:lnSpc>
                          <a:spcPct val="100000"/>
                        </a:lnSpc>
                        <a:spcBef>
                          <a:spcPts val="0"/>
                        </a:spcBef>
                        <a:spcAft>
                          <a:spcPts val="0"/>
                        </a:spcAft>
                        <a:buClr>
                          <a:srgbClr val="000000"/>
                        </a:buClr>
                        <a:buSzPts val="1200"/>
                        <a:buFont typeface="Arial"/>
                        <a:buNone/>
                      </a:pPr>
                      <a:r>
                        <a:rPr lang="tr-TR" sz="1200" b="1" u="none" strike="noStrike" cap="none" dirty="0">
                          <a:solidFill>
                            <a:schemeClr val="lt2"/>
                          </a:solidFill>
                          <a:latin typeface="Avenir"/>
                          <a:ea typeface="Avenir"/>
                          <a:cs typeface="Avenir"/>
                          <a:sym typeface="Avenir"/>
                        </a:rPr>
                        <a:t>Vaka</a:t>
                      </a:r>
                      <a:r>
                        <a:rPr lang="tr-TR" sz="1200" b="1" u="none" strike="noStrike" cap="none" baseline="0" dirty="0">
                          <a:solidFill>
                            <a:schemeClr val="lt2"/>
                          </a:solidFill>
                          <a:latin typeface="Avenir"/>
                          <a:ea typeface="Avenir"/>
                          <a:cs typeface="Avenir"/>
                          <a:sym typeface="Avenir"/>
                        </a:rPr>
                        <a:t> Analizleri</a:t>
                      </a:r>
                      <a:endParaRPr sz="1200" b="1" u="none" strike="noStrike" cap="none" dirty="0">
                        <a:solidFill>
                          <a:schemeClr val="lt2"/>
                        </a:solidFill>
                        <a:latin typeface="Avenir"/>
                        <a:ea typeface="Avenir"/>
                        <a:cs typeface="Avenir"/>
                        <a:sym typeface="Avenir"/>
                      </a:endParaRPr>
                    </a:p>
                  </a:txBody>
                  <a:tcPr marL="91425" marR="91425" marT="91425" marB="91425">
                    <a:solidFill>
                      <a:srgbClr val="E43794"/>
                    </a:solidFill>
                  </a:tcPr>
                </a:tc>
                <a:tc>
                  <a:txBody>
                    <a:bodyPr/>
                    <a:lstStyle/>
                    <a:p>
                      <a:pPr>
                        <a:buClr>
                          <a:srgbClr val="FF3399"/>
                        </a:buClr>
                        <a:buFont typeface="Arial" pitchFamily="34" charset="0"/>
                        <a:buChar char="•"/>
                      </a:pPr>
                      <a:r>
                        <a:rPr lang="tr-TR" sz="1100" b="0" i="0" u="none" strike="noStrike" cap="none" dirty="0">
                          <a:solidFill>
                            <a:srgbClr val="000000"/>
                          </a:solidFill>
                          <a:latin typeface="Arial"/>
                          <a:ea typeface="Arial"/>
                          <a:cs typeface="Arial"/>
                          <a:sym typeface="Arial"/>
                        </a:rPr>
                        <a:t>Met Müzesi, ABD</a:t>
                      </a:r>
                    </a:p>
                    <a:p>
                      <a:pPr>
                        <a:buClr>
                          <a:srgbClr val="FF3399"/>
                        </a:buClr>
                        <a:buFont typeface="Arial" pitchFamily="34" charset="0"/>
                        <a:buChar char="•"/>
                      </a:pPr>
                      <a:r>
                        <a:rPr lang="tr-TR" sz="1100" b="0" i="0" u="none" strike="noStrike" cap="none" dirty="0" err="1">
                          <a:solidFill>
                            <a:srgbClr val="000000"/>
                          </a:solidFill>
                          <a:latin typeface="Arial"/>
                          <a:ea typeface="Arial"/>
                          <a:cs typeface="Arial"/>
                          <a:sym typeface="Arial"/>
                        </a:rPr>
                        <a:t>British</a:t>
                      </a:r>
                      <a:r>
                        <a:rPr lang="tr-TR" sz="1100" b="0" i="0" u="none" strike="noStrike" cap="none" dirty="0">
                          <a:solidFill>
                            <a:srgbClr val="000000"/>
                          </a:solidFill>
                          <a:latin typeface="Arial"/>
                          <a:ea typeface="Arial"/>
                          <a:cs typeface="Arial"/>
                          <a:sym typeface="Arial"/>
                        </a:rPr>
                        <a:t> </a:t>
                      </a:r>
                      <a:r>
                        <a:rPr lang="tr-TR" sz="1100" b="0" i="0" u="none" strike="noStrike" cap="none" dirty="0" err="1">
                          <a:solidFill>
                            <a:srgbClr val="000000"/>
                          </a:solidFill>
                          <a:latin typeface="Arial"/>
                          <a:ea typeface="Arial"/>
                          <a:cs typeface="Arial"/>
                          <a:sym typeface="Arial"/>
                        </a:rPr>
                        <a:t>Museum</a:t>
                      </a:r>
                      <a:r>
                        <a:rPr lang="tr-TR" sz="1100" b="0" i="0" u="none" strike="noStrike" cap="none" dirty="0">
                          <a:solidFill>
                            <a:srgbClr val="000000"/>
                          </a:solidFill>
                          <a:latin typeface="Arial"/>
                          <a:ea typeface="Arial"/>
                          <a:cs typeface="Arial"/>
                          <a:sym typeface="Arial"/>
                        </a:rPr>
                        <a:t>, Birleşik Krallık</a:t>
                      </a:r>
                    </a:p>
                    <a:p>
                      <a:pPr>
                        <a:buClr>
                          <a:srgbClr val="FF3399"/>
                        </a:buClr>
                        <a:buFont typeface="Arial" pitchFamily="34" charset="0"/>
                        <a:buChar char="•"/>
                      </a:pPr>
                      <a:r>
                        <a:rPr lang="tr-TR" sz="1100" b="0" i="0" u="none" strike="noStrike" cap="none" dirty="0" err="1">
                          <a:solidFill>
                            <a:srgbClr val="000000"/>
                          </a:solidFill>
                          <a:latin typeface="Arial"/>
                          <a:ea typeface="Arial"/>
                          <a:cs typeface="Arial"/>
                          <a:sym typeface="Arial"/>
                        </a:rPr>
                        <a:t>Dubrovnik</a:t>
                      </a:r>
                      <a:r>
                        <a:rPr lang="tr-TR" sz="1100" b="0" i="0" u="none" strike="noStrike" cap="none" dirty="0">
                          <a:solidFill>
                            <a:srgbClr val="000000"/>
                          </a:solidFill>
                          <a:latin typeface="Arial"/>
                          <a:ea typeface="Arial"/>
                          <a:cs typeface="Arial"/>
                          <a:sym typeface="Arial"/>
                        </a:rPr>
                        <a:t>, Hırvatistan Sanal Turları</a:t>
                      </a:r>
                    </a:p>
                    <a:p>
                      <a:pPr>
                        <a:buClr>
                          <a:srgbClr val="FF3399"/>
                        </a:buClr>
                        <a:buFont typeface="Arial" pitchFamily="34" charset="0"/>
                        <a:buChar char="•"/>
                      </a:pPr>
                      <a:r>
                        <a:rPr lang="tr-TR" sz="1100" b="0" i="0" u="none" strike="noStrike" cap="none" dirty="0" err="1">
                          <a:solidFill>
                            <a:srgbClr val="000000"/>
                          </a:solidFill>
                          <a:latin typeface="Arial"/>
                          <a:ea typeface="Arial"/>
                          <a:cs typeface="Arial"/>
                          <a:sym typeface="Arial"/>
                        </a:rPr>
                        <a:t>Caserta</a:t>
                      </a:r>
                      <a:r>
                        <a:rPr lang="tr-TR" sz="1100" b="0" i="0" u="none" strike="noStrike" cap="none" dirty="0">
                          <a:solidFill>
                            <a:srgbClr val="000000"/>
                          </a:solidFill>
                          <a:latin typeface="Arial"/>
                          <a:ea typeface="Arial"/>
                          <a:cs typeface="Arial"/>
                          <a:sym typeface="Arial"/>
                        </a:rPr>
                        <a:t> Kraliyet Sarayı, İtalya</a:t>
                      </a:r>
                    </a:p>
                    <a:p>
                      <a:pPr>
                        <a:buClr>
                          <a:srgbClr val="FF3399"/>
                        </a:buClr>
                        <a:buFont typeface="Arial" pitchFamily="34" charset="0"/>
                        <a:buChar char="•"/>
                      </a:pPr>
                      <a:endParaRPr lang="tr-TR" sz="1100" b="0" i="0" u="none" strike="noStrike" cap="none" dirty="0">
                        <a:solidFill>
                          <a:srgbClr val="000000"/>
                        </a:solidFill>
                        <a:latin typeface="Arial"/>
                        <a:ea typeface="Arial"/>
                        <a:cs typeface="Arial"/>
                        <a:sym typeface="Arial"/>
                      </a:endParaRPr>
                    </a:p>
                  </a:txBody>
                  <a:tcPr marL="91425" marR="91425" marT="91425" marB="91425"/>
                </a:tc>
                <a:extLst>
                  <a:ext uri="{0D108BD9-81ED-4DB2-BD59-A6C34878D82A}">
                    <a16:rowId xmlns:a16="http://schemas.microsoft.com/office/drawing/2014/main" val="10002"/>
                  </a:ext>
                </a:extLst>
              </a:tr>
              <a:tr h="381000">
                <a:tc>
                  <a:txBody>
                    <a:bodyPr/>
                    <a:lstStyle/>
                    <a:p>
                      <a:pPr marL="0" marR="0" lvl="0" indent="0" algn="l" rtl="0">
                        <a:lnSpc>
                          <a:spcPct val="100000"/>
                        </a:lnSpc>
                        <a:spcBef>
                          <a:spcPts val="0"/>
                        </a:spcBef>
                        <a:spcAft>
                          <a:spcPts val="0"/>
                        </a:spcAft>
                        <a:buClr>
                          <a:srgbClr val="000000"/>
                        </a:buClr>
                        <a:buSzPts val="1200"/>
                        <a:buFont typeface="Arial"/>
                        <a:buNone/>
                      </a:pPr>
                      <a:r>
                        <a:rPr lang="tr-TR" sz="1200" b="1" u="none" strike="noStrike" cap="none" dirty="0">
                          <a:solidFill>
                            <a:schemeClr val="lt2"/>
                          </a:solidFill>
                          <a:latin typeface="Avenir"/>
                          <a:ea typeface="Avenir"/>
                          <a:cs typeface="Avenir"/>
                          <a:sym typeface="Avenir"/>
                        </a:rPr>
                        <a:t>Daha</a:t>
                      </a:r>
                      <a:r>
                        <a:rPr lang="tr-TR" sz="1200" b="1" u="none" strike="noStrike" cap="none" baseline="0" dirty="0">
                          <a:solidFill>
                            <a:schemeClr val="lt2"/>
                          </a:solidFill>
                          <a:latin typeface="Avenir"/>
                          <a:ea typeface="Avenir"/>
                          <a:cs typeface="Avenir"/>
                          <a:sym typeface="Avenir"/>
                        </a:rPr>
                        <a:t> Fazla Kaynak</a:t>
                      </a:r>
                      <a:endParaRPr sz="1200" b="1" u="none" strike="noStrike" cap="none" dirty="0">
                        <a:solidFill>
                          <a:schemeClr val="lt2"/>
                        </a:solidFill>
                        <a:latin typeface="Avenir"/>
                        <a:ea typeface="Avenir"/>
                        <a:cs typeface="Avenir"/>
                        <a:sym typeface="Avenir"/>
                      </a:endParaRPr>
                    </a:p>
                  </a:txBody>
                  <a:tcPr marL="91425" marR="91425" marT="91425" marB="91425">
                    <a:solidFill>
                      <a:srgbClr val="E43794"/>
                    </a:solidFill>
                  </a:tcPr>
                </a:tc>
                <a:tc>
                  <a:txBody>
                    <a:bodyPr/>
                    <a:lstStyle/>
                    <a:p>
                      <a:pPr>
                        <a:buFont typeface="Arial" pitchFamily="34" charset="0"/>
                        <a:buChar char="•"/>
                      </a:pPr>
                      <a:r>
                        <a:rPr lang="tr-TR" sz="1100" b="0" i="0" u="none" strike="noStrike" cap="none" dirty="0">
                          <a:solidFill>
                            <a:srgbClr val="000000"/>
                          </a:solidFill>
                          <a:latin typeface="Arial"/>
                          <a:ea typeface="Arial"/>
                          <a:cs typeface="Arial"/>
                          <a:sym typeface="Arial"/>
                        </a:rPr>
                        <a:t>Araçlar:</a:t>
                      </a:r>
                    </a:p>
                    <a:p>
                      <a:pPr>
                        <a:buFont typeface="Courier New" pitchFamily="49" charset="0"/>
                        <a:buChar char="o"/>
                      </a:pPr>
                      <a:r>
                        <a:rPr lang="tr-TR" sz="1100" b="0" i="0" u="none" strike="noStrike" cap="none" dirty="0">
                          <a:solidFill>
                            <a:srgbClr val="000000"/>
                          </a:solidFill>
                          <a:latin typeface="Arial"/>
                          <a:ea typeface="Arial"/>
                          <a:cs typeface="Arial"/>
                          <a:sym typeface="Arial"/>
                        </a:rPr>
                        <a:t>          Sosyal medya, </a:t>
                      </a:r>
                      <a:r>
                        <a:rPr lang="tr-TR" sz="1100" b="0" i="0" u="none" strike="noStrike" cap="none" dirty="0" err="1">
                          <a:solidFill>
                            <a:srgbClr val="000000"/>
                          </a:solidFill>
                          <a:latin typeface="Arial"/>
                          <a:ea typeface="Arial"/>
                          <a:cs typeface="Arial"/>
                          <a:sym typeface="Arial"/>
                        </a:rPr>
                        <a:t>Streamyard</a:t>
                      </a:r>
                      <a:r>
                        <a:rPr lang="tr-TR" sz="1100" b="0" i="0" u="none" strike="noStrike" cap="none" dirty="0">
                          <a:solidFill>
                            <a:srgbClr val="000000"/>
                          </a:solidFill>
                          <a:latin typeface="Arial"/>
                          <a:ea typeface="Arial"/>
                          <a:cs typeface="Arial"/>
                          <a:sym typeface="Arial"/>
                        </a:rPr>
                        <a:t>, </a:t>
                      </a:r>
                      <a:r>
                        <a:rPr lang="tr-TR" sz="1100" b="0" i="0" u="none" strike="noStrike" cap="none" dirty="0" err="1">
                          <a:solidFill>
                            <a:srgbClr val="000000"/>
                          </a:solidFill>
                          <a:latin typeface="Arial"/>
                          <a:ea typeface="Arial"/>
                          <a:cs typeface="Arial"/>
                          <a:sym typeface="Arial"/>
                        </a:rPr>
                        <a:t>Zoom</a:t>
                      </a:r>
                      <a:r>
                        <a:rPr lang="tr-TR" sz="1100" b="0" i="0" u="none" strike="noStrike" cap="none" dirty="0">
                          <a:solidFill>
                            <a:srgbClr val="000000"/>
                          </a:solidFill>
                          <a:latin typeface="Arial"/>
                          <a:ea typeface="Arial"/>
                          <a:cs typeface="Arial"/>
                          <a:sym typeface="Arial"/>
                        </a:rPr>
                        <a:t>, </a:t>
                      </a:r>
                      <a:r>
                        <a:rPr lang="tr-TR" sz="1100" b="0" i="0" u="none" strike="noStrike" cap="none" dirty="0" err="1">
                          <a:solidFill>
                            <a:srgbClr val="000000"/>
                          </a:solidFill>
                          <a:latin typeface="Arial"/>
                          <a:ea typeface="Arial"/>
                          <a:cs typeface="Arial"/>
                          <a:sym typeface="Arial"/>
                        </a:rPr>
                        <a:t>Miro</a:t>
                      </a:r>
                      <a:r>
                        <a:rPr lang="tr-TR" sz="1100" b="0" i="0" u="none" strike="noStrike" cap="none" dirty="0">
                          <a:solidFill>
                            <a:srgbClr val="000000"/>
                          </a:solidFill>
                          <a:latin typeface="Arial"/>
                          <a:ea typeface="Arial"/>
                          <a:cs typeface="Arial"/>
                          <a:sym typeface="Arial"/>
                        </a:rPr>
                        <a:t>, Tereyağı</a:t>
                      </a:r>
                    </a:p>
                    <a:p>
                      <a:pPr>
                        <a:buFont typeface="Courier New" pitchFamily="49" charset="0"/>
                        <a:buChar char="o"/>
                      </a:pPr>
                      <a:r>
                        <a:rPr lang="tr-TR" sz="1100" b="0" i="0" u="none" strike="noStrike" cap="none" dirty="0">
                          <a:solidFill>
                            <a:srgbClr val="000000"/>
                          </a:solidFill>
                          <a:latin typeface="Arial"/>
                          <a:ea typeface="Arial"/>
                          <a:cs typeface="Arial"/>
                          <a:sym typeface="Arial"/>
                        </a:rPr>
                        <a:t>          </a:t>
                      </a:r>
                      <a:r>
                        <a:rPr lang="tr-TR" sz="1100" b="0" i="0" u="none" strike="noStrike" cap="none" dirty="0" err="1">
                          <a:solidFill>
                            <a:srgbClr val="000000"/>
                          </a:solidFill>
                          <a:latin typeface="Arial"/>
                          <a:ea typeface="Arial"/>
                          <a:cs typeface="Arial"/>
                          <a:sym typeface="Arial"/>
                        </a:rPr>
                        <a:t>Stackla</a:t>
                      </a:r>
                      <a:r>
                        <a:rPr lang="tr-TR" sz="1100" b="0" i="0" u="none" strike="noStrike" cap="none" dirty="0">
                          <a:solidFill>
                            <a:srgbClr val="000000"/>
                          </a:solidFill>
                          <a:latin typeface="Arial"/>
                          <a:ea typeface="Arial"/>
                          <a:cs typeface="Arial"/>
                          <a:sym typeface="Arial"/>
                        </a:rPr>
                        <a:t>, </a:t>
                      </a:r>
                      <a:r>
                        <a:rPr lang="tr-TR" sz="1100" b="0" i="0" u="none" strike="noStrike" cap="none" dirty="0" err="1">
                          <a:solidFill>
                            <a:srgbClr val="000000"/>
                          </a:solidFill>
                          <a:latin typeface="Arial"/>
                          <a:ea typeface="Arial"/>
                          <a:cs typeface="Arial"/>
                          <a:sym typeface="Arial"/>
                        </a:rPr>
                        <a:t>CrowdRiff</a:t>
                      </a:r>
                      <a:r>
                        <a:rPr lang="tr-TR" sz="1100" b="0" i="0" u="none" strike="noStrike" cap="none" dirty="0">
                          <a:solidFill>
                            <a:srgbClr val="000000"/>
                          </a:solidFill>
                          <a:latin typeface="Arial"/>
                          <a:ea typeface="Arial"/>
                          <a:cs typeface="Arial"/>
                          <a:sym typeface="Arial"/>
                        </a:rPr>
                        <a:t>, </a:t>
                      </a:r>
                      <a:r>
                        <a:rPr lang="tr-TR" sz="1100" b="0" i="0" u="none" strike="noStrike" cap="none" dirty="0" err="1">
                          <a:solidFill>
                            <a:srgbClr val="000000"/>
                          </a:solidFill>
                          <a:latin typeface="Arial"/>
                          <a:ea typeface="Arial"/>
                          <a:cs typeface="Arial"/>
                          <a:sym typeface="Arial"/>
                        </a:rPr>
                        <a:t>Squarelovin</a:t>
                      </a:r>
                      <a:endParaRPr lang="tr-TR" sz="1100" b="0" i="0" u="none" strike="noStrike" cap="none" dirty="0">
                        <a:solidFill>
                          <a:srgbClr val="000000"/>
                        </a:solidFill>
                        <a:latin typeface="Arial"/>
                        <a:ea typeface="Arial"/>
                        <a:cs typeface="Arial"/>
                        <a:sym typeface="Arial"/>
                      </a:endParaRPr>
                    </a:p>
                    <a:p>
                      <a:pPr>
                        <a:buFont typeface="Arial" pitchFamily="34" charset="0"/>
                        <a:buChar char="•"/>
                      </a:pPr>
                      <a:r>
                        <a:rPr lang="tr-TR" sz="1100" b="0" i="0" u="none" strike="noStrike" cap="none" dirty="0">
                          <a:solidFill>
                            <a:srgbClr val="000000"/>
                          </a:solidFill>
                          <a:latin typeface="Arial"/>
                          <a:ea typeface="Arial"/>
                          <a:cs typeface="Arial"/>
                          <a:sym typeface="Arial"/>
                        </a:rPr>
                        <a:t>Raporlar:</a:t>
                      </a:r>
                    </a:p>
                    <a:p>
                      <a:pPr>
                        <a:buFont typeface="Courier New" pitchFamily="49" charset="0"/>
                        <a:buChar char="o"/>
                      </a:pPr>
                      <a:r>
                        <a:rPr lang="tr-TR" sz="1100" b="0" i="0" u="none" strike="noStrike" cap="none" dirty="0">
                          <a:solidFill>
                            <a:srgbClr val="000000"/>
                          </a:solidFill>
                          <a:latin typeface="Arial"/>
                          <a:ea typeface="Arial"/>
                          <a:cs typeface="Arial"/>
                          <a:sym typeface="Arial"/>
                        </a:rPr>
                        <a:t>             Müzeler için </a:t>
                      </a:r>
                      <a:r>
                        <a:rPr lang="tr-TR" sz="1100" b="0" i="0" u="none" strike="noStrike" cap="none" dirty="0" err="1">
                          <a:solidFill>
                            <a:srgbClr val="000000"/>
                          </a:solidFill>
                          <a:latin typeface="Arial"/>
                          <a:ea typeface="Arial"/>
                          <a:cs typeface="Arial"/>
                          <a:sym typeface="Arial"/>
                        </a:rPr>
                        <a:t>UGC'nin</a:t>
                      </a:r>
                      <a:r>
                        <a:rPr lang="tr-TR" sz="1100" b="0" i="0" u="none" strike="noStrike" cap="none" dirty="0">
                          <a:solidFill>
                            <a:srgbClr val="000000"/>
                          </a:solidFill>
                          <a:latin typeface="Arial"/>
                          <a:ea typeface="Arial"/>
                          <a:cs typeface="Arial"/>
                          <a:sym typeface="Arial"/>
                        </a:rPr>
                        <a:t> Eksiksiz Kılavuzu</a:t>
                      </a:r>
                    </a:p>
                    <a:p>
                      <a:pPr>
                        <a:buFont typeface="Courier New" pitchFamily="49" charset="0"/>
                        <a:buChar char="o"/>
                      </a:pPr>
                      <a:r>
                        <a:rPr lang="tr-TR" sz="1100" b="0" i="0" u="none" strike="noStrike" cap="none" dirty="0">
                          <a:solidFill>
                            <a:srgbClr val="000000"/>
                          </a:solidFill>
                          <a:latin typeface="Arial"/>
                          <a:ea typeface="Arial"/>
                          <a:cs typeface="Arial"/>
                          <a:sym typeface="Arial"/>
                        </a:rPr>
                        <a:t>             Müzeler için başarılı pazarlama</a:t>
                      </a:r>
                    </a:p>
                    <a:p>
                      <a:endParaRPr lang="tr-TR" sz="1400" b="0" i="0" u="none" strike="noStrike" cap="none" dirty="0">
                        <a:solidFill>
                          <a:srgbClr val="000000"/>
                        </a:solidFill>
                        <a:latin typeface="Arial"/>
                        <a:ea typeface="Arial"/>
                        <a:cs typeface="Arial"/>
                        <a:sym typeface="Arial"/>
                      </a:endParaRPr>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22"/>
          <p:cNvSpPr txBox="1">
            <a:spLocks noGrp="1"/>
          </p:cNvSpPr>
          <p:nvPr>
            <p:ph type="sldNum" idx="12"/>
          </p:nvPr>
        </p:nvSpPr>
        <p:spPr>
          <a:xfrm>
            <a:off x="4924799" y="10435012"/>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100"/>
              <a:buNone/>
            </a:pPr>
            <a:fld id="{00000000-1234-1234-1234-123412341234}" type="slidenum">
              <a:rPr lang="en-US"/>
              <a:pPr marL="0" lvl="0" indent="0" algn="r" rtl="0">
                <a:lnSpc>
                  <a:spcPct val="100000"/>
                </a:lnSpc>
                <a:spcBef>
                  <a:spcPts val="0"/>
                </a:spcBef>
                <a:spcAft>
                  <a:spcPts val="0"/>
                </a:spcAft>
                <a:buSzPts val="1100"/>
                <a:buNone/>
              </a:pPr>
              <a:t>22</a:t>
            </a:fld>
            <a:endParaRPr/>
          </a:p>
        </p:txBody>
      </p:sp>
      <p:sp>
        <p:nvSpPr>
          <p:cNvPr id="480" name="Google Shape;480;p22"/>
          <p:cNvSpPr txBox="1">
            <a:spLocks noGrp="1"/>
          </p:cNvSpPr>
          <p:nvPr>
            <p:ph type="body" idx="1"/>
          </p:nvPr>
        </p:nvSpPr>
        <p:spPr>
          <a:xfrm>
            <a:off x="1007787" y="1937404"/>
            <a:ext cx="5760000" cy="7083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E43794"/>
              </a:buClr>
              <a:buSzPts val="4000"/>
              <a:buNone/>
            </a:pPr>
            <a:r>
              <a:rPr lang="en-US" dirty="0"/>
              <a:t>Mod</a:t>
            </a:r>
            <a:r>
              <a:rPr lang="tr-TR" dirty="0" err="1"/>
              <a:t>ül</a:t>
            </a:r>
            <a:r>
              <a:rPr lang="en-US" dirty="0"/>
              <a:t> 6 </a:t>
            </a:r>
            <a:endParaRPr dirty="0"/>
          </a:p>
        </p:txBody>
      </p:sp>
      <p:graphicFrame>
        <p:nvGraphicFramePr>
          <p:cNvPr id="481" name="Google Shape;481;p22"/>
          <p:cNvGraphicFramePr/>
          <p:nvPr>
            <p:extLst>
              <p:ext uri="{D42A27DB-BD31-4B8C-83A1-F6EECF244321}">
                <p14:modId xmlns:p14="http://schemas.microsoft.com/office/powerpoint/2010/main" val="3657994837"/>
              </p:ext>
            </p:extLst>
          </p:nvPr>
        </p:nvGraphicFramePr>
        <p:xfrm>
          <a:off x="952488" y="3705700"/>
          <a:ext cx="5870600" cy="4544765"/>
        </p:xfrm>
        <a:graphic>
          <a:graphicData uri="http://schemas.openxmlformats.org/drawingml/2006/table">
            <a:tbl>
              <a:tblPr>
                <a:noFill/>
                <a:tableStyleId>{719E545C-40B9-49DD-BA96-1F7088CFF707}</a:tableStyleId>
              </a:tblPr>
              <a:tblGrid>
                <a:gridCol w="1662700">
                  <a:extLst>
                    <a:ext uri="{9D8B030D-6E8A-4147-A177-3AD203B41FA5}">
                      <a16:colId xmlns:a16="http://schemas.microsoft.com/office/drawing/2014/main" val="20000"/>
                    </a:ext>
                  </a:extLst>
                </a:gridCol>
                <a:gridCol w="4207900">
                  <a:extLst>
                    <a:ext uri="{9D8B030D-6E8A-4147-A177-3AD203B41FA5}">
                      <a16:colId xmlns:a16="http://schemas.microsoft.com/office/drawing/2014/main" val="20001"/>
                    </a:ext>
                  </a:extLst>
                </a:gridCol>
              </a:tblGrid>
              <a:tr h="1237775">
                <a:tc>
                  <a:txBody>
                    <a:bodyPr/>
                    <a:lstStyle/>
                    <a:p>
                      <a:pPr marL="0" marR="0" lvl="0" indent="0" algn="l" rtl="0">
                        <a:lnSpc>
                          <a:spcPct val="100000"/>
                        </a:lnSpc>
                        <a:spcBef>
                          <a:spcPts val="0"/>
                        </a:spcBef>
                        <a:spcAft>
                          <a:spcPts val="0"/>
                        </a:spcAft>
                        <a:buClr>
                          <a:srgbClr val="000000"/>
                        </a:buClr>
                        <a:buSzPts val="1200"/>
                        <a:buFont typeface="Arial"/>
                        <a:buNone/>
                      </a:pPr>
                      <a:r>
                        <a:rPr lang="tr-TR" sz="1200" b="1" u="none" strike="noStrike" cap="none" dirty="0">
                          <a:solidFill>
                            <a:schemeClr val="lt2"/>
                          </a:solidFill>
                          <a:latin typeface="Avenir"/>
                          <a:ea typeface="Avenir"/>
                          <a:cs typeface="Avenir"/>
                          <a:sym typeface="Avenir"/>
                        </a:rPr>
                        <a:t>Genel Bakış</a:t>
                      </a:r>
                      <a:endParaRPr sz="1200" b="1" u="none" strike="noStrike" cap="none" dirty="0">
                        <a:solidFill>
                          <a:schemeClr val="lt2"/>
                        </a:solidFill>
                        <a:latin typeface="Avenir"/>
                        <a:ea typeface="Avenir"/>
                        <a:cs typeface="Avenir"/>
                        <a:sym typeface="Avenir"/>
                      </a:endParaRPr>
                    </a:p>
                  </a:txBody>
                  <a:tcPr marL="91425" marR="91425" marT="91425" marB="91425">
                    <a:solidFill>
                      <a:srgbClr val="E43794"/>
                    </a:solidFill>
                  </a:tcPr>
                </a:tc>
                <a:tc>
                  <a:txBody>
                    <a:bodyPr/>
                    <a:lstStyle/>
                    <a:p>
                      <a:pPr algn="just"/>
                      <a:r>
                        <a:rPr lang="tr-TR" sz="1100" b="0" i="0" u="none" strike="noStrike" cap="none" dirty="0">
                          <a:solidFill>
                            <a:srgbClr val="000000"/>
                          </a:solidFill>
                          <a:latin typeface="Arial"/>
                          <a:ea typeface="Arial"/>
                          <a:cs typeface="Arial"/>
                          <a:sym typeface="Arial"/>
                        </a:rPr>
                        <a:t>Modül 6, yeni bir dijital miras deneyimi geliştirmek için diğer kültürel miras kuruluşları ve teknik uzmanlarla nasıl çalışılacağına odaklanır. Dijital kültürel deneyimler geliştirirken dahil edilecek paydaşlara ve dikkate alınması gereken ana noktalara odaklanır.</a:t>
                      </a:r>
                    </a:p>
                    <a:p>
                      <a:pPr marL="0" marR="0" lvl="0" indent="0" algn="l" rtl="0">
                        <a:lnSpc>
                          <a:spcPct val="100000"/>
                        </a:lnSpc>
                        <a:spcBef>
                          <a:spcPts val="0"/>
                        </a:spcBef>
                        <a:spcAft>
                          <a:spcPts val="0"/>
                        </a:spcAft>
                        <a:buClr>
                          <a:srgbClr val="000000"/>
                        </a:buClr>
                        <a:buSzPts val="1200"/>
                        <a:buFont typeface="Arial"/>
                        <a:buNone/>
                      </a:pPr>
                      <a:endParaRPr sz="1200" u="none" strike="noStrike" cap="none" dirty="0">
                        <a:latin typeface="Avenir"/>
                        <a:ea typeface="Avenir"/>
                        <a:cs typeface="Avenir"/>
                        <a:sym typeface="Avenir"/>
                      </a:endParaRPr>
                    </a:p>
                  </a:txBody>
                  <a:tcPr marL="91425" marR="91425" marT="91425" marB="91425"/>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rgbClr val="000000"/>
                        </a:buClr>
                        <a:buSzPts val="1200"/>
                        <a:buFont typeface="Arial"/>
                        <a:buNone/>
                      </a:pPr>
                      <a:r>
                        <a:rPr lang="tr-TR" sz="1200" b="1" u="none" strike="noStrike" cap="none" dirty="0">
                          <a:solidFill>
                            <a:schemeClr val="lt2"/>
                          </a:solidFill>
                          <a:latin typeface="Avenir"/>
                          <a:ea typeface="Avenir"/>
                          <a:cs typeface="Avenir"/>
                          <a:sym typeface="Avenir"/>
                        </a:rPr>
                        <a:t>Öğrenme Hedefleri</a:t>
                      </a:r>
                      <a:endParaRPr sz="1200" b="1" u="none" strike="noStrike" cap="none" dirty="0">
                        <a:solidFill>
                          <a:schemeClr val="lt2"/>
                        </a:solidFill>
                        <a:latin typeface="Avenir"/>
                        <a:ea typeface="Avenir"/>
                        <a:cs typeface="Avenir"/>
                        <a:sym typeface="Avenir"/>
                      </a:endParaRPr>
                    </a:p>
                  </a:txBody>
                  <a:tcPr marL="91425" marR="91425" marT="91425" marB="91425">
                    <a:solidFill>
                      <a:srgbClr val="E43794"/>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tr-TR" sz="1100" b="0" i="0" u="none" strike="noStrike" cap="none" dirty="0">
                          <a:solidFill>
                            <a:srgbClr val="000000"/>
                          </a:solidFill>
                          <a:latin typeface="Arial"/>
                          <a:ea typeface="Arial"/>
                          <a:cs typeface="Arial"/>
                          <a:sym typeface="Arial"/>
                        </a:rPr>
                        <a:t>Bu modülün tamamlanmasının ardından katılımcılar:</a:t>
                      </a:r>
                      <a:r>
                        <a:rPr lang="en-US" sz="1200" u="none" strike="noStrike" cap="none" dirty="0">
                          <a:latin typeface="Avenir"/>
                          <a:ea typeface="Avenir"/>
                          <a:cs typeface="Avenir"/>
                          <a:sym typeface="Avenir"/>
                        </a:rPr>
                        <a:t>:</a:t>
                      </a:r>
                      <a:endParaRPr sz="1200" u="none" strike="noStrike" cap="none" dirty="0">
                        <a:latin typeface="Avenir"/>
                        <a:ea typeface="Avenir"/>
                        <a:cs typeface="Avenir"/>
                        <a:sym typeface="Avenir"/>
                      </a:endParaRPr>
                    </a:p>
                    <a:p>
                      <a:pPr marL="457200" marR="0" lvl="0" indent="-304800" algn="l" rtl="0">
                        <a:lnSpc>
                          <a:spcPct val="100000"/>
                        </a:lnSpc>
                        <a:spcBef>
                          <a:spcPts val="1000"/>
                        </a:spcBef>
                        <a:spcAft>
                          <a:spcPts val="0"/>
                        </a:spcAft>
                        <a:buClr>
                          <a:srgbClr val="FBE000"/>
                        </a:buClr>
                        <a:buSzPts val="1200"/>
                        <a:buFont typeface="Avenir"/>
                        <a:buChar char="●"/>
                      </a:pPr>
                      <a:r>
                        <a:rPr lang="tr-TR" sz="1200" u="none" strike="noStrike" cap="none" dirty="0">
                          <a:latin typeface="Avenir"/>
                          <a:ea typeface="Avenir"/>
                          <a:cs typeface="Avenir"/>
                        </a:rPr>
                        <a:t>Dijital Kültür Miras Projesi</a:t>
                      </a:r>
                      <a:r>
                        <a:rPr lang="tr-TR" sz="1200" u="none" strike="noStrike" cap="none" baseline="0" dirty="0">
                          <a:latin typeface="Avenir"/>
                          <a:ea typeface="Avenir"/>
                          <a:cs typeface="Avenir"/>
                        </a:rPr>
                        <a:t> için Temel Ortak Çalışan Kategorilerini Tanımlayın</a:t>
                      </a:r>
                      <a:endParaRPr lang="en-US" sz="1200" u="none" strike="noStrike" cap="none" dirty="0">
                        <a:latin typeface="Avenir"/>
                        <a:ea typeface="Avenir"/>
                        <a:cs typeface="Avenir"/>
                      </a:endParaRPr>
                    </a:p>
                    <a:p>
                      <a:pPr marL="457200" marR="0" lvl="0" indent="-304800" algn="l">
                        <a:lnSpc>
                          <a:spcPct val="100000"/>
                        </a:lnSpc>
                        <a:spcBef>
                          <a:spcPts val="1000"/>
                        </a:spcBef>
                        <a:spcAft>
                          <a:spcPts val="0"/>
                        </a:spcAft>
                        <a:buClr>
                          <a:srgbClr val="FBE000"/>
                        </a:buClr>
                        <a:buSzPts val="1200"/>
                        <a:buFont typeface="Avenir"/>
                        <a:buChar char="●"/>
                      </a:pPr>
                      <a:r>
                        <a:rPr lang="tr-TR" sz="1200" u="none" strike="noStrike" cap="none" dirty="0">
                          <a:latin typeface="Avenir"/>
                        </a:rPr>
                        <a:t>Ortaklar</a:t>
                      </a:r>
                      <a:r>
                        <a:rPr lang="tr-TR" sz="1200" u="none" strike="noStrike" cap="none" baseline="0" dirty="0">
                          <a:latin typeface="Avenir"/>
                        </a:rPr>
                        <a:t> ve Ortak çalışanlarla </a:t>
                      </a:r>
                      <a:r>
                        <a:rPr lang="tr-TR" sz="1200" u="none" strike="noStrike" cap="none" baseline="0" dirty="0" err="1">
                          <a:latin typeface="Avenir"/>
                        </a:rPr>
                        <a:t>çalışırıken</a:t>
                      </a:r>
                      <a:r>
                        <a:rPr lang="tr-TR" sz="1200" u="none" strike="noStrike" cap="none" baseline="0" dirty="0">
                          <a:latin typeface="Avenir"/>
                        </a:rPr>
                        <a:t> yapılan 4 yaygın hatayı açıklayın</a:t>
                      </a:r>
                      <a:endParaRPr lang="en-US" dirty="0">
                        <a:latin typeface="Avenir"/>
                      </a:endParaRPr>
                    </a:p>
                    <a:p>
                      <a:pPr marL="457200" marR="0" lvl="0" indent="-304800" algn="l">
                        <a:lnSpc>
                          <a:spcPct val="100000"/>
                        </a:lnSpc>
                        <a:spcBef>
                          <a:spcPts val="1000"/>
                        </a:spcBef>
                        <a:spcAft>
                          <a:spcPts val="0"/>
                        </a:spcAft>
                        <a:buClr>
                          <a:srgbClr val="FBE000"/>
                        </a:buClr>
                        <a:buSzPts val="1200"/>
                        <a:buFont typeface="Avenir"/>
                        <a:buChar char="●"/>
                      </a:pPr>
                      <a:r>
                        <a:rPr lang="tr-TR" sz="1200" dirty="0">
                          <a:latin typeface="Avenir"/>
                        </a:rPr>
                        <a:t>Bir</a:t>
                      </a:r>
                      <a:r>
                        <a:rPr lang="tr-TR" sz="1200" baseline="0" dirty="0">
                          <a:latin typeface="Avenir"/>
                        </a:rPr>
                        <a:t> ortaklık tasarlamanın 4 temel adımını açıklayın</a:t>
                      </a:r>
                      <a:endParaRPr lang="en-US" sz="1200" dirty="0">
                        <a:latin typeface="Avenir"/>
                      </a:endParaRPr>
                    </a:p>
                  </a:txBody>
                  <a:tcPr marL="91425" marR="91425" marT="91425" marB="91425"/>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Clr>
                          <a:srgbClr val="000000"/>
                        </a:buClr>
                        <a:buSzPts val="1200"/>
                        <a:buFont typeface="Arial"/>
                        <a:buNone/>
                      </a:pPr>
                      <a:r>
                        <a:rPr lang="tr-TR" sz="1200" b="1" u="none" strike="noStrike" cap="none" dirty="0">
                          <a:solidFill>
                            <a:schemeClr val="lt2"/>
                          </a:solidFill>
                          <a:latin typeface="Avenir"/>
                          <a:ea typeface="Avenir"/>
                          <a:cs typeface="Avenir"/>
                          <a:sym typeface="Avenir"/>
                        </a:rPr>
                        <a:t>Vaka</a:t>
                      </a:r>
                      <a:r>
                        <a:rPr lang="tr-TR" sz="1200" b="1" u="none" strike="noStrike" cap="none" baseline="0" dirty="0">
                          <a:solidFill>
                            <a:schemeClr val="lt2"/>
                          </a:solidFill>
                          <a:latin typeface="Avenir"/>
                          <a:ea typeface="Avenir"/>
                          <a:cs typeface="Avenir"/>
                          <a:sym typeface="Avenir"/>
                        </a:rPr>
                        <a:t> Analizleri</a:t>
                      </a:r>
                      <a:endParaRPr sz="1200" b="1" u="none" strike="noStrike" cap="none" dirty="0">
                        <a:solidFill>
                          <a:schemeClr val="lt2"/>
                        </a:solidFill>
                        <a:latin typeface="Avenir"/>
                        <a:ea typeface="Avenir"/>
                        <a:cs typeface="Avenir"/>
                        <a:sym typeface="Avenir"/>
                      </a:endParaRPr>
                    </a:p>
                  </a:txBody>
                  <a:tcPr marL="91425" marR="91425" marT="91425" marB="91425">
                    <a:solidFill>
                      <a:srgbClr val="E43794"/>
                    </a:solidFill>
                  </a:tcPr>
                </a:tc>
                <a:tc>
                  <a:txBody>
                    <a:bodyPr/>
                    <a:lstStyle/>
                    <a:p>
                      <a:pPr marL="457200" marR="0" lvl="0" indent="-304800" algn="l" rtl="0">
                        <a:lnSpc>
                          <a:spcPct val="100000"/>
                        </a:lnSpc>
                        <a:spcBef>
                          <a:spcPts val="0"/>
                        </a:spcBef>
                        <a:spcAft>
                          <a:spcPts val="0"/>
                        </a:spcAft>
                        <a:buClr>
                          <a:srgbClr val="E43794"/>
                        </a:buClr>
                        <a:buSzPts val="1200"/>
                        <a:buFont typeface="Avenir"/>
                        <a:buChar char="●"/>
                      </a:pPr>
                      <a:r>
                        <a:rPr lang="en-US" sz="1200" u="none" strike="noStrike" cap="none" dirty="0">
                          <a:latin typeface="Avenir"/>
                          <a:ea typeface="Avenir"/>
                          <a:cs typeface="Avenir"/>
                          <a:sym typeface="Avenir"/>
                        </a:rPr>
                        <a:t>The </a:t>
                      </a:r>
                      <a:r>
                        <a:rPr lang="en-US" sz="1200" u="none" strike="noStrike" cap="none" dirty="0" err="1">
                          <a:latin typeface="Avenir"/>
                          <a:ea typeface="Avenir"/>
                          <a:cs typeface="Avenir"/>
                          <a:sym typeface="Avenir"/>
                        </a:rPr>
                        <a:t>Sanxingdui</a:t>
                      </a:r>
                      <a:r>
                        <a:rPr lang="en-US" sz="1200" u="none" strike="noStrike" cap="none" dirty="0">
                          <a:latin typeface="Avenir"/>
                          <a:ea typeface="Avenir"/>
                          <a:cs typeface="Avenir"/>
                          <a:sym typeface="Avenir"/>
                        </a:rPr>
                        <a:t> M</a:t>
                      </a:r>
                      <a:r>
                        <a:rPr lang="tr-TR" sz="1200" u="none" strike="noStrike" cap="none" dirty="0">
                          <a:latin typeface="Avenir"/>
                          <a:ea typeface="Avenir"/>
                          <a:cs typeface="Avenir"/>
                          <a:sym typeface="Avenir"/>
                        </a:rPr>
                        <a:t>üzesi</a:t>
                      </a:r>
                      <a:r>
                        <a:rPr lang="en-US" sz="1200" u="none" strike="noStrike" cap="none" dirty="0">
                          <a:latin typeface="Avenir"/>
                          <a:ea typeface="Avenir"/>
                          <a:cs typeface="Avenir"/>
                          <a:sym typeface="Avenir"/>
                        </a:rPr>
                        <a:t> </a:t>
                      </a:r>
                      <a:r>
                        <a:rPr lang="tr-TR" sz="1200" u="none" strike="noStrike" cap="none" dirty="0">
                          <a:latin typeface="Avenir"/>
                          <a:ea typeface="Avenir"/>
                          <a:cs typeface="Avenir"/>
                          <a:sym typeface="Avenir"/>
                        </a:rPr>
                        <a:t>ve</a:t>
                      </a:r>
                      <a:r>
                        <a:rPr lang="tr-TR" sz="1200" u="none" strike="noStrike" cap="none" baseline="0" dirty="0">
                          <a:latin typeface="Avenir"/>
                          <a:ea typeface="Avenir"/>
                          <a:cs typeface="Avenir"/>
                          <a:sym typeface="Avenir"/>
                        </a:rPr>
                        <a:t> </a:t>
                      </a:r>
                      <a:r>
                        <a:rPr lang="en-US" sz="1200" u="none" strike="noStrike" cap="none" dirty="0" err="1">
                          <a:latin typeface="Avenir"/>
                          <a:ea typeface="Avenir"/>
                          <a:cs typeface="Avenir"/>
                          <a:sym typeface="Avenir"/>
                        </a:rPr>
                        <a:t>Tencent</a:t>
                      </a:r>
                      <a:r>
                        <a:rPr lang="en-US" sz="1200" u="none" strike="noStrike" cap="none" dirty="0">
                          <a:latin typeface="Avenir"/>
                          <a:ea typeface="Avenir"/>
                          <a:cs typeface="Avenir"/>
                          <a:sym typeface="Avenir"/>
                        </a:rPr>
                        <a:t>,</a:t>
                      </a:r>
                      <a:r>
                        <a:rPr lang="tr-TR" sz="1200" u="none" strike="noStrike" cap="none" baseline="0" dirty="0">
                          <a:latin typeface="Avenir"/>
                          <a:ea typeface="Avenir"/>
                          <a:cs typeface="Avenir"/>
                          <a:sym typeface="Avenir"/>
                        </a:rPr>
                        <a:t> Çin</a:t>
                      </a:r>
                      <a:endParaRPr sz="1200" u="none" strike="noStrike" cap="none" dirty="0">
                        <a:latin typeface="Avenir"/>
                        <a:ea typeface="Avenir"/>
                        <a:cs typeface="Avenir"/>
                        <a:sym typeface="Avenir"/>
                      </a:endParaRPr>
                    </a:p>
                    <a:p>
                      <a:pPr marL="457200" marR="0" lvl="0" indent="-304800" algn="l" rtl="0">
                        <a:lnSpc>
                          <a:spcPct val="100000"/>
                        </a:lnSpc>
                        <a:spcBef>
                          <a:spcPts val="0"/>
                        </a:spcBef>
                        <a:spcAft>
                          <a:spcPts val="0"/>
                        </a:spcAft>
                        <a:buClr>
                          <a:srgbClr val="E43794"/>
                        </a:buClr>
                        <a:buSzPts val="1200"/>
                        <a:buFont typeface="Avenir"/>
                        <a:buChar char="●"/>
                      </a:pPr>
                      <a:r>
                        <a:rPr lang="en-US" sz="1200" u="none" strike="noStrike" cap="none" dirty="0" err="1">
                          <a:latin typeface="Avenir"/>
                          <a:ea typeface="Avenir"/>
                          <a:cs typeface="Avenir"/>
                          <a:sym typeface="Avenir"/>
                        </a:rPr>
                        <a:t>L’Internationale</a:t>
                      </a:r>
                      <a:r>
                        <a:rPr lang="en-US" sz="1200" u="none" strike="noStrike" cap="none" dirty="0">
                          <a:latin typeface="Avenir"/>
                          <a:ea typeface="Avenir"/>
                          <a:cs typeface="Avenir"/>
                          <a:sym typeface="Avenir"/>
                        </a:rPr>
                        <a:t>, </a:t>
                      </a:r>
                      <a:r>
                        <a:rPr lang="tr-TR" sz="1200" u="none" strike="noStrike" cap="none" dirty="0" err="1">
                          <a:latin typeface="Avenir"/>
                          <a:ea typeface="Avenir"/>
                          <a:cs typeface="Avenir"/>
                          <a:sym typeface="Avenir"/>
                        </a:rPr>
                        <a:t>Uluslararsı</a:t>
                      </a:r>
                      <a:r>
                        <a:rPr lang="tr-TR" sz="1200" u="none" strike="noStrike" cap="none" dirty="0">
                          <a:latin typeface="Avenir"/>
                          <a:ea typeface="Avenir"/>
                          <a:cs typeface="Avenir"/>
                          <a:sym typeface="Avenir"/>
                        </a:rPr>
                        <a:t> Ortaklık</a:t>
                      </a:r>
                      <a:endParaRPr sz="1200" u="none" strike="noStrike" cap="none" dirty="0">
                        <a:latin typeface="Avenir"/>
                        <a:ea typeface="Avenir"/>
                        <a:cs typeface="Avenir"/>
                        <a:sym typeface="Avenir"/>
                      </a:endParaRPr>
                    </a:p>
                    <a:p>
                      <a:pPr marL="457200" marR="0" lvl="0" indent="-304800" algn="l" rtl="0">
                        <a:lnSpc>
                          <a:spcPct val="100000"/>
                        </a:lnSpc>
                        <a:spcBef>
                          <a:spcPts val="0"/>
                        </a:spcBef>
                        <a:spcAft>
                          <a:spcPts val="0"/>
                        </a:spcAft>
                        <a:buClr>
                          <a:srgbClr val="E43794"/>
                        </a:buClr>
                        <a:buSzPts val="1200"/>
                        <a:buFont typeface="Avenir"/>
                        <a:buChar char="●"/>
                      </a:pPr>
                      <a:r>
                        <a:rPr lang="en-US" sz="1200" u="none" strike="noStrike" cap="none" dirty="0">
                          <a:latin typeface="Avenir"/>
                          <a:ea typeface="Avenir"/>
                          <a:cs typeface="Avenir"/>
                          <a:sym typeface="Avenir"/>
                        </a:rPr>
                        <a:t>The Valentine </a:t>
                      </a:r>
                      <a:r>
                        <a:rPr lang="tr-TR" sz="1200" u="none" strike="noStrike" cap="none" dirty="0">
                          <a:latin typeface="Avenir"/>
                          <a:ea typeface="Avenir"/>
                          <a:cs typeface="Avenir"/>
                          <a:sym typeface="Avenir"/>
                        </a:rPr>
                        <a:t>Müzesi ve </a:t>
                      </a:r>
                      <a:r>
                        <a:rPr lang="en-US" sz="1200" u="none" strike="noStrike" cap="none" dirty="0" err="1">
                          <a:latin typeface="Avenir"/>
                          <a:ea typeface="Avenir"/>
                          <a:cs typeface="Avenir"/>
                          <a:sym typeface="Avenir"/>
                        </a:rPr>
                        <a:t>ARtGlass</a:t>
                      </a:r>
                      <a:r>
                        <a:rPr lang="en-US" sz="1200" u="none" strike="noStrike" cap="none" dirty="0">
                          <a:latin typeface="Avenir"/>
                          <a:ea typeface="Avenir"/>
                          <a:cs typeface="Avenir"/>
                          <a:sym typeface="Avenir"/>
                        </a:rPr>
                        <a:t>, </a:t>
                      </a:r>
                      <a:r>
                        <a:rPr lang="tr-TR" sz="1200" u="none" strike="noStrike" cap="none" dirty="0">
                          <a:latin typeface="Avenir"/>
                          <a:ea typeface="Avenir"/>
                          <a:cs typeface="Avenir"/>
                          <a:sym typeface="Avenir"/>
                        </a:rPr>
                        <a:t>ABD</a:t>
                      </a:r>
                      <a:endParaRPr sz="1200" u="none" strike="noStrike" cap="none" dirty="0">
                        <a:latin typeface="Avenir"/>
                        <a:ea typeface="Avenir"/>
                        <a:cs typeface="Avenir"/>
                        <a:sym typeface="Avenir"/>
                      </a:endParaRPr>
                    </a:p>
                    <a:p>
                      <a:pPr marL="457200" marR="0" lvl="0" indent="-304800" algn="l">
                        <a:lnSpc>
                          <a:spcPct val="100000"/>
                        </a:lnSpc>
                        <a:spcBef>
                          <a:spcPts val="0"/>
                        </a:spcBef>
                        <a:spcAft>
                          <a:spcPts val="0"/>
                        </a:spcAft>
                        <a:buClr>
                          <a:srgbClr val="E43794"/>
                        </a:buClr>
                        <a:buSzPts val="1200"/>
                        <a:buFont typeface="Avenir"/>
                        <a:buChar char="●"/>
                      </a:pPr>
                      <a:r>
                        <a:rPr lang="en-US" sz="1200" u="none" strike="noStrike" cap="none" dirty="0" err="1">
                          <a:latin typeface="Avenir"/>
                          <a:ea typeface="Avenir"/>
                          <a:cs typeface="Avenir"/>
                        </a:rPr>
                        <a:t>Izi</a:t>
                      </a:r>
                      <a:r>
                        <a:rPr lang="en-US" sz="1200" u="none" strike="noStrike" cap="none" dirty="0">
                          <a:latin typeface="Avenir"/>
                          <a:ea typeface="Avenir"/>
                          <a:cs typeface="Avenir"/>
                        </a:rPr>
                        <a:t>.</a:t>
                      </a:r>
                      <a:r>
                        <a:rPr lang="tr-TR" sz="1200" u="none" strike="noStrike" cap="none" dirty="0">
                          <a:latin typeface="Avenir"/>
                          <a:ea typeface="Avenir"/>
                          <a:cs typeface="Avenir"/>
                        </a:rPr>
                        <a:t>Seyahat</a:t>
                      </a:r>
                      <a:endParaRPr lang="en-US" sz="1200" u="none" strike="noStrike" cap="none" dirty="0">
                        <a:latin typeface="Avenir"/>
                        <a:ea typeface="Avenir"/>
                        <a:cs typeface="Avenir"/>
                        <a:sym typeface="Avenir"/>
                      </a:endParaRPr>
                    </a:p>
                    <a:p>
                      <a:pPr marL="0" marR="0" lvl="0" indent="0" algn="l" rtl="0">
                        <a:lnSpc>
                          <a:spcPct val="100000"/>
                        </a:lnSpc>
                        <a:spcBef>
                          <a:spcPts val="0"/>
                        </a:spcBef>
                        <a:spcAft>
                          <a:spcPts val="0"/>
                        </a:spcAft>
                        <a:buClr>
                          <a:srgbClr val="000000"/>
                        </a:buClr>
                        <a:buSzPts val="1200"/>
                        <a:buFont typeface="Arial"/>
                        <a:buNone/>
                      </a:pPr>
                      <a:endParaRPr lang="en-US" sz="1200" u="none" strike="noStrike" cap="none" dirty="0">
                        <a:latin typeface="Avenir"/>
                        <a:ea typeface="Avenir"/>
                        <a:cs typeface="Avenir"/>
                      </a:endParaRPr>
                    </a:p>
                  </a:txBody>
                  <a:tcPr marL="91425" marR="91425" marT="91425" marB="91425"/>
                </a:tc>
                <a:extLst>
                  <a:ext uri="{0D108BD9-81ED-4DB2-BD59-A6C34878D82A}">
                    <a16:rowId xmlns:a16="http://schemas.microsoft.com/office/drawing/2014/main" val="10002"/>
                  </a:ext>
                </a:extLst>
              </a:tr>
              <a:tr h="381000">
                <a:tc>
                  <a:txBody>
                    <a:bodyPr/>
                    <a:lstStyle/>
                    <a:p>
                      <a:pPr marL="0" marR="0" lvl="0" indent="0" algn="l" rtl="0">
                        <a:lnSpc>
                          <a:spcPct val="100000"/>
                        </a:lnSpc>
                        <a:spcBef>
                          <a:spcPts val="0"/>
                        </a:spcBef>
                        <a:spcAft>
                          <a:spcPts val="0"/>
                        </a:spcAft>
                        <a:buClr>
                          <a:srgbClr val="000000"/>
                        </a:buClr>
                        <a:buSzPts val="1200"/>
                        <a:buFont typeface="Arial"/>
                        <a:buNone/>
                      </a:pPr>
                      <a:r>
                        <a:rPr lang="tr-TR" sz="1200" b="1" u="none" strike="noStrike" cap="none" dirty="0">
                          <a:solidFill>
                            <a:schemeClr val="lt2"/>
                          </a:solidFill>
                          <a:latin typeface="Avenir"/>
                          <a:ea typeface="Avenir"/>
                          <a:cs typeface="Avenir"/>
                          <a:sym typeface="Avenir"/>
                        </a:rPr>
                        <a:t>Daha</a:t>
                      </a:r>
                      <a:r>
                        <a:rPr lang="tr-TR" sz="1200" b="1" u="none" strike="noStrike" cap="none" baseline="0" dirty="0">
                          <a:solidFill>
                            <a:schemeClr val="lt2"/>
                          </a:solidFill>
                          <a:latin typeface="Avenir"/>
                          <a:ea typeface="Avenir"/>
                          <a:cs typeface="Avenir"/>
                          <a:sym typeface="Avenir"/>
                        </a:rPr>
                        <a:t> Fazla Kaynak</a:t>
                      </a:r>
                      <a:endParaRPr sz="1200" b="1" u="none" strike="noStrike" cap="none" dirty="0">
                        <a:solidFill>
                          <a:schemeClr val="lt2"/>
                        </a:solidFill>
                        <a:latin typeface="Avenir"/>
                        <a:ea typeface="Avenir"/>
                        <a:cs typeface="Avenir"/>
                        <a:sym typeface="Avenir"/>
                      </a:endParaRPr>
                    </a:p>
                  </a:txBody>
                  <a:tcPr marL="91425" marR="91425" marT="91425" marB="91425">
                    <a:solidFill>
                      <a:srgbClr val="E43794"/>
                    </a:solidFill>
                  </a:tcPr>
                </a:tc>
                <a:tc>
                  <a:txBody>
                    <a:bodyPr/>
                    <a:lstStyle/>
                    <a:p>
                      <a:pPr marL="457200" marR="0" lvl="0" indent="-304800" algn="l" rtl="0">
                        <a:lnSpc>
                          <a:spcPct val="100000"/>
                        </a:lnSpc>
                        <a:spcBef>
                          <a:spcPts val="0"/>
                        </a:spcBef>
                        <a:spcAft>
                          <a:spcPts val="0"/>
                        </a:spcAft>
                        <a:buClr>
                          <a:srgbClr val="7F7F7F"/>
                        </a:buClr>
                        <a:buSzPts val="1200"/>
                        <a:buFont typeface="Avenir"/>
                        <a:buChar char="●"/>
                      </a:pPr>
                      <a:r>
                        <a:rPr lang="tr-TR" sz="1200" u="none" strike="noStrike" cap="none" dirty="0">
                          <a:latin typeface="Avenir"/>
                          <a:ea typeface="Avenir"/>
                          <a:cs typeface="Avenir"/>
                          <a:sym typeface="Avenir"/>
                        </a:rPr>
                        <a:t>Araçlar</a:t>
                      </a:r>
                      <a:r>
                        <a:rPr lang="en-US" sz="1200" u="none" strike="noStrike" cap="none" dirty="0">
                          <a:latin typeface="Avenir"/>
                          <a:ea typeface="Avenir"/>
                          <a:cs typeface="Avenir"/>
                          <a:sym typeface="Avenir"/>
                        </a:rPr>
                        <a:t>: Miro</a:t>
                      </a:r>
                      <a:endParaRPr sz="1200" u="none" strike="noStrike" cap="none" dirty="0">
                        <a:latin typeface="Avenir"/>
                        <a:ea typeface="Avenir"/>
                        <a:cs typeface="Avenir"/>
                        <a:sym typeface="Avenir"/>
                      </a:endParaRPr>
                    </a:p>
                    <a:p>
                      <a:pPr marL="457200" marR="0" lvl="0" indent="-304800" algn="l" rtl="0">
                        <a:lnSpc>
                          <a:spcPct val="100000"/>
                        </a:lnSpc>
                        <a:spcBef>
                          <a:spcPts val="0"/>
                        </a:spcBef>
                        <a:spcAft>
                          <a:spcPts val="0"/>
                        </a:spcAft>
                        <a:buClr>
                          <a:srgbClr val="7F7F7F"/>
                        </a:buClr>
                        <a:buSzPts val="1200"/>
                        <a:buFont typeface="Avenir"/>
                        <a:buChar char="●"/>
                      </a:pPr>
                      <a:r>
                        <a:rPr lang="tr-TR" sz="1200" u="none" strike="noStrike" cap="none" dirty="0">
                          <a:latin typeface="Avenir"/>
                          <a:ea typeface="Avenir"/>
                          <a:cs typeface="Avenir"/>
                          <a:sym typeface="Avenir"/>
                        </a:rPr>
                        <a:t>Rapor</a:t>
                      </a:r>
                      <a:r>
                        <a:rPr lang="en-US" sz="1200" u="none" strike="noStrike" cap="none" dirty="0">
                          <a:latin typeface="Avenir"/>
                          <a:ea typeface="Avenir"/>
                          <a:cs typeface="Avenir"/>
                          <a:sym typeface="Avenir"/>
                        </a:rPr>
                        <a:t>: </a:t>
                      </a:r>
                      <a:r>
                        <a:rPr lang="tr-TR" sz="1200" u="none" strike="noStrike" cap="none" dirty="0">
                          <a:latin typeface="Avenir"/>
                          <a:ea typeface="Avenir"/>
                          <a:cs typeface="Avenir"/>
                          <a:sym typeface="Avenir"/>
                        </a:rPr>
                        <a:t>Etki Ortaklıklarına Yönelik Kapsamlı</a:t>
                      </a:r>
                      <a:r>
                        <a:rPr lang="tr-TR" sz="1200" u="none" strike="noStrike" cap="none" baseline="0" dirty="0">
                          <a:latin typeface="Avenir"/>
                          <a:ea typeface="Avenir"/>
                          <a:cs typeface="Avenir"/>
                          <a:sym typeface="Avenir"/>
                        </a:rPr>
                        <a:t> Kılavuz</a:t>
                      </a:r>
                      <a:endParaRPr sz="1200" u="none" strike="noStrike" cap="none" dirty="0">
                        <a:latin typeface="Avenir"/>
                        <a:ea typeface="Avenir"/>
                        <a:cs typeface="Avenir"/>
                        <a:sym typeface="Avenir"/>
                      </a:endParaRPr>
                    </a:p>
                  </a:txBody>
                  <a:tcPr marL="91425" marR="91425" marT="91425" marB="91425"/>
                </a:tc>
                <a:extLst>
                  <a:ext uri="{0D108BD9-81ED-4DB2-BD59-A6C34878D82A}">
                    <a16:rowId xmlns:a16="http://schemas.microsoft.com/office/drawing/2014/main" val="10003"/>
                  </a:ext>
                </a:extLst>
              </a:tr>
            </a:tbl>
          </a:graphicData>
        </a:graphic>
      </p:graphicFrame>
      <p:sp>
        <p:nvSpPr>
          <p:cNvPr id="482" name="Google Shape;482;p22"/>
          <p:cNvSpPr txBox="1"/>
          <p:nvPr/>
        </p:nvSpPr>
        <p:spPr>
          <a:xfrm>
            <a:off x="923875" y="2159925"/>
            <a:ext cx="5870700" cy="626700"/>
          </a:xfrm>
          <a:prstGeom prst="rect">
            <a:avLst/>
          </a:prstGeom>
          <a:noFill/>
          <a:ln>
            <a:noFill/>
          </a:ln>
        </p:spPr>
        <p:txBody>
          <a:bodyPr spcFirstLastPara="1" wrap="square" lIns="91425" tIns="45700" rIns="91425" bIns="45700" anchor="t" anchorCtr="0">
            <a:noAutofit/>
          </a:bodyPr>
          <a:lstStyle/>
          <a:p>
            <a:pPr algn="ctr"/>
            <a:br>
              <a:rPr lang="tr-TR" sz="2000" dirty="0"/>
            </a:br>
            <a:r>
              <a:rPr lang="tr-TR" sz="2000" dirty="0">
                <a:solidFill>
                  <a:srgbClr val="FF3399"/>
                </a:solidFill>
              </a:rPr>
              <a:t>Hedef Düzeyinde Kültürel Mirası Korumak, Muhafaza Etmek ve Teşvik Etmek İçin Başkalarıyla İşbirliği Yapmak</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23"/>
          <p:cNvSpPr txBox="1">
            <a:spLocks noGrp="1"/>
          </p:cNvSpPr>
          <p:nvPr>
            <p:ph type="body" idx="3"/>
          </p:nvPr>
        </p:nvSpPr>
        <p:spPr>
          <a:xfrm>
            <a:off x="1007787" y="2660461"/>
            <a:ext cx="5760000" cy="6267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E43794"/>
              </a:buClr>
              <a:buSzPts val="2000"/>
              <a:buNone/>
            </a:pPr>
            <a:r>
              <a:rPr lang="tr-TR" dirty="0"/>
              <a:t>Hepsini Bir araya Getirmek</a:t>
            </a:r>
            <a:endParaRPr dirty="0"/>
          </a:p>
        </p:txBody>
      </p:sp>
      <p:sp>
        <p:nvSpPr>
          <p:cNvPr id="488" name="Google Shape;488;p23"/>
          <p:cNvSpPr txBox="1">
            <a:spLocks noGrp="1"/>
          </p:cNvSpPr>
          <p:nvPr>
            <p:ph type="sldNum" idx="12"/>
          </p:nvPr>
        </p:nvSpPr>
        <p:spPr>
          <a:xfrm>
            <a:off x="4924799" y="10435012"/>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100"/>
              <a:buNone/>
            </a:pPr>
            <a:fld id="{00000000-1234-1234-1234-123412341234}" type="slidenum">
              <a:rPr lang="en-US"/>
              <a:pPr marL="0" lvl="0" indent="0" algn="r" rtl="0">
                <a:lnSpc>
                  <a:spcPct val="100000"/>
                </a:lnSpc>
                <a:spcBef>
                  <a:spcPts val="0"/>
                </a:spcBef>
                <a:spcAft>
                  <a:spcPts val="0"/>
                </a:spcAft>
                <a:buSzPts val="1100"/>
                <a:buNone/>
              </a:pPr>
              <a:t>23</a:t>
            </a:fld>
            <a:endParaRPr/>
          </a:p>
        </p:txBody>
      </p:sp>
      <p:sp>
        <p:nvSpPr>
          <p:cNvPr id="489" name="Google Shape;489;p23"/>
          <p:cNvSpPr txBox="1">
            <a:spLocks noGrp="1"/>
          </p:cNvSpPr>
          <p:nvPr>
            <p:ph type="body" idx="1"/>
          </p:nvPr>
        </p:nvSpPr>
        <p:spPr>
          <a:xfrm>
            <a:off x="1007787" y="1937404"/>
            <a:ext cx="5760000" cy="7083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E43794"/>
              </a:buClr>
              <a:buSzPts val="4000"/>
              <a:buNone/>
            </a:pPr>
            <a:r>
              <a:rPr lang="tr-TR" dirty="0"/>
              <a:t>Modül</a:t>
            </a:r>
            <a:r>
              <a:rPr lang="en-US" dirty="0"/>
              <a:t> 7 </a:t>
            </a:r>
            <a:endParaRPr dirty="0"/>
          </a:p>
        </p:txBody>
      </p:sp>
      <p:graphicFrame>
        <p:nvGraphicFramePr>
          <p:cNvPr id="490" name="Google Shape;490;p23"/>
          <p:cNvGraphicFramePr/>
          <p:nvPr>
            <p:extLst>
              <p:ext uri="{D42A27DB-BD31-4B8C-83A1-F6EECF244321}">
                <p14:modId xmlns:p14="http://schemas.microsoft.com/office/powerpoint/2010/main" val="2693394688"/>
              </p:ext>
            </p:extLst>
          </p:nvPr>
        </p:nvGraphicFramePr>
        <p:xfrm>
          <a:off x="952488" y="3705700"/>
          <a:ext cx="5870600" cy="1833820"/>
        </p:xfrm>
        <a:graphic>
          <a:graphicData uri="http://schemas.openxmlformats.org/drawingml/2006/table">
            <a:tbl>
              <a:tblPr>
                <a:noFill/>
                <a:tableStyleId>{719E545C-40B9-49DD-BA96-1F7088CFF707}</a:tableStyleId>
              </a:tblPr>
              <a:tblGrid>
                <a:gridCol w="1662700">
                  <a:extLst>
                    <a:ext uri="{9D8B030D-6E8A-4147-A177-3AD203B41FA5}">
                      <a16:colId xmlns:a16="http://schemas.microsoft.com/office/drawing/2014/main" val="20000"/>
                    </a:ext>
                  </a:extLst>
                </a:gridCol>
                <a:gridCol w="4207900">
                  <a:extLst>
                    <a:ext uri="{9D8B030D-6E8A-4147-A177-3AD203B41FA5}">
                      <a16:colId xmlns:a16="http://schemas.microsoft.com/office/drawing/2014/main" val="20001"/>
                    </a:ext>
                  </a:extLst>
                </a:gridCol>
              </a:tblGrid>
              <a:tr h="381000">
                <a:tc>
                  <a:txBody>
                    <a:bodyPr/>
                    <a:lstStyle/>
                    <a:p>
                      <a:pPr marL="0" marR="0" lvl="0" indent="0" algn="l" rtl="0">
                        <a:lnSpc>
                          <a:spcPct val="100000"/>
                        </a:lnSpc>
                        <a:spcBef>
                          <a:spcPts val="0"/>
                        </a:spcBef>
                        <a:spcAft>
                          <a:spcPts val="0"/>
                        </a:spcAft>
                        <a:buClr>
                          <a:srgbClr val="000000"/>
                        </a:buClr>
                        <a:buSzPts val="1200"/>
                        <a:buFont typeface="Arial"/>
                        <a:buNone/>
                      </a:pPr>
                      <a:r>
                        <a:rPr lang="tr-TR" sz="1200" b="1" u="none" strike="noStrike" cap="none" dirty="0">
                          <a:solidFill>
                            <a:schemeClr val="lt2"/>
                          </a:solidFill>
                          <a:latin typeface="Avenir"/>
                          <a:ea typeface="Avenir"/>
                          <a:cs typeface="Avenir"/>
                          <a:sym typeface="Avenir"/>
                        </a:rPr>
                        <a:t>Genel Bakış</a:t>
                      </a:r>
                      <a:endParaRPr sz="1200" b="1" u="none" strike="noStrike" cap="none" dirty="0">
                        <a:solidFill>
                          <a:schemeClr val="lt2"/>
                        </a:solidFill>
                        <a:latin typeface="Avenir"/>
                        <a:ea typeface="Avenir"/>
                        <a:cs typeface="Avenir"/>
                        <a:sym typeface="Avenir"/>
                      </a:endParaRPr>
                    </a:p>
                  </a:txBody>
                  <a:tcPr marL="91425" marR="91425" marT="91425" marB="91425">
                    <a:solidFill>
                      <a:srgbClr val="E43794"/>
                    </a:solidFill>
                  </a:tcPr>
                </a:tc>
                <a:tc>
                  <a:txBody>
                    <a:bodyPr/>
                    <a:lstStyle/>
                    <a:p>
                      <a:pPr algn="just"/>
                      <a:r>
                        <a:rPr lang="tr-TR" sz="1100" b="0" i="0" u="none" strike="noStrike" cap="none" dirty="0">
                          <a:solidFill>
                            <a:srgbClr val="000000"/>
                          </a:solidFill>
                          <a:latin typeface="Arial"/>
                          <a:ea typeface="Arial"/>
                          <a:cs typeface="Arial"/>
                          <a:sym typeface="Arial"/>
                        </a:rPr>
                        <a:t>Bu modül, bir “Dijital Kültürel Miras Kapsamlı Eylem Planı” oluşturmaya yönelik pratik bir alıştırma ile önceki tüm modüllerin bir özetini sunar - son kullanıcıların sürükleyici kültürel turizm deneyimlerini tasarlamaları ve eyleme geçirilebilir hale getirmeleri için bir şablon kaynak.</a:t>
                      </a:r>
                    </a:p>
                  </a:txBody>
                  <a:tcPr marL="91425" marR="91425" marT="91425" marB="91425"/>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rgbClr val="000000"/>
                        </a:buClr>
                        <a:buSzPts val="1200"/>
                        <a:buFont typeface="Arial"/>
                        <a:buNone/>
                      </a:pPr>
                      <a:r>
                        <a:rPr lang="tr-TR" sz="1200" b="1" u="none" strike="noStrike" cap="none" dirty="0">
                          <a:solidFill>
                            <a:schemeClr val="lt2"/>
                          </a:solidFill>
                          <a:latin typeface="Avenir"/>
                          <a:ea typeface="Avenir"/>
                          <a:cs typeface="Avenir"/>
                          <a:sym typeface="Avenir"/>
                        </a:rPr>
                        <a:t>Daha Fazla Kaynak</a:t>
                      </a:r>
                      <a:endParaRPr sz="1200" b="1" u="none" strike="noStrike" cap="none" dirty="0">
                        <a:solidFill>
                          <a:schemeClr val="lt2"/>
                        </a:solidFill>
                        <a:latin typeface="Avenir"/>
                        <a:ea typeface="Avenir"/>
                        <a:cs typeface="Avenir"/>
                        <a:sym typeface="Avenir"/>
                      </a:endParaRPr>
                    </a:p>
                  </a:txBody>
                  <a:tcPr marL="91425" marR="91425" marT="91425" marB="91425">
                    <a:solidFill>
                      <a:srgbClr val="E43794"/>
                    </a:solidFill>
                  </a:tcPr>
                </a:tc>
                <a:tc>
                  <a:txBody>
                    <a:bodyPr/>
                    <a:lstStyle/>
                    <a:p>
                      <a:r>
                        <a:rPr lang="tr-TR" sz="1100" b="0" i="0" u="none" strike="noStrike" cap="none" dirty="0">
                          <a:solidFill>
                            <a:srgbClr val="000000"/>
                          </a:solidFill>
                          <a:latin typeface="Arial"/>
                          <a:ea typeface="Arial"/>
                          <a:cs typeface="Arial"/>
                          <a:sym typeface="Arial"/>
                        </a:rPr>
                        <a:t>Bu modülün tamamlanmasının ardından katılımcılar:</a:t>
                      </a:r>
                    </a:p>
                    <a:p>
                      <a:pPr marL="457200" marR="0" lvl="0" indent="-304800" algn="l" rtl="0">
                        <a:lnSpc>
                          <a:spcPct val="100000"/>
                        </a:lnSpc>
                        <a:spcBef>
                          <a:spcPts val="1000"/>
                        </a:spcBef>
                        <a:spcAft>
                          <a:spcPts val="0"/>
                        </a:spcAft>
                        <a:buClr>
                          <a:srgbClr val="FBE000"/>
                        </a:buClr>
                        <a:buSzPts val="1200"/>
                        <a:buFont typeface="Avenir"/>
                        <a:buChar char="●"/>
                      </a:pPr>
                      <a:r>
                        <a:rPr lang="tr-TR" sz="1100" dirty="0">
                          <a:sym typeface="Arial"/>
                        </a:rPr>
                        <a:t>Başarılı bir şekilde inşa etmek için tüm temel adımları dikkate alarak sürükleyici bir turizm deneyimi planlayın</a:t>
                      </a:r>
                      <a:endParaRPr sz="1100" dirty="0">
                        <a:sym typeface="Avenir"/>
                      </a:endParaRPr>
                    </a:p>
                  </a:txBody>
                  <a:tcPr marL="91425" marR="91425" marT="91425" marB="91425"/>
                </a:tc>
                <a:extLst>
                  <a:ext uri="{0D108BD9-81ED-4DB2-BD59-A6C34878D82A}">
                    <a16:rowId xmlns:a16="http://schemas.microsoft.com/office/drawing/2014/main" val="10001"/>
                  </a:ext>
                </a:extLst>
              </a:tr>
            </a:tbl>
          </a:graphicData>
        </a:graphic>
      </p:graphicFrame>
      <p:pic>
        <p:nvPicPr>
          <p:cNvPr id="491" name="Google Shape;491;p23"/>
          <p:cNvPicPr preferRelativeResize="0"/>
          <p:nvPr/>
        </p:nvPicPr>
        <p:blipFill rotWithShape="1">
          <a:blip r:embed="rId3">
            <a:alphaModFix/>
          </a:blip>
          <a:srcRect/>
          <a:stretch/>
        </p:blipFill>
        <p:spPr>
          <a:xfrm>
            <a:off x="1575213" y="6838750"/>
            <a:ext cx="4777525" cy="31390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24"/>
          <p:cNvSpPr txBox="1">
            <a:spLocks noGrp="1"/>
          </p:cNvSpPr>
          <p:nvPr>
            <p:ph type="sldNum" idx="12"/>
          </p:nvPr>
        </p:nvSpPr>
        <p:spPr>
          <a:xfrm>
            <a:off x="4924799" y="10435012"/>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100"/>
              <a:buNone/>
            </a:pPr>
            <a:fld id="{00000000-1234-1234-1234-123412341234}" type="slidenum">
              <a:rPr lang="en-US"/>
              <a:pPr marL="0" lvl="0" indent="0" algn="r" rtl="0">
                <a:lnSpc>
                  <a:spcPct val="100000"/>
                </a:lnSpc>
                <a:spcBef>
                  <a:spcPts val="0"/>
                </a:spcBef>
                <a:spcAft>
                  <a:spcPts val="0"/>
                </a:spcAft>
                <a:buSzPts val="1100"/>
                <a:buNone/>
              </a:pPr>
              <a:t>24</a:t>
            </a:fld>
            <a:endParaRPr/>
          </a:p>
        </p:txBody>
      </p:sp>
      <p:sp>
        <p:nvSpPr>
          <p:cNvPr id="497" name="Google Shape;497;p24"/>
          <p:cNvSpPr txBox="1">
            <a:spLocks noGrp="1"/>
          </p:cNvSpPr>
          <p:nvPr>
            <p:ph type="body" idx="1"/>
          </p:nvPr>
        </p:nvSpPr>
        <p:spPr>
          <a:xfrm>
            <a:off x="3071725" y="7155232"/>
            <a:ext cx="4418100" cy="7083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E43794"/>
              </a:buClr>
              <a:buSzPts val="4000"/>
              <a:buNone/>
            </a:pPr>
            <a:r>
              <a:rPr lang="en-US"/>
              <a:t>Your Title Here</a:t>
            </a:r>
            <a:endParaRPr/>
          </a:p>
        </p:txBody>
      </p:sp>
      <p:sp>
        <p:nvSpPr>
          <p:cNvPr id="498" name="Google Shape;498;p24"/>
          <p:cNvSpPr txBox="1">
            <a:spLocks noGrp="1"/>
          </p:cNvSpPr>
          <p:nvPr>
            <p:ph type="body" idx="3"/>
          </p:nvPr>
        </p:nvSpPr>
        <p:spPr>
          <a:xfrm>
            <a:off x="3071725" y="8864473"/>
            <a:ext cx="4377600" cy="756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7F7F7F"/>
              </a:buClr>
              <a:buSzPts val="1200"/>
              <a:buNone/>
            </a:pPr>
            <a:r>
              <a:rPr lang="en-US"/>
              <a:t>Click to type</a:t>
            </a:r>
            <a:endParaRPr/>
          </a:p>
        </p:txBody>
      </p:sp>
      <p:sp>
        <p:nvSpPr>
          <p:cNvPr id="499" name="Google Shape;499;p24"/>
          <p:cNvSpPr txBox="1">
            <a:spLocks noGrp="1"/>
          </p:cNvSpPr>
          <p:nvPr>
            <p:ph type="body" idx="4"/>
          </p:nvPr>
        </p:nvSpPr>
        <p:spPr>
          <a:xfrm>
            <a:off x="3071725" y="7878289"/>
            <a:ext cx="4377600" cy="6267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E43794"/>
              </a:buClr>
              <a:buSzPts val="2000"/>
              <a:buNone/>
            </a:pPr>
            <a:r>
              <a:rPr lang="en-US"/>
              <a:t>Your short description for slide</a:t>
            </a:r>
            <a:endParaRPr/>
          </a:p>
        </p:txBody>
      </p:sp>
      <p:pic>
        <p:nvPicPr>
          <p:cNvPr id="500" name="Google Shape;500;p24" descr="A person standing in front of a building with columns&#10;&#10;Description automatically generated with low confidence"/>
          <p:cNvPicPr preferRelativeResize="0">
            <a:picLocks noGrp="1"/>
          </p:cNvPicPr>
          <p:nvPr>
            <p:ph type="pic" idx="2"/>
          </p:nvPr>
        </p:nvPicPr>
        <p:blipFill rotWithShape="1">
          <a:blip r:embed="rId3">
            <a:alphaModFix/>
          </a:blip>
          <a:srcRect/>
          <a:stretch/>
        </p:blipFill>
        <p:spPr>
          <a:xfrm>
            <a:off x="0" y="1"/>
            <a:ext cx="7775700" cy="10907700"/>
          </a:xfrm>
          <a:prstGeom prst="rect">
            <a:avLst/>
          </a:prstGeom>
          <a:noFill/>
          <a:ln>
            <a:noFill/>
          </a:ln>
        </p:spPr>
      </p:pic>
      <p:sp>
        <p:nvSpPr>
          <p:cNvPr id="501" name="Google Shape;501;p24"/>
          <p:cNvSpPr/>
          <p:nvPr/>
        </p:nvSpPr>
        <p:spPr>
          <a:xfrm>
            <a:off x="-22210" y="-1"/>
            <a:ext cx="2841900" cy="5424900"/>
          </a:xfrm>
          <a:prstGeom prst="rect">
            <a:avLst/>
          </a:prstGeom>
          <a:gradFill>
            <a:gsLst>
              <a:gs pos="0">
                <a:srgbClr val="E43794"/>
              </a:gs>
              <a:gs pos="58999">
                <a:srgbClr val="E43794">
                  <a:alpha val="52549"/>
                </a:srgbClr>
              </a:gs>
              <a:gs pos="100000">
                <a:srgbClr val="E43794">
                  <a:alpha val="52549"/>
                </a:srgbClr>
              </a:gs>
            </a:gsLst>
            <a:lin ang="5400012" scaled="0"/>
          </a:gradFill>
          <a:ln>
            <a:noFill/>
          </a:ln>
        </p:spPr>
        <p:txBody>
          <a:bodyPr spcFirstLastPara="1" wrap="square" lIns="145425" tIns="72700" rIns="145425" bIns="72700" anchor="t" anchorCtr="0">
            <a:noAutofit/>
          </a:bodyPr>
          <a:lstStyle/>
          <a:p>
            <a:pPr marL="0" marR="0" lvl="0" indent="0" algn="ctr" rtl="0">
              <a:lnSpc>
                <a:spcPct val="100000"/>
              </a:lnSpc>
              <a:spcBef>
                <a:spcPts val="0"/>
              </a:spcBef>
              <a:spcAft>
                <a:spcPts val="0"/>
              </a:spcAft>
              <a:buClr>
                <a:srgbClr val="000000"/>
              </a:buClr>
              <a:buSzPts val="4294"/>
              <a:buFont typeface="Arial"/>
              <a:buNone/>
            </a:pPr>
            <a:endParaRPr sz="4294" b="0" i="0" u="none" strike="noStrike" cap="none">
              <a:solidFill>
                <a:schemeClr val="dk1"/>
              </a:solidFill>
              <a:latin typeface="Calibri"/>
              <a:ea typeface="Calibri"/>
              <a:cs typeface="Calibri"/>
              <a:sym typeface="Calibri"/>
            </a:endParaRPr>
          </a:p>
        </p:txBody>
      </p:sp>
      <p:pic>
        <p:nvPicPr>
          <p:cNvPr id="502" name="Google Shape;502;p24" descr="Logo&#10;&#10;Description automatically generated"/>
          <p:cNvPicPr preferRelativeResize="0"/>
          <p:nvPr/>
        </p:nvPicPr>
        <p:blipFill rotWithShape="1">
          <a:blip r:embed="rId4">
            <a:alphaModFix/>
          </a:blip>
          <a:srcRect/>
          <a:stretch/>
        </p:blipFill>
        <p:spPr>
          <a:xfrm>
            <a:off x="75121" y="1503964"/>
            <a:ext cx="2647267" cy="2417069"/>
          </a:xfrm>
          <a:prstGeom prst="rect">
            <a:avLst/>
          </a:prstGeom>
          <a:noFill/>
          <a:ln>
            <a:noFill/>
          </a:ln>
        </p:spPr>
      </p:pic>
      <p:sp>
        <p:nvSpPr>
          <p:cNvPr id="503" name="Google Shape;503;p24"/>
          <p:cNvSpPr/>
          <p:nvPr/>
        </p:nvSpPr>
        <p:spPr>
          <a:xfrm>
            <a:off x="2819725" y="5425000"/>
            <a:ext cx="4955700" cy="2094000"/>
          </a:xfrm>
          <a:prstGeom prst="rect">
            <a:avLst/>
          </a:prstGeom>
          <a:solidFill>
            <a:srgbClr val="FBE000"/>
          </a:solidFill>
          <a:ln w="9525" cap="flat" cmpd="sng">
            <a:solidFill>
              <a:srgbClr val="FBE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4" name="Google Shape;504;p24"/>
          <p:cNvSpPr txBox="1"/>
          <p:nvPr/>
        </p:nvSpPr>
        <p:spPr>
          <a:xfrm>
            <a:off x="3330613" y="5825488"/>
            <a:ext cx="3859800" cy="129263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tr-TR" sz="3600" b="1" i="0" u="none" strike="noStrike" cap="none" dirty="0">
                <a:solidFill>
                  <a:srgbClr val="E43794"/>
                </a:solidFill>
                <a:latin typeface="Avenir"/>
                <a:ea typeface="Avenir"/>
                <a:cs typeface="Avenir"/>
                <a:sym typeface="Avenir"/>
              </a:rPr>
              <a:t>Bağlantılar ve Kullanışlı Linkler</a:t>
            </a:r>
            <a:endParaRPr sz="3600" b="1" i="0" u="none" strike="noStrike" cap="none" dirty="0">
              <a:solidFill>
                <a:srgbClr val="E43794"/>
              </a:solidFill>
              <a:latin typeface="Avenir"/>
              <a:ea typeface="Avenir"/>
              <a:cs typeface="Avenir"/>
              <a:sym typeface="Aveni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01"/>
                                        </p:tgtEl>
                                        <p:attrNameLst>
                                          <p:attrName>style.visibility</p:attrName>
                                        </p:attrNameLst>
                                      </p:cBhvr>
                                      <p:to>
                                        <p:strVal val="visible"/>
                                      </p:to>
                                    </p:set>
                                    <p:animEffect transition="in" filter="fade">
                                      <p:cBhvr>
                                        <p:cTn id="7" dur="500"/>
                                        <p:tgtEl>
                                          <p:spTgt spid="5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pic>
        <p:nvPicPr>
          <p:cNvPr id="509" name="Google Shape;509;p25" descr="A picture containing building, outdoor&#10;&#10;Description automatically generated"/>
          <p:cNvPicPr preferRelativeResize="0">
            <a:picLocks noGrp="1"/>
          </p:cNvPicPr>
          <p:nvPr>
            <p:ph type="pic" idx="2"/>
          </p:nvPr>
        </p:nvPicPr>
        <p:blipFill rotWithShape="1">
          <a:blip r:embed="rId3">
            <a:alphaModFix/>
          </a:blip>
          <a:srcRect l="-8503" t="-72604" r="-8501"/>
          <a:stretch/>
        </p:blipFill>
        <p:spPr>
          <a:xfrm>
            <a:off x="0" y="6043952"/>
            <a:ext cx="7775575" cy="4863762"/>
          </a:xfrm>
          <a:prstGeom prst="rect">
            <a:avLst/>
          </a:prstGeom>
          <a:solidFill>
            <a:srgbClr val="E43794"/>
          </a:solidFill>
          <a:ln>
            <a:noFill/>
          </a:ln>
        </p:spPr>
      </p:pic>
      <p:sp>
        <p:nvSpPr>
          <p:cNvPr id="510" name="Google Shape;510;p25"/>
          <p:cNvSpPr txBox="1">
            <a:spLocks noGrp="1"/>
          </p:cNvSpPr>
          <p:nvPr>
            <p:ph type="body" idx="1"/>
          </p:nvPr>
        </p:nvSpPr>
        <p:spPr>
          <a:xfrm>
            <a:off x="1007787" y="697078"/>
            <a:ext cx="5760000" cy="70831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E43794"/>
              </a:buClr>
              <a:buSzPts val="4000"/>
              <a:buNone/>
            </a:pPr>
            <a:r>
              <a:rPr lang="tr-TR" dirty="0"/>
              <a:t>Bağlantılar</a:t>
            </a:r>
            <a:endParaRPr dirty="0"/>
          </a:p>
        </p:txBody>
      </p:sp>
      <p:sp>
        <p:nvSpPr>
          <p:cNvPr id="511" name="Google Shape;511;p25"/>
          <p:cNvSpPr txBox="1">
            <a:spLocks noGrp="1"/>
          </p:cNvSpPr>
          <p:nvPr>
            <p:ph type="body" idx="5"/>
          </p:nvPr>
        </p:nvSpPr>
        <p:spPr>
          <a:xfrm>
            <a:off x="1007787" y="4535861"/>
            <a:ext cx="5760000" cy="3279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E43794"/>
              </a:buClr>
              <a:buSzPts val="2000"/>
              <a:buNone/>
            </a:pPr>
            <a:r>
              <a:rPr lang="tr-TR" dirty="0"/>
              <a:t>Bizi Takip Edin</a:t>
            </a:r>
            <a:r>
              <a:rPr lang="en-US" dirty="0"/>
              <a:t>!</a:t>
            </a:r>
            <a:endParaRPr dirty="0"/>
          </a:p>
        </p:txBody>
      </p:sp>
      <p:pic>
        <p:nvPicPr>
          <p:cNvPr id="512" name="Google Shape;512;p25" descr="Logo&#10;&#10;Description automatically generated"/>
          <p:cNvPicPr preferRelativeResize="0"/>
          <p:nvPr/>
        </p:nvPicPr>
        <p:blipFill rotWithShape="1">
          <a:blip r:embed="rId4">
            <a:alphaModFix/>
          </a:blip>
          <a:srcRect/>
          <a:stretch/>
        </p:blipFill>
        <p:spPr>
          <a:xfrm>
            <a:off x="5032416" y="7835178"/>
            <a:ext cx="2412705" cy="2202904"/>
          </a:xfrm>
          <a:prstGeom prst="rect">
            <a:avLst/>
          </a:prstGeom>
          <a:noFill/>
          <a:ln>
            <a:noFill/>
          </a:ln>
        </p:spPr>
      </p:pic>
      <p:sp>
        <p:nvSpPr>
          <p:cNvPr id="513" name="Google Shape;513;p25"/>
          <p:cNvSpPr txBox="1">
            <a:spLocks noGrp="1"/>
          </p:cNvSpPr>
          <p:nvPr>
            <p:ph type="body" idx="3"/>
          </p:nvPr>
        </p:nvSpPr>
        <p:spPr>
          <a:xfrm>
            <a:off x="1007800" y="1532662"/>
            <a:ext cx="5760000" cy="2850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200"/>
              <a:buNone/>
            </a:pPr>
            <a:r>
              <a:rPr lang="en-US" sz="1400" dirty="0" err="1">
                <a:solidFill>
                  <a:srgbClr val="E43794"/>
                </a:solidFill>
              </a:rPr>
              <a:t>Insites</a:t>
            </a:r>
            <a:r>
              <a:rPr lang="en-US" sz="1400" dirty="0">
                <a:solidFill>
                  <a:srgbClr val="E43794"/>
                </a:solidFill>
              </a:rPr>
              <a:t> </a:t>
            </a:r>
            <a:r>
              <a:rPr lang="tr-TR" sz="1400" dirty="0">
                <a:solidFill>
                  <a:srgbClr val="E43794"/>
                </a:solidFill>
              </a:rPr>
              <a:t>Bağlantıları</a:t>
            </a:r>
            <a:r>
              <a:rPr lang="en-US" sz="1400" dirty="0">
                <a:solidFill>
                  <a:srgbClr val="E43794"/>
                </a:solidFill>
              </a:rPr>
              <a:t>: </a:t>
            </a:r>
            <a:endParaRPr sz="1400" dirty="0">
              <a:solidFill>
                <a:srgbClr val="E43794"/>
              </a:solidFill>
            </a:endParaRPr>
          </a:p>
          <a:p>
            <a:pPr marL="457200" lvl="0" indent="-304800" algn="l" rtl="0">
              <a:lnSpc>
                <a:spcPct val="100000"/>
              </a:lnSpc>
              <a:spcBef>
                <a:spcPts val="1000"/>
              </a:spcBef>
              <a:spcAft>
                <a:spcPts val="0"/>
              </a:spcAft>
              <a:buClr>
                <a:srgbClr val="FBE000"/>
              </a:buClr>
              <a:buSzPts val="1200"/>
              <a:buChar char="●"/>
            </a:pPr>
            <a:r>
              <a:rPr lang="en-US" dirty="0" err="1"/>
              <a:t>Insites</a:t>
            </a:r>
            <a:r>
              <a:rPr lang="en-US" dirty="0"/>
              <a:t> </a:t>
            </a:r>
            <a:r>
              <a:rPr lang="tr-TR" dirty="0"/>
              <a:t>Proje </a:t>
            </a:r>
            <a:r>
              <a:rPr lang="tr-TR" dirty="0" err="1"/>
              <a:t>Websitesi</a:t>
            </a:r>
            <a:r>
              <a:rPr lang="en-US" dirty="0"/>
              <a:t>: </a:t>
            </a:r>
            <a:r>
              <a:rPr lang="en-US" u="sng" dirty="0">
                <a:solidFill>
                  <a:schemeClr val="hlink"/>
                </a:solidFill>
                <a:hlinkClick r:id="rId5"/>
              </a:rPr>
              <a:t>www.insitesproject.eu</a:t>
            </a:r>
            <a:r>
              <a:rPr lang="en-US" dirty="0"/>
              <a:t> </a:t>
            </a:r>
            <a:endParaRPr dirty="0"/>
          </a:p>
          <a:p>
            <a:pPr marL="457200" lvl="0" indent="-304800" algn="l" rtl="0">
              <a:lnSpc>
                <a:spcPct val="100000"/>
              </a:lnSpc>
              <a:spcBef>
                <a:spcPts val="0"/>
              </a:spcBef>
              <a:spcAft>
                <a:spcPts val="0"/>
              </a:spcAft>
              <a:buClr>
                <a:srgbClr val="FBE000"/>
              </a:buClr>
              <a:buSzPts val="1200"/>
              <a:buChar char="●"/>
            </a:pPr>
            <a:r>
              <a:rPr lang="en-US" dirty="0" err="1"/>
              <a:t>Insites</a:t>
            </a:r>
            <a:r>
              <a:rPr lang="en-US" dirty="0"/>
              <a:t> </a:t>
            </a:r>
            <a:r>
              <a:rPr lang="en-US" dirty="0" err="1"/>
              <a:t>Facebook</a:t>
            </a:r>
            <a:r>
              <a:rPr lang="en-US" dirty="0"/>
              <a:t> </a:t>
            </a:r>
            <a:r>
              <a:rPr lang="tr-TR" dirty="0"/>
              <a:t>Sayfası</a:t>
            </a:r>
            <a:r>
              <a:rPr lang="en-US" dirty="0"/>
              <a:t>: </a:t>
            </a:r>
            <a:r>
              <a:rPr lang="en-US" u="sng" dirty="0">
                <a:solidFill>
                  <a:schemeClr val="hlink"/>
                </a:solidFill>
                <a:hlinkClick r:id="rId6"/>
              </a:rPr>
              <a:t>https://www.facebook.com/InsitesProject</a:t>
            </a:r>
            <a:r>
              <a:rPr lang="en-US" dirty="0"/>
              <a:t> </a:t>
            </a:r>
            <a:endParaRPr dirty="0"/>
          </a:p>
          <a:p>
            <a:pPr marL="0" lvl="0" indent="0" algn="l" rtl="0">
              <a:lnSpc>
                <a:spcPct val="100000"/>
              </a:lnSpc>
              <a:spcBef>
                <a:spcPts val="0"/>
              </a:spcBef>
              <a:spcAft>
                <a:spcPts val="0"/>
              </a:spcAft>
              <a:buSzPts val="1200"/>
              <a:buNone/>
            </a:pPr>
            <a:endParaRPr dirty="0"/>
          </a:p>
          <a:p>
            <a:pPr marL="0" lvl="0" indent="0" algn="l" rtl="0">
              <a:lnSpc>
                <a:spcPct val="100000"/>
              </a:lnSpc>
              <a:spcBef>
                <a:spcPts val="0"/>
              </a:spcBef>
              <a:spcAft>
                <a:spcPts val="0"/>
              </a:spcAft>
              <a:buSzPts val="1200"/>
              <a:buNone/>
            </a:pPr>
            <a:endParaRPr dirty="0"/>
          </a:p>
          <a:p>
            <a:pPr marL="0" lvl="0" indent="0" algn="ctr" rtl="0">
              <a:lnSpc>
                <a:spcPct val="100000"/>
              </a:lnSpc>
              <a:spcBef>
                <a:spcPts val="0"/>
              </a:spcBef>
              <a:spcAft>
                <a:spcPts val="0"/>
              </a:spcAft>
              <a:buSzPts val="1200"/>
              <a:buNone/>
            </a:pPr>
            <a:r>
              <a:rPr lang="en-US" sz="1400" dirty="0" err="1">
                <a:solidFill>
                  <a:srgbClr val="E43794"/>
                </a:solidFill>
              </a:rPr>
              <a:t>Proje</a:t>
            </a:r>
            <a:r>
              <a:rPr lang="en-US" sz="1400" dirty="0">
                <a:solidFill>
                  <a:srgbClr val="E43794"/>
                </a:solidFill>
              </a:rPr>
              <a:t> </a:t>
            </a:r>
            <a:r>
              <a:rPr lang="tr-TR" sz="1400" dirty="0">
                <a:solidFill>
                  <a:srgbClr val="E43794"/>
                </a:solidFill>
              </a:rPr>
              <a:t>Ortaklarının </a:t>
            </a:r>
            <a:r>
              <a:rPr lang="tr-TR" sz="1400" dirty="0" err="1">
                <a:solidFill>
                  <a:srgbClr val="E43794"/>
                </a:solidFill>
              </a:rPr>
              <a:t>Websiteleri</a:t>
            </a:r>
            <a:endParaRPr sz="1400" dirty="0">
              <a:solidFill>
                <a:srgbClr val="E43794"/>
              </a:solidFill>
            </a:endParaRPr>
          </a:p>
          <a:p>
            <a:pPr marL="457200" lvl="0" indent="-304800" algn="l" rtl="0">
              <a:lnSpc>
                <a:spcPct val="100000"/>
              </a:lnSpc>
              <a:spcBef>
                <a:spcPts val="1000"/>
              </a:spcBef>
              <a:spcAft>
                <a:spcPts val="0"/>
              </a:spcAft>
              <a:buClr>
                <a:srgbClr val="FBE000"/>
              </a:buClr>
              <a:buSzPts val="1200"/>
              <a:buChar char="●"/>
            </a:pPr>
            <a:r>
              <a:rPr lang="en-US" dirty="0"/>
              <a:t>Destination Makers: </a:t>
            </a:r>
            <a:r>
              <a:rPr lang="en-US" u="sng" dirty="0">
                <a:solidFill>
                  <a:schemeClr val="hlink"/>
                </a:solidFill>
                <a:hlinkClick r:id="rId7"/>
              </a:rPr>
              <a:t>www.destination-makers.com</a:t>
            </a:r>
            <a:r>
              <a:rPr lang="en-US" dirty="0"/>
              <a:t> </a:t>
            </a:r>
            <a:endParaRPr dirty="0"/>
          </a:p>
          <a:p>
            <a:pPr marL="457200" lvl="0" indent="-304800" algn="l" rtl="0">
              <a:lnSpc>
                <a:spcPct val="100000"/>
              </a:lnSpc>
              <a:spcBef>
                <a:spcPts val="0"/>
              </a:spcBef>
              <a:spcAft>
                <a:spcPts val="0"/>
              </a:spcAft>
              <a:buClr>
                <a:srgbClr val="FBE000"/>
              </a:buClr>
              <a:buSzPts val="1200"/>
              <a:buChar char="●"/>
            </a:pPr>
            <a:r>
              <a:rPr lang="en-US" dirty="0"/>
              <a:t>ARCTUR: </a:t>
            </a:r>
            <a:r>
              <a:rPr lang="en-US" u="sng" dirty="0">
                <a:solidFill>
                  <a:schemeClr val="hlink"/>
                </a:solidFill>
                <a:hlinkClick r:id="rId8"/>
              </a:rPr>
              <a:t>www.arctur.si</a:t>
            </a:r>
            <a:r>
              <a:rPr lang="en-US" dirty="0"/>
              <a:t> </a:t>
            </a:r>
            <a:endParaRPr dirty="0"/>
          </a:p>
          <a:p>
            <a:pPr marL="457200" lvl="0" indent="-304800" algn="l" rtl="0">
              <a:lnSpc>
                <a:spcPct val="100000"/>
              </a:lnSpc>
              <a:spcBef>
                <a:spcPts val="0"/>
              </a:spcBef>
              <a:spcAft>
                <a:spcPts val="0"/>
              </a:spcAft>
              <a:buClr>
                <a:srgbClr val="FBE000"/>
              </a:buClr>
              <a:buSzPts val="1200"/>
              <a:buChar char="●"/>
            </a:pPr>
            <a:r>
              <a:rPr lang="en-US" dirty="0" err="1"/>
              <a:t>Banbridge</a:t>
            </a:r>
            <a:r>
              <a:rPr lang="en-US" dirty="0"/>
              <a:t> </a:t>
            </a:r>
            <a:r>
              <a:rPr lang="tr-TR" dirty="0"/>
              <a:t>Bölge İşletmeleri</a:t>
            </a:r>
            <a:r>
              <a:rPr lang="en-US" dirty="0"/>
              <a:t> Ltd: </a:t>
            </a:r>
            <a:r>
              <a:rPr lang="en-US" u="sng" dirty="0">
                <a:solidFill>
                  <a:schemeClr val="hlink"/>
                </a:solidFill>
                <a:hlinkClick r:id="rId9"/>
              </a:rPr>
              <a:t>www.bdelonline.com</a:t>
            </a:r>
            <a:r>
              <a:rPr lang="en-US" dirty="0"/>
              <a:t> </a:t>
            </a:r>
            <a:endParaRPr dirty="0"/>
          </a:p>
          <a:p>
            <a:pPr marL="457200" lvl="0" indent="-304800" algn="l" rtl="0">
              <a:lnSpc>
                <a:spcPct val="100000"/>
              </a:lnSpc>
              <a:spcBef>
                <a:spcPts val="0"/>
              </a:spcBef>
              <a:spcAft>
                <a:spcPts val="0"/>
              </a:spcAft>
              <a:buClr>
                <a:srgbClr val="FBE000"/>
              </a:buClr>
              <a:buSzPts val="1200"/>
              <a:buChar char="●"/>
            </a:pPr>
            <a:r>
              <a:rPr lang="en-US" dirty="0"/>
              <a:t>Momentum </a:t>
            </a:r>
            <a:r>
              <a:rPr lang="tr-TR" dirty="0"/>
              <a:t>Pazarlama Hizmetleri</a:t>
            </a:r>
            <a:r>
              <a:rPr lang="en-US" dirty="0"/>
              <a:t> Ltd.: </a:t>
            </a:r>
            <a:r>
              <a:rPr lang="en-US" u="sng" dirty="0">
                <a:solidFill>
                  <a:schemeClr val="hlink"/>
                </a:solidFill>
                <a:hlinkClick r:id="rId10"/>
              </a:rPr>
              <a:t>www.momentumconsulting.ie</a:t>
            </a:r>
            <a:r>
              <a:rPr lang="en-US" dirty="0"/>
              <a:t> </a:t>
            </a:r>
            <a:endParaRPr dirty="0"/>
          </a:p>
          <a:p>
            <a:pPr marL="457200" lvl="0" indent="-304800" algn="l" rtl="0">
              <a:lnSpc>
                <a:spcPct val="100000"/>
              </a:lnSpc>
              <a:spcBef>
                <a:spcPts val="0"/>
              </a:spcBef>
              <a:spcAft>
                <a:spcPts val="0"/>
              </a:spcAft>
              <a:buClr>
                <a:srgbClr val="FBE000"/>
              </a:buClr>
              <a:buSzPts val="1200"/>
              <a:buChar char="●"/>
            </a:pPr>
            <a:r>
              <a:rPr lang="tr-TR" dirty="0"/>
              <a:t>Avrupa E-öğrenme </a:t>
            </a:r>
            <a:r>
              <a:rPr lang="tr-TR" dirty="0" err="1"/>
              <a:t>Enstütisi</a:t>
            </a:r>
            <a:r>
              <a:rPr lang="en-US" dirty="0"/>
              <a:t>: </a:t>
            </a:r>
            <a:r>
              <a:rPr lang="en-US" u="sng" dirty="0">
                <a:solidFill>
                  <a:schemeClr val="hlink"/>
                </a:solidFill>
                <a:hlinkClick r:id="rId11"/>
              </a:rPr>
              <a:t>www.euei.dk</a:t>
            </a:r>
            <a:r>
              <a:rPr lang="en-US" dirty="0"/>
              <a:t> </a:t>
            </a:r>
            <a:endParaRPr dirty="0"/>
          </a:p>
          <a:p>
            <a:pPr marL="457200" lvl="0" indent="-304800" algn="l" rtl="0">
              <a:lnSpc>
                <a:spcPct val="100000"/>
              </a:lnSpc>
              <a:spcBef>
                <a:spcPts val="0"/>
              </a:spcBef>
              <a:spcAft>
                <a:spcPts val="0"/>
              </a:spcAft>
              <a:buClr>
                <a:srgbClr val="FBE000"/>
              </a:buClr>
              <a:buSzPts val="1200"/>
              <a:buChar char="●"/>
            </a:pPr>
            <a:r>
              <a:rPr lang="en-US" dirty="0"/>
              <a:t>Trabzon </a:t>
            </a:r>
            <a:r>
              <a:rPr lang="en-US" dirty="0" err="1"/>
              <a:t>Ortahisar</a:t>
            </a:r>
            <a:r>
              <a:rPr lang="en-US" dirty="0"/>
              <a:t> </a:t>
            </a:r>
            <a:r>
              <a:rPr lang="en-US" dirty="0" err="1"/>
              <a:t>Belediyesi</a:t>
            </a:r>
            <a:r>
              <a:rPr lang="en-US" dirty="0"/>
              <a:t>: </a:t>
            </a:r>
            <a:r>
              <a:rPr lang="en-US" u="sng" dirty="0">
                <a:solidFill>
                  <a:schemeClr val="hlink"/>
                </a:solidFill>
                <a:hlinkClick r:id="rId12"/>
              </a:rPr>
              <a:t>www.trabzonortahisar.bel.tr</a:t>
            </a:r>
            <a:r>
              <a:rPr lang="en-US" dirty="0"/>
              <a:t> </a:t>
            </a:r>
            <a:endParaRPr dirty="0"/>
          </a:p>
          <a:p>
            <a:pPr marL="457200" lvl="0" indent="-304800" algn="l" rtl="0">
              <a:lnSpc>
                <a:spcPct val="100000"/>
              </a:lnSpc>
              <a:spcBef>
                <a:spcPts val="0"/>
              </a:spcBef>
              <a:spcAft>
                <a:spcPts val="0"/>
              </a:spcAft>
              <a:buClr>
                <a:srgbClr val="FBE000"/>
              </a:buClr>
              <a:buSzPts val="1200"/>
              <a:buChar char="●"/>
            </a:pPr>
            <a:r>
              <a:rPr lang="en-US" dirty="0" err="1"/>
              <a:t>Akmi</a:t>
            </a:r>
            <a:r>
              <a:rPr lang="en-US" dirty="0"/>
              <a:t> </a:t>
            </a:r>
            <a:r>
              <a:rPr lang="en-US" dirty="0" err="1"/>
              <a:t>Anonimi</a:t>
            </a:r>
            <a:r>
              <a:rPr lang="en-US" dirty="0"/>
              <a:t> </a:t>
            </a:r>
            <a:r>
              <a:rPr lang="en-US" dirty="0" err="1"/>
              <a:t>Ekpaideftiki</a:t>
            </a:r>
            <a:r>
              <a:rPr lang="en-US" dirty="0"/>
              <a:t> </a:t>
            </a:r>
            <a:r>
              <a:rPr lang="en-US" dirty="0" err="1"/>
              <a:t>Etaria</a:t>
            </a:r>
            <a:r>
              <a:rPr lang="en-US" dirty="0"/>
              <a:t>: </a:t>
            </a:r>
            <a:r>
              <a:rPr lang="en-US" u="sng" dirty="0">
                <a:solidFill>
                  <a:schemeClr val="hlink"/>
                </a:solidFill>
                <a:hlinkClick r:id="rId13"/>
              </a:rPr>
              <a:t>www.iek-akmi.gr</a:t>
            </a:r>
            <a:r>
              <a:rPr lang="en-US" dirty="0"/>
              <a:t> </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4E8963F9-86F5-1745-AB3B-D71B5609A21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26</a:t>
            </a:fld>
            <a:endParaRPr lang="en-US"/>
          </a:p>
        </p:txBody>
      </p:sp>
      <p:sp>
        <p:nvSpPr>
          <p:cNvPr id="3" name="Segnaposto testo 2">
            <a:extLst>
              <a:ext uri="{FF2B5EF4-FFF2-40B4-BE49-F238E27FC236}">
                <a16:creationId xmlns:a16="http://schemas.microsoft.com/office/drawing/2014/main" id="{2CF3411F-BA15-C542-9A66-35E13BF3F325}"/>
              </a:ext>
            </a:extLst>
          </p:cNvPr>
          <p:cNvSpPr>
            <a:spLocks noGrp="1"/>
          </p:cNvSpPr>
          <p:nvPr>
            <p:ph type="body" idx="1"/>
          </p:nvPr>
        </p:nvSpPr>
        <p:spPr>
          <a:xfrm>
            <a:off x="1007787" y="1937403"/>
            <a:ext cx="5760000" cy="959935"/>
          </a:xfrm>
        </p:spPr>
        <p:txBody>
          <a:bodyPr/>
          <a:lstStyle/>
          <a:p>
            <a:pPr marL="0" lvl="0" indent="0">
              <a:lnSpc>
                <a:spcPct val="100000"/>
              </a:lnSpc>
              <a:spcBef>
                <a:spcPts val="0"/>
              </a:spcBef>
              <a:buClr>
                <a:schemeClr val="hlink"/>
              </a:buClr>
              <a:buSzPts val="1200"/>
            </a:pPr>
            <a:r>
              <a:rPr lang="en-US" sz="2400" dirty="0" err="1"/>
              <a:t>Banbridge</a:t>
            </a:r>
            <a:r>
              <a:rPr lang="en-US" sz="2400" dirty="0"/>
              <a:t> </a:t>
            </a:r>
            <a:r>
              <a:rPr lang="tr-TR" sz="2400" dirty="0"/>
              <a:t>Bölge İşletmeleri </a:t>
            </a:r>
            <a:r>
              <a:rPr lang="en-US" sz="2400" dirty="0"/>
              <a:t>Ltd, </a:t>
            </a:r>
            <a:r>
              <a:rPr lang="tr-TR" sz="2400" dirty="0"/>
              <a:t>Birleşik Krallık</a:t>
            </a:r>
            <a:endParaRPr lang="en-US" sz="2400" dirty="0"/>
          </a:p>
          <a:p>
            <a:pPr marL="0" lvl="0" indent="0">
              <a:lnSpc>
                <a:spcPct val="100000"/>
              </a:lnSpc>
              <a:spcBef>
                <a:spcPts val="0"/>
              </a:spcBef>
              <a:buClr>
                <a:schemeClr val="hlink"/>
              </a:buClr>
              <a:buSzPts val="1200"/>
            </a:pPr>
            <a:r>
              <a:rPr lang="en-US" sz="1200" u="sng" dirty="0" err="1">
                <a:solidFill>
                  <a:schemeClr val="hlink"/>
                </a:solidFill>
              </a:rPr>
              <a:t>www.bdelonline.com</a:t>
            </a:r>
            <a:endParaRPr lang="en-US" sz="1200" dirty="0"/>
          </a:p>
        </p:txBody>
      </p:sp>
      <p:sp>
        <p:nvSpPr>
          <p:cNvPr id="4" name="Segnaposto testo 3">
            <a:extLst>
              <a:ext uri="{FF2B5EF4-FFF2-40B4-BE49-F238E27FC236}">
                <a16:creationId xmlns:a16="http://schemas.microsoft.com/office/drawing/2014/main" id="{2E044AF5-5C1C-AE4E-9D17-47A8240CE888}"/>
              </a:ext>
            </a:extLst>
          </p:cNvPr>
          <p:cNvSpPr>
            <a:spLocks noGrp="1"/>
          </p:cNvSpPr>
          <p:nvPr>
            <p:ph type="body" idx="2"/>
          </p:nvPr>
        </p:nvSpPr>
        <p:spPr>
          <a:xfrm>
            <a:off x="1007787" y="2897339"/>
            <a:ext cx="5760000" cy="2228862"/>
          </a:xfrm>
        </p:spPr>
        <p:txBody>
          <a:bodyPr/>
          <a:lstStyle/>
          <a:p>
            <a:pPr algn="just"/>
            <a:r>
              <a:rPr lang="tr-TR" b="0" dirty="0"/>
              <a:t>	1989 yılında kurulan BDEL, yeni ve kurulmuş küçük işletmelere geliştirme ve eğitim hizmetleri sağlayıcısıdır. BDEL, Birleşik </a:t>
            </a:r>
            <a:r>
              <a:rPr lang="tr-TR" b="0" dirty="0" err="1"/>
              <a:t>Krallık'taki</a:t>
            </a:r>
            <a:r>
              <a:rPr lang="tr-TR" b="0" dirty="0"/>
              <a:t> birçok miras alanının kamu ve gönüllü sektörlerin elinde olduğu gerçeğini yansıtan, kamu, özel ve gönüllü sektörlerle ortaklaşa çalışarak sürdürülebilir bir yerel turizm işletme kültürünü destekleme konusunda güçlü bir geçmişe sahiptir.</a:t>
            </a:r>
          </a:p>
          <a:p>
            <a:pPr marL="0" lvl="0" indent="0" algn="just">
              <a:buClr>
                <a:schemeClr val="dk1"/>
              </a:buClr>
              <a:buSzPts val="1100"/>
            </a:pPr>
            <a:endParaRPr lang="en-US" b="0" dirty="0"/>
          </a:p>
          <a:p>
            <a:pPr marL="0" lvl="0" indent="0">
              <a:buClr>
                <a:schemeClr val="dk1"/>
              </a:buClr>
              <a:buSzPts val="1100"/>
            </a:pPr>
            <a:r>
              <a:rPr lang="tr-TR" dirty="0"/>
              <a:t>Uzmanlıkları ayrıca şunları içerir:</a:t>
            </a:r>
            <a:r>
              <a:rPr lang="en-US" b="0" dirty="0"/>
              <a:t>:</a:t>
            </a:r>
          </a:p>
          <a:p>
            <a:pPr lvl="0" indent="-304800">
              <a:buChar char="●"/>
            </a:pPr>
            <a:r>
              <a:rPr lang="tr-TR" b="0" dirty="0"/>
              <a:t>Topluluk yenilenmesini desteklemek</a:t>
            </a:r>
          </a:p>
          <a:p>
            <a:pPr indent="-304800">
              <a:buFont typeface="Arial"/>
              <a:buChar char="●"/>
            </a:pPr>
            <a:r>
              <a:rPr lang="tr-TR" b="0" dirty="0"/>
              <a:t>VET sağlayıcılarını yaratıcı endüstri eğitimi için temel bir modelle güçlendirmek</a:t>
            </a:r>
          </a:p>
          <a:p>
            <a:pPr indent="-304800">
              <a:buFont typeface="Arial"/>
              <a:buChar char="●"/>
            </a:pPr>
            <a:r>
              <a:rPr lang="tr-TR" b="0" dirty="0"/>
              <a:t>Pop kültürü girişimciliği konusunda eğitim vererek gençleri desteklemek</a:t>
            </a:r>
          </a:p>
          <a:p>
            <a:pPr indent="-304800">
              <a:buFont typeface="Arial"/>
              <a:buChar char="●"/>
            </a:pPr>
            <a:r>
              <a:rPr lang="tr-TR" b="0" dirty="0"/>
              <a:t>Mikro işletmeler için yalın </a:t>
            </a:r>
            <a:r>
              <a:rPr lang="tr-TR" b="0" dirty="0" err="1"/>
              <a:t>inovasyon</a:t>
            </a:r>
            <a:r>
              <a:rPr lang="tr-TR" b="0" dirty="0"/>
              <a:t> eğitim modelleri oluşturmak</a:t>
            </a:r>
          </a:p>
          <a:p>
            <a:pPr indent="-304800">
              <a:buFont typeface="Arial"/>
              <a:buChar char="●"/>
            </a:pPr>
            <a:endParaRPr lang="tr-TR" b="0" dirty="0"/>
          </a:p>
          <a:p>
            <a:pPr lvl="0" indent="-304800"/>
            <a:endParaRPr lang="en-US" dirty="0"/>
          </a:p>
        </p:txBody>
      </p:sp>
      <p:sp>
        <p:nvSpPr>
          <p:cNvPr id="6" name="Google Shape;524;p27">
            <a:extLst>
              <a:ext uri="{FF2B5EF4-FFF2-40B4-BE49-F238E27FC236}">
                <a16:creationId xmlns:a16="http://schemas.microsoft.com/office/drawing/2014/main" id="{64E7AB6D-7B7C-F942-97A0-DB6A58BB2BD8}"/>
              </a:ext>
            </a:extLst>
          </p:cNvPr>
          <p:cNvSpPr txBox="1">
            <a:spLocks/>
          </p:cNvSpPr>
          <p:nvPr/>
        </p:nvSpPr>
        <p:spPr>
          <a:xfrm>
            <a:off x="1007787" y="6858986"/>
            <a:ext cx="5760000" cy="171857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tr-TR" sz="1200" dirty="0">
                <a:solidFill>
                  <a:schemeClr val="bg1">
                    <a:lumMod val="65000"/>
                  </a:schemeClr>
                </a:solidFill>
                <a:latin typeface="Avenir Book" panose="02000503020000020003" pitchFamily="2" charset="0"/>
              </a:rPr>
              <a:t>Momentum (MMS), 2003 yılından bu yana, yerel topluluklar ve kırsal ekonomiler üzerinde dönüştürücü etkisi olan turizm yeniliklerine özel olarak odaklanarak eğitim için ilerici öğrenme programları ve platformları geliştirmek için çalışmaktadır. MMS, İrlanda turizm ortamına ilişkin samimi bir bilgiyi, girişimcilik, kırsal ekonominin yenilenmesi, pazarlama, yenilikçilik, </a:t>
            </a:r>
            <a:r>
              <a:rPr lang="tr-TR" sz="1200" dirty="0" err="1">
                <a:solidFill>
                  <a:schemeClr val="bg1">
                    <a:lumMod val="65000"/>
                  </a:schemeClr>
                </a:solidFill>
                <a:latin typeface="Avenir Book" panose="02000503020000020003" pitchFamily="2" charset="0"/>
              </a:rPr>
              <a:t>uluslararasılaşma</a:t>
            </a:r>
            <a:r>
              <a:rPr lang="tr-TR" sz="1200" dirty="0">
                <a:solidFill>
                  <a:schemeClr val="bg1">
                    <a:lumMod val="65000"/>
                  </a:schemeClr>
                </a:solidFill>
                <a:latin typeface="Avenir Book" panose="02000503020000020003" pitchFamily="2" charset="0"/>
              </a:rPr>
              <a:t>, rekabet edebilirlik ve iş geliştirme konularında yeni yaklaşımları içeren topluluk teşvik  eğitiminde karma öğrenme ve mesleki gelişim eğitiminin mesleki eğitim ve öğretim uzmanlıklarıyla birleştirir.</a:t>
            </a:r>
          </a:p>
          <a:p>
            <a:pPr algn="just">
              <a:buClr>
                <a:schemeClr val="dk1"/>
              </a:buClr>
              <a:buSzPts val="1100"/>
            </a:pPr>
            <a:endParaRPr lang="en-US" sz="1200" dirty="0">
              <a:solidFill>
                <a:schemeClr val="bg1">
                  <a:lumMod val="65000"/>
                </a:schemeClr>
              </a:solidFill>
              <a:latin typeface="Avenir Book" panose="02000503020000020003" pitchFamily="2" charset="0"/>
            </a:endParaRPr>
          </a:p>
          <a:p>
            <a:pPr algn="just">
              <a:buClr>
                <a:schemeClr val="dk1"/>
              </a:buClr>
              <a:buSzPts val="1100"/>
            </a:pPr>
            <a:endParaRPr lang="en-US" sz="1200" dirty="0">
              <a:solidFill>
                <a:schemeClr val="bg1">
                  <a:lumMod val="65000"/>
                </a:schemeClr>
              </a:solidFill>
              <a:latin typeface="Avenir Book" panose="02000503020000020003" pitchFamily="2" charset="0"/>
            </a:endParaRPr>
          </a:p>
          <a:p>
            <a:pPr algn="just">
              <a:buClr>
                <a:schemeClr val="dk1"/>
              </a:buClr>
              <a:buSzPts val="1100"/>
            </a:pPr>
            <a:endParaRPr lang="en-US" sz="1200" dirty="0">
              <a:solidFill>
                <a:schemeClr val="bg1">
                  <a:lumMod val="65000"/>
                </a:schemeClr>
              </a:solidFill>
              <a:latin typeface="Avenir Book" panose="02000503020000020003" pitchFamily="2" charset="0"/>
            </a:endParaRPr>
          </a:p>
          <a:p>
            <a:pPr>
              <a:buClr>
                <a:srgbClr val="7F7F7F"/>
              </a:buClr>
              <a:buSzPts val="1200"/>
            </a:pPr>
            <a:endParaRPr lang="en-US" sz="1200" dirty="0">
              <a:solidFill>
                <a:schemeClr val="bg1">
                  <a:lumMod val="65000"/>
                </a:schemeClr>
              </a:solidFill>
              <a:latin typeface="Avenir Book" panose="02000503020000020003" pitchFamily="2" charset="0"/>
            </a:endParaRPr>
          </a:p>
        </p:txBody>
      </p:sp>
      <p:sp>
        <p:nvSpPr>
          <p:cNvPr id="7" name="Google Shape;525;p27">
            <a:extLst>
              <a:ext uri="{FF2B5EF4-FFF2-40B4-BE49-F238E27FC236}">
                <a16:creationId xmlns:a16="http://schemas.microsoft.com/office/drawing/2014/main" id="{F517F66B-9BC2-2347-BAAB-827AE3AB2DB6}"/>
              </a:ext>
            </a:extLst>
          </p:cNvPr>
          <p:cNvSpPr txBox="1">
            <a:spLocks/>
          </p:cNvSpPr>
          <p:nvPr/>
        </p:nvSpPr>
        <p:spPr>
          <a:xfrm>
            <a:off x="1007787" y="5632620"/>
            <a:ext cx="5760000" cy="10875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Clr>
                <a:srgbClr val="E43794"/>
              </a:buClr>
              <a:buSzPts val="2000"/>
            </a:pPr>
            <a:r>
              <a:rPr lang="en-US" sz="2400" b="1" dirty="0">
                <a:solidFill>
                  <a:srgbClr val="E43794"/>
                </a:solidFill>
                <a:latin typeface="Avenir Book" panose="02000503020000020003" pitchFamily="2" charset="0"/>
              </a:rPr>
              <a:t>Momentum </a:t>
            </a:r>
            <a:r>
              <a:rPr lang="tr-TR" sz="2400" b="1" dirty="0">
                <a:solidFill>
                  <a:srgbClr val="E43794"/>
                </a:solidFill>
                <a:latin typeface="Avenir Book" panose="02000503020000020003" pitchFamily="2" charset="0"/>
              </a:rPr>
              <a:t>Pazarlama Hizmetleri </a:t>
            </a:r>
            <a:r>
              <a:rPr lang="en-US" sz="2400" b="1" dirty="0">
                <a:solidFill>
                  <a:srgbClr val="E43794"/>
                </a:solidFill>
                <a:latin typeface="Avenir Book" panose="02000503020000020003" pitchFamily="2" charset="0"/>
              </a:rPr>
              <a:t>Ltd., </a:t>
            </a:r>
            <a:r>
              <a:rPr lang="en-US" sz="2400" b="1" dirty="0" err="1">
                <a:solidFill>
                  <a:srgbClr val="E43794"/>
                </a:solidFill>
                <a:latin typeface="Avenir Book" panose="02000503020000020003" pitchFamily="2" charset="0"/>
              </a:rPr>
              <a:t>Ir</a:t>
            </a:r>
            <a:r>
              <a:rPr lang="tr-TR" sz="2400" b="1" dirty="0" err="1">
                <a:solidFill>
                  <a:srgbClr val="E43794"/>
                </a:solidFill>
                <a:latin typeface="Avenir Book" panose="02000503020000020003" pitchFamily="2" charset="0"/>
              </a:rPr>
              <a:t>landa</a:t>
            </a:r>
            <a:endParaRPr lang="en-US" sz="2400" b="1" dirty="0">
              <a:solidFill>
                <a:srgbClr val="E43794"/>
              </a:solidFill>
              <a:latin typeface="Avenir Book" panose="02000503020000020003" pitchFamily="2" charset="0"/>
            </a:endParaRPr>
          </a:p>
          <a:p>
            <a:pPr algn="ctr">
              <a:buClr>
                <a:srgbClr val="E43794"/>
              </a:buClr>
              <a:buSzPts val="2000"/>
            </a:pPr>
            <a:r>
              <a:rPr lang="en-US" sz="1200" b="1" u="sng" dirty="0">
                <a:solidFill>
                  <a:schemeClr val="hlink"/>
                </a:solidFill>
                <a:latin typeface="Avenir Book" panose="02000503020000020003" pitchFamily="2" charset="0"/>
                <a:hlinkClick r:id="rId2"/>
              </a:rPr>
              <a:t>www.momentumconsulting.ie</a:t>
            </a:r>
            <a:endParaRPr lang="en-US" sz="1200" b="1" dirty="0">
              <a:solidFill>
                <a:srgbClr val="999999"/>
              </a:solidFill>
              <a:latin typeface="Avenir Book" panose="02000503020000020003" pitchFamily="2" charset="0"/>
            </a:endParaRPr>
          </a:p>
          <a:p>
            <a:pPr algn="ctr">
              <a:buClr>
                <a:srgbClr val="E43794"/>
              </a:buClr>
              <a:buSzPts val="2000"/>
            </a:pPr>
            <a:endParaRPr lang="en-US" sz="1200" b="1" dirty="0">
              <a:solidFill>
                <a:srgbClr val="999999"/>
              </a:solidFill>
            </a:endParaRPr>
          </a:p>
          <a:p>
            <a:pPr algn="ctr">
              <a:buClr>
                <a:srgbClr val="E43794"/>
              </a:buClr>
              <a:buSzPts val="2000"/>
            </a:pPr>
            <a:endParaRPr lang="en-US" dirty="0"/>
          </a:p>
        </p:txBody>
      </p:sp>
    </p:spTree>
    <p:extLst>
      <p:ext uri="{BB962C8B-B14F-4D97-AF65-F5344CB8AC3E}">
        <p14:creationId xmlns:p14="http://schemas.microsoft.com/office/powerpoint/2010/main" val="24276865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685D9A4B-C5C4-9E4B-994E-620BF10F5BF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27</a:t>
            </a:fld>
            <a:endParaRPr lang="en-US"/>
          </a:p>
        </p:txBody>
      </p:sp>
      <p:sp>
        <p:nvSpPr>
          <p:cNvPr id="6" name="Google Shape;530;p28">
            <a:extLst>
              <a:ext uri="{FF2B5EF4-FFF2-40B4-BE49-F238E27FC236}">
                <a16:creationId xmlns:a16="http://schemas.microsoft.com/office/drawing/2014/main" id="{5646AFFD-01B3-8C48-BF95-38B35FB64F0C}"/>
              </a:ext>
            </a:extLst>
          </p:cNvPr>
          <p:cNvSpPr txBox="1">
            <a:spLocks/>
          </p:cNvSpPr>
          <p:nvPr/>
        </p:nvSpPr>
        <p:spPr>
          <a:xfrm>
            <a:off x="1163443" y="2531071"/>
            <a:ext cx="5726100" cy="168308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tr-TR" sz="1100" dirty="0"/>
              <a:t>Avrupa E-öğrenme Enstitüsü (EUEI), gerçekten değerli öğrenme deneyimleri yaratmak için güçlü çevrimiçi platformlar, sürükleyici eğitim ortamları ve kaynak ve araçlar sağlama konusunda uzmanlaşmıştır. EUEI 'sürekli eğitim' kavramı üzerine kurulmuştur; Mesleki ve/veya kişisel konuları kapsayan, çok çeşitli sektörlerdeki öğrencilere daha fazla zenginleştirme sağlayan bir orta öğretim sonrası eğitim programı. Bir kuruluş olarak, sürekli eğitimin gayrı resmi ve esnek doğasına ve kendilerini geliştirmek ve kariyerlerinde ve iş dünyasında ilerlemek isteyenler için esnek, çevrimiçi öğrenme kursları hazırlamaya muazzam bir değer veriyorlar.</a:t>
            </a:r>
          </a:p>
          <a:p>
            <a:pPr>
              <a:buClr>
                <a:schemeClr val="dk1"/>
              </a:buClr>
              <a:buSzPts val="1100"/>
            </a:pPr>
            <a:endParaRPr lang="en-US" dirty="0">
              <a:solidFill>
                <a:schemeClr val="tx1">
                  <a:lumMod val="50000"/>
                  <a:lumOff val="50000"/>
                </a:schemeClr>
              </a:solidFill>
              <a:latin typeface="Avenir Book" panose="02000503020000020003" pitchFamily="2" charset="0"/>
            </a:endParaRPr>
          </a:p>
          <a:p>
            <a:pPr>
              <a:buClr>
                <a:schemeClr val="dk1"/>
              </a:buClr>
              <a:buSzPts val="1100"/>
            </a:pPr>
            <a:endParaRPr lang="en-US" dirty="0">
              <a:solidFill>
                <a:schemeClr val="tx1">
                  <a:lumMod val="50000"/>
                  <a:lumOff val="50000"/>
                </a:schemeClr>
              </a:solidFill>
              <a:latin typeface="Avenir Book" panose="02000503020000020003" pitchFamily="2" charset="0"/>
            </a:endParaRPr>
          </a:p>
          <a:p>
            <a:pPr>
              <a:buClr>
                <a:srgbClr val="7F7F7F"/>
              </a:buClr>
              <a:buSzPts val="1200"/>
            </a:pPr>
            <a:endParaRPr lang="en-US" dirty="0">
              <a:solidFill>
                <a:schemeClr val="tx1">
                  <a:lumMod val="50000"/>
                  <a:lumOff val="50000"/>
                </a:schemeClr>
              </a:solidFill>
              <a:latin typeface="Avenir Book" panose="02000503020000020003" pitchFamily="2" charset="0"/>
            </a:endParaRPr>
          </a:p>
          <a:p>
            <a:pPr>
              <a:buClr>
                <a:srgbClr val="7F7F7F"/>
              </a:buClr>
              <a:buSzPts val="1200"/>
            </a:pPr>
            <a:endParaRPr lang="en-US" dirty="0">
              <a:solidFill>
                <a:schemeClr val="tx1">
                  <a:lumMod val="50000"/>
                  <a:lumOff val="50000"/>
                </a:schemeClr>
              </a:solidFill>
              <a:latin typeface="Avenir Book" panose="02000503020000020003" pitchFamily="2" charset="0"/>
            </a:endParaRPr>
          </a:p>
          <a:p>
            <a:pPr>
              <a:buClr>
                <a:srgbClr val="7F7F7F"/>
              </a:buClr>
              <a:buSzPts val="1200"/>
            </a:pPr>
            <a:endParaRPr lang="en-US" dirty="0">
              <a:solidFill>
                <a:schemeClr val="tx1">
                  <a:lumMod val="50000"/>
                  <a:lumOff val="50000"/>
                </a:schemeClr>
              </a:solidFill>
              <a:latin typeface="Avenir Book" panose="02000503020000020003" pitchFamily="2" charset="0"/>
            </a:endParaRPr>
          </a:p>
        </p:txBody>
      </p:sp>
      <p:sp>
        <p:nvSpPr>
          <p:cNvPr id="7" name="Google Shape;531;p28">
            <a:extLst>
              <a:ext uri="{FF2B5EF4-FFF2-40B4-BE49-F238E27FC236}">
                <a16:creationId xmlns:a16="http://schemas.microsoft.com/office/drawing/2014/main" id="{9C4EDC9A-DE92-7340-B728-CC91F845C98A}"/>
              </a:ext>
            </a:extLst>
          </p:cNvPr>
          <p:cNvSpPr txBox="1">
            <a:spLocks/>
          </p:cNvSpPr>
          <p:nvPr/>
        </p:nvSpPr>
        <p:spPr>
          <a:xfrm>
            <a:off x="1163443" y="1588786"/>
            <a:ext cx="5760000" cy="792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Clr>
                <a:schemeClr val="dk1"/>
              </a:buClr>
              <a:buSzPts val="1100"/>
            </a:pPr>
            <a:r>
              <a:rPr lang="tr-TR" sz="2400" b="1" dirty="0">
                <a:solidFill>
                  <a:srgbClr val="E43794"/>
                </a:solidFill>
                <a:latin typeface="Avenir Book" panose="02000503020000020003" pitchFamily="2" charset="0"/>
              </a:rPr>
              <a:t>Avrupa E-öğrenme Enstitüsü, Danimarka</a:t>
            </a:r>
            <a:endParaRPr lang="en-US" sz="2400" b="1" dirty="0">
              <a:solidFill>
                <a:srgbClr val="E43794"/>
              </a:solidFill>
              <a:latin typeface="Avenir Book" panose="02000503020000020003" pitchFamily="2" charset="0"/>
            </a:endParaRPr>
          </a:p>
          <a:p>
            <a:pPr algn="ctr">
              <a:buClr>
                <a:schemeClr val="dk1"/>
              </a:buClr>
              <a:buSzPts val="1100"/>
            </a:pPr>
            <a:r>
              <a:rPr lang="en-US" sz="1200" b="1" u="sng" dirty="0">
                <a:solidFill>
                  <a:schemeClr val="hlink"/>
                </a:solidFill>
                <a:latin typeface="Avenir Book" panose="02000503020000020003" pitchFamily="2" charset="0"/>
                <a:hlinkClick r:id="rId2"/>
              </a:rPr>
              <a:t>www.euei.dk</a:t>
            </a:r>
            <a:endParaRPr lang="en-US" sz="1200" b="1" dirty="0">
              <a:solidFill>
                <a:srgbClr val="999999"/>
              </a:solidFill>
              <a:latin typeface="Avenir Book" panose="02000503020000020003" pitchFamily="2" charset="0"/>
            </a:endParaRPr>
          </a:p>
          <a:p>
            <a:pPr algn="ctr">
              <a:buClr>
                <a:schemeClr val="dk1"/>
              </a:buClr>
              <a:buSzPts val="1100"/>
            </a:pPr>
            <a:endParaRPr lang="en-US" sz="1200" b="1" dirty="0">
              <a:solidFill>
                <a:srgbClr val="999999"/>
              </a:solidFill>
              <a:latin typeface="Avenir Book" panose="02000503020000020003" pitchFamily="2" charset="0"/>
            </a:endParaRPr>
          </a:p>
          <a:p>
            <a:pPr algn="ctr">
              <a:buClr>
                <a:srgbClr val="E43794"/>
              </a:buClr>
              <a:buSzPts val="2000"/>
            </a:pPr>
            <a:endParaRPr lang="en-US" sz="2400" b="1" dirty="0">
              <a:solidFill>
                <a:srgbClr val="E43794"/>
              </a:solidFill>
              <a:latin typeface="Avenir Book" panose="02000503020000020003" pitchFamily="2" charset="0"/>
            </a:endParaRPr>
          </a:p>
          <a:p>
            <a:pPr algn="ctr">
              <a:buClr>
                <a:srgbClr val="E43794"/>
              </a:buClr>
              <a:buSzPts val="2000"/>
            </a:pPr>
            <a:endParaRPr lang="en-US" sz="1200" b="1" dirty="0">
              <a:solidFill>
                <a:srgbClr val="999999"/>
              </a:solidFill>
              <a:latin typeface="Avenir Book" panose="02000503020000020003" pitchFamily="2" charset="0"/>
            </a:endParaRPr>
          </a:p>
          <a:p>
            <a:pPr algn="ctr">
              <a:buClr>
                <a:srgbClr val="E43794"/>
              </a:buClr>
              <a:buSzPts val="2000"/>
            </a:pPr>
            <a:endParaRPr lang="en-US" b="1" dirty="0">
              <a:latin typeface="Avenir Book" panose="02000503020000020003" pitchFamily="2" charset="0"/>
            </a:endParaRPr>
          </a:p>
        </p:txBody>
      </p:sp>
      <p:sp>
        <p:nvSpPr>
          <p:cNvPr id="8" name="Google Shape;536;p29">
            <a:extLst>
              <a:ext uri="{FF2B5EF4-FFF2-40B4-BE49-F238E27FC236}">
                <a16:creationId xmlns:a16="http://schemas.microsoft.com/office/drawing/2014/main" id="{504AED6F-254A-C143-A9C6-3150919DA315}"/>
              </a:ext>
            </a:extLst>
          </p:cNvPr>
          <p:cNvSpPr txBox="1">
            <a:spLocks/>
          </p:cNvSpPr>
          <p:nvPr/>
        </p:nvSpPr>
        <p:spPr>
          <a:xfrm>
            <a:off x="1170826" y="6907560"/>
            <a:ext cx="5726100" cy="22125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tr-TR" sz="1100" dirty="0"/>
              <a:t>Trabzon </a:t>
            </a:r>
            <a:r>
              <a:rPr lang="tr-TR" sz="1100" dirty="0" err="1"/>
              <a:t>Ortahisar</a:t>
            </a:r>
            <a:r>
              <a:rPr lang="tr-TR" sz="1100" dirty="0"/>
              <a:t> Belediyesi (ORT-BEL), Trabzon ili merkezinde bulunan en büyük ilçedir. Doğu Karadeniz Bölgesi'nin köklü tarihi, zengin kültürü ve muhteşem doğal güzelliği ile merkezi. Trabzon'un Avrupa ve Asya'yı birbirine bağlayan İpek Yolu üzerindeki konumu, tarihi boyunca birçok medeniyete ve ilginç tarihi olaylara ev sahipliği yapmasına neden olan önemli bir kültürel miras önemidir.</a:t>
            </a:r>
          </a:p>
          <a:p>
            <a:pPr algn="just"/>
            <a:r>
              <a:rPr lang="tr-TR" sz="1100" dirty="0"/>
              <a:t> </a:t>
            </a:r>
          </a:p>
          <a:p>
            <a:pPr algn="just"/>
            <a:r>
              <a:rPr lang="tr-TR" sz="1100" dirty="0" err="1"/>
              <a:t>Ortahisar</a:t>
            </a:r>
            <a:r>
              <a:rPr lang="tr-TR" sz="1100" dirty="0"/>
              <a:t> tarihi ve kültürel mirasının korunması ve tanıtılması, Trabzon </a:t>
            </a:r>
            <a:r>
              <a:rPr lang="tr-TR" sz="1100" dirty="0" err="1"/>
              <a:t>Ortahisar</a:t>
            </a:r>
            <a:r>
              <a:rPr lang="tr-TR" sz="1100" dirty="0"/>
              <a:t> Belediyesi'nin öncelikli kaygısıdır. </a:t>
            </a:r>
            <a:r>
              <a:rPr lang="tr-TR" sz="1100" dirty="0" err="1"/>
              <a:t>Ortahisar'ın</a:t>
            </a:r>
            <a:r>
              <a:rPr lang="tr-TR" sz="1100" dirty="0"/>
              <a:t> kültür hazinelerini restore etmek ve yeniden canlandırmak için Kültür ve Turizm Bakanlığı ile birlikte çalışmaktadır.</a:t>
            </a:r>
          </a:p>
          <a:p>
            <a:r>
              <a:rPr lang="tr-TR" dirty="0"/>
              <a:t> </a:t>
            </a:r>
          </a:p>
        </p:txBody>
      </p:sp>
      <p:sp>
        <p:nvSpPr>
          <p:cNvPr id="9" name="Google Shape;537;p29">
            <a:extLst>
              <a:ext uri="{FF2B5EF4-FFF2-40B4-BE49-F238E27FC236}">
                <a16:creationId xmlns:a16="http://schemas.microsoft.com/office/drawing/2014/main" id="{4D3F9CF6-ECAF-6C42-A9D8-AA244C06773F}"/>
              </a:ext>
            </a:extLst>
          </p:cNvPr>
          <p:cNvSpPr txBox="1">
            <a:spLocks/>
          </p:cNvSpPr>
          <p:nvPr/>
        </p:nvSpPr>
        <p:spPr>
          <a:xfrm>
            <a:off x="1170814" y="5559959"/>
            <a:ext cx="5760000" cy="10875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Clr>
                <a:schemeClr val="dk1"/>
              </a:buClr>
              <a:buSzPts val="1100"/>
            </a:pPr>
            <a:r>
              <a:rPr lang="en-US" sz="2400" b="1" dirty="0">
                <a:solidFill>
                  <a:srgbClr val="E43794"/>
                </a:solidFill>
                <a:latin typeface="Avenir Book" panose="02000503020000020003" pitchFamily="2" charset="0"/>
              </a:rPr>
              <a:t>Trabzon </a:t>
            </a:r>
            <a:r>
              <a:rPr lang="en-US" sz="2400" b="1" dirty="0" err="1">
                <a:solidFill>
                  <a:srgbClr val="E43794"/>
                </a:solidFill>
                <a:latin typeface="Avenir Book" panose="02000503020000020003" pitchFamily="2" charset="0"/>
              </a:rPr>
              <a:t>Ortahisar</a:t>
            </a:r>
            <a:r>
              <a:rPr lang="en-US" sz="2400" b="1" dirty="0">
                <a:solidFill>
                  <a:srgbClr val="E43794"/>
                </a:solidFill>
                <a:latin typeface="Avenir Book" panose="02000503020000020003" pitchFamily="2" charset="0"/>
              </a:rPr>
              <a:t> </a:t>
            </a:r>
            <a:r>
              <a:rPr lang="en-US" sz="2400" b="1" dirty="0" err="1">
                <a:solidFill>
                  <a:srgbClr val="E43794"/>
                </a:solidFill>
                <a:latin typeface="Avenir Book" panose="02000503020000020003" pitchFamily="2" charset="0"/>
              </a:rPr>
              <a:t>Belediyesi</a:t>
            </a:r>
            <a:endParaRPr lang="en-US" sz="2400" b="1" dirty="0">
              <a:solidFill>
                <a:srgbClr val="E43794"/>
              </a:solidFill>
              <a:latin typeface="Avenir Book" panose="02000503020000020003" pitchFamily="2" charset="0"/>
            </a:endParaRPr>
          </a:p>
          <a:p>
            <a:pPr algn="ctr">
              <a:buClr>
                <a:schemeClr val="dk1"/>
              </a:buClr>
              <a:buSzPts val="1100"/>
            </a:pPr>
            <a:r>
              <a:rPr lang="en-US" sz="2400" b="1" dirty="0">
                <a:solidFill>
                  <a:srgbClr val="E43794"/>
                </a:solidFill>
                <a:latin typeface="Avenir Book" panose="02000503020000020003" pitchFamily="2" charset="0"/>
              </a:rPr>
              <a:t>T</a:t>
            </a:r>
            <a:r>
              <a:rPr lang="tr-TR" sz="2400" b="1" dirty="0" err="1">
                <a:solidFill>
                  <a:srgbClr val="E43794"/>
                </a:solidFill>
                <a:latin typeface="Avenir Book" panose="02000503020000020003" pitchFamily="2" charset="0"/>
              </a:rPr>
              <a:t>ürkiye</a:t>
            </a:r>
            <a:endParaRPr lang="en-US" sz="2400" b="1" dirty="0">
              <a:solidFill>
                <a:srgbClr val="E43794"/>
              </a:solidFill>
              <a:latin typeface="Avenir Book" panose="02000503020000020003" pitchFamily="2" charset="0"/>
            </a:endParaRPr>
          </a:p>
          <a:p>
            <a:pPr algn="ctr">
              <a:buClr>
                <a:schemeClr val="dk1"/>
              </a:buClr>
              <a:buSzPts val="1100"/>
            </a:pPr>
            <a:r>
              <a:rPr lang="en-US" sz="1200" b="1" u="sng" dirty="0">
                <a:solidFill>
                  <a:schemeClr val="hlink"/>
                </a:solidFill>
                <a:latin typeface="Avenir Book" panose="02000503020000020003" pitchFamily="2" charset="0"/>
                <a:hlinkClick r:id="rId3"/>
              </a:rPr>
              <a:t>www.trabzonortahisar.bel.tr</a:t>
            </a:r>
            <a:endParaRPr lang="en-US" sz="1200" b="1" dirty="0">
              <a:solidFill>
                <a:srgbClr val="9E9E9E"/>
              </a:solidFill>
              <a:latin typeface="Avenir Book" panose="02000503020000020003" pitchFamily="2" charset="0"/>
            </a:endParaRPr>
          </a:p>
          <a:p>
            <a:pPr algn="ctr">
              <a:buClr>
                <a:schemeClr val="dk1"/>
              </a:buClr>
              <a:buSzPts val="1100"/>
            </a:pPr>
            <a:endParaRPr lang="en-US" sz="1200" b="1" dirty="0">
              <a:solidFill>
                <a:srgbClr val="9E9E9E"/>
              </a:solidFill>
              <a:latin typeface="Avenir Book" panose="02000503020000020003" pitchFamily="2" charset="0"/>
            </a:endParaRPr>
          </a:p>
          <a:p>
            <a:pPr algn="ctr">
              <a:buClr>
                <a:srgbClr val="E43794"/>
              </a:buClr>
              <a:buSzPts val="2000"/>
            </a:pPr>
            <a:endParaRPr lang="en-US" sz="1200" b="1" dirty="0">
              <a:solidFill>
                <a:srgbClr val="999999"/>
              </a:solidFill>
              <a:latin typeface="Avenir Book" panose="02000503020000020003" pitchFamily="2" charset="0"/>
            </a:endParaRPr>
          </a:p>
        </p:txBody>
      </p:sp>
    </p:spTree>
    <p:extLst>
      <p:ext uri="{BB962C8B-B14F-4D97-AF65-F5344CB8AC3E}">
        <p14:creationId xmlns:p14="http://schemas.microsoft.com/office/powerpoint/2010/main" val="14070130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F9AA58B3-7BFD-4240-97A0-873F5FA9656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latin typeface="Avenir Book" panose="02000503020000020003" pitchFamily="2" charset="0"/>
              </a:rPr>
              <a:pPr marL="0" lvl="0" indent="0" algn="r" rtl="0">
                <a:spcBef>
                  <a:spcPts val="0"/>
                </a:spcBef>
                <a:spcAft>
                  <a:spcPts val="0"/>
                </a:spcAft>
                <a:buNone/>
              </a:pPr>
              <a:t>28</a:t>
            </a:fld>
            <a:endParaRPr lang="en-US">
              <a:latin typeface="Avenir Book" panose="02000503020000020003" pitchFamily="2" charset="0"/>
            </a:endParaRPr>
          </a:p>
        </p:txBody>
      </p:sp>
      <p:sp>
        <p:nvSpPr>
          <p:cNvPr id="6" name="Google Shape;542;p30">
            <a:extLst>
              <a:ext uri="{FF2B5EF4-FFF2-40B4-BE49-F238E27FC236}">
                <a16:creationId xmlns:a16="http://schemas.microsoft.com/office/drawing/2014/main" id="{08F0235A-F5A3-3B44-87A9-C7A623C37B5B}"/>
              </a:ext>
            </a:extLst>
          </p:cNvPr>
          <p:cNvSpPr txBox="1">
            <a:spLocks/>
          </p:cNvSpPr>
          <p:nvPr/>
        </p:nvSpPr>
        <p:spPr>
          <a:xfrm>
            <a:off x="1024737" y="2699150"/>
            <a:ext cx="5726100" cy="191758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tr-TR" sz="1100" dirty="0"/>
              <a:t>AKMI 1989 yılında kurulmuştur ve bugün, yenilikçi araştırma ve öğretim yaklaşımları, nitelikleri, dil bilgisi, eleştirel düşünme ve zihniyetleriyle tanınan 600'ü eğitimci ve akademik personel olmak üzere yaklaşık 950 kadrolu personeli ile Yunanistan'ın önde gelen Mesleki Eğitim Enstitülerinden biridir. . Temel yetkinlikleri arasında talep odaklı ve endüstri bilgili müfredatın tasarımı ve yürütülmesi yer almaktadır. Eğitimdeki yeni gelişmelere ayak uydurmak ve en iyi uygulamaları kolaylaştırmak AKMİ için önemli bir husustur.</a:t>
            </a:r>
          </a:p>
          <a:p>
            <a:pPr algn="just"/>
            <a:r>
              <a:rPr lang="tr-TR" sz="1100" dirty="0"/>
              <a:t> </a:t>
            </a:r>
          </a:p>
          <a:p>
            <a:pPr algn="just"/>
            <a:r>
              <a:rPr lang="tr-TR" sz="1100" dirty="0"/>
              <a:t>AKMI Turizm ve Gastronomi Okulu, Yunanistan'da Turizm ve Beslenme alanındaki en büyük VET eğitim gücüdür ve şu anda 6 VET eğitim programı sunmaktadır.</a:t>
            </a:r>
          </a:p>
          <a:p>
            <a:pPr algn="just">
              <a:buClr>
                <a:schemeClr val="dk1"/>
              </a:buClr>
              <a:buSzPts val="1100"/>
            </a:pPr>
            <a:endParaRPr lang="en-US" dirty="0">
              <a:solidFill>
                <a:schemeClr val="tx1">
                  <a:lumMod val="50000"/>
                  <a:lumOff val="50000"/>
                </a:schemeClr>
              </a:solidFill>
              <a:latin typeface="Avenir Book" panose="02000503020000020003" pitchFamily="2" charset="0"/>
            </a:endParaRPr>
          </a:p>
          <a:p>
            <a:pPr>
              <a:buClr>
                <a:schemeClr val="dk1"/>
              </a:buClr>
              <a:buSzPts val="1100"/>
            </a:pPr>
            <a:endParaRPr lang="en-US" dirty="0">
              <a:solidFill>
                <a:schemeClr val="tx1">
                  <a:lumMod val="50000"/>
                  <a:lumOff val="50000"/>
                </a:schemeClr>
              </a:solidFill>
              <a:latin typeface="Avenir Book" panose="02000503020000020003" pitchFamily="2" charset="0"/>
            </a:endParaRPr>
          </a:p>
          <a:p>
            <a:pPr>
              <a:buClr>
                <a:schemeClr val="dk1"/>
              </a:buClr>
              <a:buSzPts val="1100"/>
            </a:pPr>
            <a:endParaRPr lang="en-US" dirty="0">
              <a:solidFill>
                <a:schemeClr val="tx1">
                  <a:lumMod val="50000"/>
                  <a:lumOff val="50000"/>
                </a:schemeClr>
              </a:solidFill>
              <a:latin typeface="Avenir Book" panose="02000503020000020003" pitchFamily="2" charset="0"/>
            </a:endParaRPr>
          </a:p>
          <a:p>
            <a:pPr>
              <a:buClr>
                <a:srgbClr val="7F7F7F"/>
              </a:buClr>
              <a:buSzPts val="1200"/>
            </a:pPr>
            <a:endParaRPr lang="en-US" dirty="0">
              <a:solidFill>
                <a:schemeClr val="tx1">
                  <a:lumMod val="50000"/>
                  <a:lumOff val="50000"/>
                </a:schemeClr>
              </a:solidFill>
              <a:latin typeface="Avenir Book" panose="02000503020000020003" pitchFamily="2" charset="0"/>
            </a:endParaRPr>
          </a:p>
          <a:p>
            <a:pPr>
              <a:buClr>
                <a:srgbClr val="7F7F7F"/>
              </a:buClr>
              <a:buSzPts val="1200"/>
            </a:pPr>
            <a:endParaRPr lang="en-US" dirty="0">
              <a:solidFill>
                <a:schemeClr val="tx1">
                  <a:lumMod val="50000"/>
                  <a:lumOff val="50000"/>
                </a:schemeClr>
              </a:solidFill>
              <a:latin typeface="Avenir Book" panose="02000503020000020003" pitchFamily="2" charset="0"/>
            </a:endParaRPr>
          </a:p>
          <a:p>
            <a:pPr>
              <a:buClr>
                <a:srgbClr val="7F7F7F"/>
              </a:buClr>
              <a:buSzPts val="1200"/>
            </a:pPr>
            <a:endParaRPr lang="en-US" dirty="0">
              <a:solidFill>
                <a:schemeClr val="tx1">
                  <a:lumMod val="50000"/>
                  <a:lumOff val="50000"/>
                </a:schemeClr>
              </a:solidFill>
              <a:latin typeface="Avenir Book" panose="02000503020000020003" pitchFamily="2" charset="0"/>
            </a:endParaRPr>
          </a:p>
        </p:txBody>
      </p:sp>
      <p:sp>
        <p:nvSpPr>
          <p:cNvPr id="7" name="Google Shape;543;p30">
            <a:extLst>
              <a:ext uri="{FF2B5EF4-FFF2-40B4-BE49-F238E27FC236}">
                <a16:creationId xmlns:a16="http://schemas.microsoft.com/office/drawing/2014/main" id="{15F99B13-F1E3-D741-89C3-E35307121384}"/>
              </a:ext>
            </a:extLst>
          </p:cNvPr>
          <p:cNvSpPr txBox="1">
            <a:spLocks/>
          </p:cNvSpPr>
          <p:nvPr/>
        </p:nvSpPr>
        <p:spPr>
          <a:xfrm>
            <a:off x="1131875" y="1539528"/>
            <a:ext cx="5602200" cy="70814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Clr>
                <a:schemeClr val="dk1"/>
              </a:buClr>
              <a:buSzPts val="1100"/>
            </a:pPr>
            <a:r>
              <a:rPr lang="en-US" sz="2400" b="1" dirty="0" err="1">
                <a:solidFill>
                  <a:srgbClr val="E43794"/>
                </a:solidFill>
                <a:latin typeface="Avenir Book" panose="02000503020000020003" pitchFamily="2" charset="0"/>
              </a:rPr>
              <a:t>Akmi</a:t>
            </a:r>
            <a:r>
              <a:rPr lang="en-US" sz="2400" b="1" dirty="0">
                <a:solidFill>
                  <a:srgbClr val="E43794"/>
                </a:solidFill>
                <a:latin typeface="Avenir Book" panose="02000503020000020003" pitchFamily="2" charset="0"/>
              </a:rPr>
              <a:t> </a:t>
            </a:r>
            <a:r>
              <a:rPr lang="en-US" sz="2400" b="1" dirty="0" err="1">
                <a:solidFill>
                  <a:srgbClr val="E43794"/>
                </a:solidFill>
                <a:latin typeface="Avenir Book" panose="02000503020000020003" pitchFamily="2" charset="0"/>
              </a:rPr>
              <a:t>Anonimi</a:t>
            </a:r>
            <a:r>
              <a:rPr lang="en-US" sz="2400" b="1" dirty="0">
                <a:solidFill>
                  <a:srgbClr val="E43794"/>
                </a:solidFill>
                <a:latin typeface="Avenir Book" panose="02000503020000020003" pitchFamily="2" charset="0"/>
              </a:rPr>
              <a:t> </a:t>
            </a:r>
            <a:r>
              <a:rPr lang="en-US" sz="2400" b="1" dirty="0" err="1">
                <a:solidFill>
                  <a:srgbClr val="E43794"/>
                </a:solidFill>
                <a:latin typeface="Avenir Book" panose="02000503020000020003" pitchFamily="2" charset="0"/>
              </a:rPr>
              <a:t>Ekpaideftiki</a:t>
            </a:r>
            <a:r>
              <a:rPr lang="en-US" sz="2400" b="1" dirty="0">
                <a:solidFill>
                  <a:srgbClr val="E43794"/>
                </a:solidFill>
                <a:latin typeface="Avenir Book" panose="02000503020000020003" pitchFamily="2" charset="0"/>
              </a:rPr>
              <a:t> </a:t>
            </a:r>
            <a:r>
              <a:rPr lang="en-US" sz="2400" b="1" dirty="0" err="1">
                <a:solidFill>
                  <a:srgbClr val="E43794"/>
                </a:solidFill>
                <a:latin typeface="Avenir Book" panose="02000503020000020003" pitchFamily="2" charset="0"/>
              </a:rPr>
              <a:t>Etaria</a:t>
            </a:r>
            <a:r>
              <a:rPr lang="en-US" sz="2400" b="1" dirty="0">
                <a:solidFill>
                  <a:srgbClr val="E43794"/>
                </a:solidFill>
                <a:latin typeface="Avenir Book" panose="02000503020000020003" pitchFamily="2" charset="0"/>
              </a:rPr>
              <a:t>, </a:t>
            </a:r>
            <a:r>
              <a:rPr lang="tr-TR" sz="2400" b="1" dirty="0">
                <a:solidFill>
                  <a:srgbClr val="E43794"/>
                </a:solidFill>
                <a:latin typeface="Avenir Book" panose="02000503020000020003" pitchFamily="2" charset="0"/>
              </a:rPr>
              <a:t>Yunanistan</a:t>
            </a:r>
            <a:endParaRPr lang="en-US" sz="2400" b="1" dirty="0">
              <a:solidFill>
                <a:srgbClr val="E43794"/>
              </a:solidFill>
              <a:latin typeface="Avenir Book" panose="02000503020000020003" pitchFamily="2" charset="0"/>
            </a:endParaRPr>
          </a:p>
          <a:p>
            <a:pPr algn="ctr">
              <a:buClr>
                <a:schemeClr val="dk1"/>
              </a:buClr>
              <a:buSzPts val="1100"/>
            </a:pPr>
            <a:r>
              <a:rPr lang="en-US" sz="1200" b="1" u="sng" dirty="0">
                <a:solidFill>
                  <a:schemeClr val="hlink"/>
                </a:solidFill>
                <a:latin typeface="Avenir Book" panose="02000503020000020003" pitchFamily="2" charset="0"/>
                <a:hlinkClick r:id="rId2"/>
              </a:rPr>
              <a:t>www.iek-akmi.gr</a:t>
            </a:r>
            <a:endParaRPr lang="en-US" sz="1200" b="1" dirty="0">
              <a:solidFill>
                <a:srgbClr val="E43794"/>
              </a:solidFill>
              <a:latin typeface="Avenir Book" panose="02000503020000020003" pitchFamily="2" charset="0"/>
            </a:endParaRPr>
          </a:p>
          <a:p>
            <a:pPr algn="ctr">
              <a:buClr>
                <a:schemeClr val="dk1"/>
              </a:buClr>
              <a:buSzPts val="1100"/>
            </a:pPr>
            <a:endParaRPr lang="en-US" sz="2400" b="1" dirty="0">
              <a:solidFill>
                <a:srgbClr val="E43794"/>
              </a:solidFill>
              <a:latin typeface="Avenir Book" panose="02000503020000020003" pitchFamily="2" charset="0"/>
            </a:endParaRPr>
          </a:p>
          <a:p>
            <a:pPr algn="ctr">
              <a:buClr>
                <a:srgbClr val="E43794"/>
              </a:buClr>
              <a:buSzPts val="2000"/>
            </a:pPr>
            <a:endParaRPr lang="en-US" sz="1200" b="1" dirty="0">
              <a:solidFill>
                <a:srgbClr val="999999"/>
              </a:solidFill>
              <a:latin typeface="Avenir Book" panose="02000503020000020003" pitchFamily="2" charset="0"/>
            </a:endParaRPr>
          </a:p>
          <a:p>
            <a:pPr algn="ctr">
              <a:buClr>
                <a:srgbClr val="E43794"/>
              </a:buClr>
              <a:buSzPts val="2000"/>
            </a:pPr>
            <a:endParaRPr lang="en-US" dirty="0">
              <a:latin typeface="Avenir Book" panose="02000503020000020003" pitchFamily="2" charset="0"/>
            </a:endParaRPr>
          </a:p>
        </p:txBody>
      </p:sp>
      <p:sp>
        <p:nvSpPr>
          <p:cNvPr id="8" name="Google Shape;548;p31">
            <a:extLst>
              <a:ext uri="{FF2B5EF4-FFF2-40B4-BE49-F238E27FC236}">
                <a16:creationId xmlns:a16="http://schemas.microsoft.com/office/drawing/2014/main" id="{EDDC852F-5016-8C46-86CC-AD7957D0746D}"/>
              </a:ext>
            </a:extLst>
          </p:cNvPr>
          <p:cNvSpPr txBox="1">
            <a:spLocks/>
          </p:cNvSpPr>
          <p:nvPr/>
        </p:nvSpPr>
        <p:spPr>
          <a:xfrm>
            <a:off x="1131875" y="6540363"/>
            <a:ext cx="5726100" cy="291621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tr-TR" sz="1100" dirty="0" err="1"/>
              <a:t>Arctur</a:t>
            </a:r>
            <a:r>
              <a:rPr lang="tr-TR" sz="1100" dirty="0"/>
              <a:t>, kültürel miras kuruluşlarına kendilerini yeniden keşfetmeleri ve yenilikçi kültürel miras ürünleri ve hizmetlerini birlikte oluşturmaları için ilham vermek ve onları güçlendirmek için çalışan uzman bir kuruluştur. Seyahat, turizm, konaklama ve eğlence ile ilgili sorunlar ve çözümler için tek durak noktasıdır. </a:t>
            </a:r>
            <a:r>
              <a:rPr lang="tr-TR" sz="1100" dirty="0" err="1"/>
              <a:t>Arctur</a:t>
            </a:r>
            <a:r>
              <a:rPr lang="tr-TR" sz="1100" dirty="0"/>
              <a:t> ayrıca, Slovenya'nın kültürel mirasının dijital olarak zengin bir deneyimine yönelik iddialı vizyonuna ulaşmasına yardımcı olmada da etkili olmuştur.</a:t>
            </a:r>
          </a:p>
          <a:p>
            <a:pPr algn="just"/>
            <a:r>
              <a:rPr lang="tr-TR" sz="1100" dirty="0"/>
              <a:t> </a:t>
            </a:r>
          </a:p>
          <a:p>
            <a:pPr algn="just"/>
            <a:r>
              <a:rPr lang="tr-TR" sz="1100" dirty="0"/>
              <a:t>Nesnelerin İnterneti, Büyük Veri, Blok Zinciri, Yapay Zeka, Sanal Gerçeklik ve Artırılmış Gerçeklikten temel etkinleştirici teknolojileri alan ve bunları yerel sakinler, yerel yönetim, turistler, hizmet sağlayıcılar ve hükümet tarafından erişilebilir hale getiren Turizm 4.0 paradigmasını geliştirmiştir. hem fiziksel hem de dijital dünyalarda zenginleştirilmiş turizm deneyimine yönelik bir birlikte yaratma yaklaşımı. 3D tarama ve modelleme, AR/VR/</a:t>
            </a:r>
            <a:r>
              <a:rPr lang="tr-TR" sz="1100" dirty="0" err="1"/>
              <a:t>xR</a:t>
            </a:r>
            <a:r>
              <a:rPr lang="tr-TR" sz="1100" dirty="0"/>
              <a:t>, mobil ve web uygulamaları, hologramlar, nesne tanıma tabloları, dijital hikaye anlatımı ve dijital stratejiler alanlarında uzmanlığa sahiptirler</a:t>
            </a:r>
          </a:p>
          <a:p>
            <a:pPr algn="just">
              <a:buClr>
                <a:srgbClr val="7F7F7F"/>
              </a:buClr>
              <a:buSzPts val="1200"/>
            </a:pPr>
            <a:r>
              <a:rPr lang="en-US" dirty="0">
                <a:solidFill>
                  <a:schemeClr val="tx1">
                    <a:lumMod val="50000"/>
                    <a:lumOff val="50000"/>
                  </a:schemeClr>
                </a:solidFill>
                <a:latin typeface="Avenir Book" panose="02000503020000020003" pitchFamily="2" charset="0"/>
              </a:rPr>
              <a:t>.</a:t>
            </a:r>
          </a:p>
        </p:txBody>
      </p:sp>
      <p:sp>
        <p:nvSpPr>
          <p:cNvPr id="9" name="Google Shape;549;p31">
            <a:extLst>
              <a:ext uri="{FF2B5EF4-FFF2-40B4-BE49-F238E27FC236}">
                <a16:creationId xmlns:a16="http://schemas.microsoft.com/office/drawing/2014/main" id="{A383EA6C-D18C-F644-A2F7-A71F9A70BB00}"/>
              </a:ext>
            </a:extLst>
          </p:cNvPr>
          <p:cNvSpPr txBox="1">
            <a:spLocks/>
          </p:cNvSpPr>
          <p:nvPr/>
        </p:nvSpPr>
        <p:spPr>
          <a:xfrm>
            <a:off x="1131875" y="5789723"/>
            <a:ext cx="5929800" cy="72377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Clr>
                <a:schemeClr val="dk1"/>
              </a:buClr>
              <a:buSzPts val="1100"/>
            </a:pPr>
            <a:r>
              <a:rPr lang="en-US" sz="2400" b="1" dirty="0" err="1">
                <a:solidFill>
                  <a:srgbClr val="E43794"/>
                </a:solidFill>
                <a:latin typeface="Avenir Book" panose="02000503020000020003" pitchFamily="2" charset="0"/>
              </a:rPr>
              <a:t>Arctur</a:t>
            </a:r>
            <a:r>
              <a:rPr lang="en-US" sz="2400" b="1" dirty="0">
                <a:solidFill>
                  <a:srgbClr val="E43794"/>
                </a:solidFill>
                <a:latin typeface="Avenir Book" panose="02000503020000020003" pitchFamily="2" charset="0"/>
              </a:rPr>
              <a:t>, </a:t>
            </a:r>
            <a:r>
              <a:rPr lang="tr-TR" sz="2400" b="1" dirty="0">
                <a:solidFill>
                  <a:srgbClr val="E43794"/>
                </a:solidFill>
                <a:latin typeface="Avenir Book" panose="02000503020000020003" pitchFamily="2" charset="0"/>
              </a:rPr>
              <a:t>Slovenya</a:t>
            </a:r>
            <a:endParaRPr lang="en-US" sz="2400" b="1" dirty="0">
              <a:solidFill>
                <a:srgbClr val="E43794"/>
              </a:solidFill>
              <a:latin typeface="Avenir Book" panose="02000503020000020003" pitchFamily="2" charset="0"/>
            </a:endParaRPr>
          </a:p>
          <a:p>
            <a:pPr algn="ctr">
              <a:buClr>
                <a:schemeClr val="dk1"/>
              </a:buClr>
              <a:buSzPts val="1100"/>
            </a:pPr>
            <a:r>
              <a:rPr lang="en-US" sz="1200" b="1" u="sng" dirty="0">
                <a:solidFill>
                  <a:schemeClr val="hlink"/>
                </a:solidFill>
                <a:latin typeface="Avenir Book" panose="02000503020000020003" pitchFamily="2" charset="0"/>
                <a:hlinkClick r:id="rId3"/>
              </a:rPr>
              <a:t>www.arctur.si</a:t>
            </a:r>
            <a:endParaRPr lang="en-US" sz="1200" b="1" dirty="0">
              <a:solidFill>
                <a:srgbClr val="E43794"/>
              </a:solidFill>
              <a:latin typeface="Avenir Book" panose="02000503020000020003" pitchFamily="2" charset="0"/>
            </a:endParaRPr>
          </a:p>
        </p:txBody>
      </p:sp>
    </p:spTree>
    <p:extLst>
      <p:ext uri="{BB962C8B-B14F-4D97-AF65-F5344CB8AC3E}">
        <p14:creationId xmlns:p14="http://schemas.microsoft.com/office/powerpoint/2010/main" val="2248037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5B65EC12-98A7-F444-9986-70791263665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latin typeface="Avenir Book" panose="02000503020000020003" pitchFamily="2" charset="0"/>
              </a:rPr>
              <a:pPr marL="0" lvl="0" indent="0" algn="r" rtl="0">
                <a:spcBef>
                  <a:spcPts val="0"/>
                </a:spcBef>
                <a:spcAft>
                  <a:spcPts val="0"/>
                </a:spcAft>
                <a:buNone/>
              </a:pPr>
              <a:t>29</a:t>
            </a:fld>
            <a:endParaRPr lang="en-US">
              <a:latin typeface="Avenir Book" panose="02000503020000020003" pitchFamily="2" charset="0"/>
            </a:endParaRPr>
          </a:p>
        </p:txBody>
      </p:sp>
      <p:sp>
        <p:nvSpPr>
          <p:cNvPr id="6" name="Google Shape;554;p32">
            <a:extLst>
              <a:ext uri="{FF2B5EF4-FFF2-40B4-BE49-F238E27FC236}">
                <a16:creationId xmlns:a16="http://schemas.microsoft.com/office/drawing/2014/main" id="{AB053BBB-819A-A941-BA0C-1E6F73F223BB}"/>
              </a:ext>
            </a:extLst>
          </p:cNvPr>
          <p:cNvSpPr txBox="1">
            <a:spLocks/>
          </p:cNvSpPr>
          <p:nvPr/>
        </p:nvSpPr>
        <p:spPr>
          <a:xfrm>
            <a:off x="1007825" y="2586322"/>
            <a:ext cx="5726100" cy="436987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tr-TR" sz="1100" dirty="0" err="1"/>
              <a:t>Destination</a:t>
            </a:r>
            <a:r>
              <a:rPr lang="tr-TR" sz="1100" dirty="0"/>
              <a:t> </a:t>
            </a:r>
            <a:r>
              <a:rPr lang="tr-TR" sz="1100" dirty="0" err="1"/>
              <a:t>Makers</a:t>
            </a:r>
            <a:r>
              <a:rPr lang="tr-TR" sz="1100" dirty="0"/>
              <a:t>, kültürel miras destinasyonlarını en son pazar trendlerine göre geliştirmek ve tanıtmak için yerel topluluklarla birlikte çalışmak amacıyla 2014'ten beri faaliyet gösteren bir butik danışmanlık şirketidir. Ekip, marjinal alanların potansiyelini serbest bırakmak için uluslararası kabul görmüş en iyi uygulamaları geliştirmeye dahil olmuştur. Yeni deneyimler şekillendirmeyi ve alışılmışın dışında otantik, sürdürülebilir turizm destinasyonları yaratmayı amaçlıyorlar.</a:t>
            </a:r>
          </a:p>
          <a:p>
            <a:pPr algn="just"/>
            <a:r>
              <a:rPr lang="tr-TR" sz="1100" dirty="0"/>
              <a:t> </a:t>
            </a:r>
          </a:p>
          <a:p>
            <a:pPr algn="just"/>
            <a:r>
              <a:rPr lang="tr-TR" sz="1100" dirty="0" err="1"/>
              <a:t>Destination</a:t>
            </a:r>
            <a:r>
              <a:rPr lang="tr-TR" sz="1100" dirty="0"/>
              <a:t> </a:t>
            </a:r>
            <a:r>
              <a:rPr lang="tr-TR" sz="1100" dirty="0" err="1"/>
              <a:t>Makers</a:t>
            </a:r>
            <a:r>
              <a:rPr lang="tr-TR" sz="1100" dirty="0"/>
              <a:t>, destinasyonlarını pratik eğitim çözümleriyle destekler ve kusursuz tavsiye ve motivasyon sağlar. Ortak tasarlanmış destinasyon stratejileri, araştırma, markalaşma ve pazarlama, deneyim tasarım atölyeleri ve eğitim, savunuculuk ve topluluk oluşturma, DMC/DMO'nun başlatılması ve ayrıca Avrupa ağları ve işbirliği programları.</a:t>
            </a:r>
          </a:p>
          <a:p>
            <a:pPr algn="just">
              <a:buClr>
                <a:srgbClr val="7F7F7F"/>
              </a:buClr>
              <a:buSzPts val="1200"/>
            </a:pPr>
            <a:endParaRPr lang="en-US" dirty="0">
              <a:solidFill>
                <a:schemeClr val="tx1">
                  <a:lumMod val="50000"/>
                  <a:lumOff val="50000"/>
                </a:schemeClr>
              </a:solidFill>
              <a:latin typeface="Avenir Book" panose="02000503020000020003" pitchFamily="2" charset="0"/>
            </a:endParaRPr>
          </a:p>
          <a:p>
            <a:pPr algn="just">
              <a:buClr>
                <a:srgbClr val="7F7F7F"/>
              </a:buClr>
              <a:buSzPts val="1200"/>
            </a:pPr>
            <a:r>
              <a:rPr lang="tr-TR" dirty="0">
                <a:solidFill>
                  <a:schemeClr val="tx1">
                    <a:lumMod val="50000"/>
                    <a:lumOff val="50000"/>
                  </a:schemeClr>
                </a:solidFill>
                <a:latin typeface="Avenir Book" panose="02000503020000020003" pitchFamily="2" charset="0"/>
              </a:rPr>
              <a:t>Destinasyon pazarlaması ve yönetim içerikleri şu şekildedir;</a:t>
            </a:r>
            <a:endParaRPr lang="en-US" dirty="0">
              <a:solidFill>
                <a:schemeClr val="tx1">
                  <a:lumMod val="50000"/>
                  <a:lumOff val="50000"/>
                </a:schemeClr>
              </a:solidFill>
              <a:latin typeface="Avenir Book" panose="02000503020000020003" pitchFamily="2" charset="0"/>
            </a:endParaRPr>
          </a:p>
          <a:p>
            <a:pPr algn="just">
              <a:buClr>
                <a:srgbClr val="7F7F7F"/>
              </a:buClr>
              <a:buSzPts val="1200"/>
            </a:pPr>
            <a:endParaRPr lang="en-US" dirty="0">
              <a:solidFill>
                <a:schemeClr val="tx1">
                  <a:lumMod val="50000"/>
                  <a:lumOff val="50000"/>
                </a:schemeClr>
              </a:solidFill>
              <a:latin typeface="Avenir Book" panose="02000503020000020003" pitchFamily="2" charset="0"/>
            </a:endParaRPr>
          </a:p>
          <a:p>
            <a:pPr marL="457200" indent="-304800" algn="just">
              <a:buSzPts val="1200"/>
              <a:buFont typeface="Arial"/>
              <a:buChar char="●"/>
            </a:pPr>
            <a:r>
              <a:rPr lang="tr-TR" dirty="0">
                <a:solidFill>
                  <a:schemeClr val="tx1">
                    <a:lumMod val="50000"/>
                    <a:lumOff val="50000"/>
                  </a:schemeClr>
                </a:solidFill>
                <a:latin typeface="Avenir Book" panose="02000503020000020003" pitchFamily="2" charset="0"/>
              </a:rPr>
              <a:t>Turizm ürünlerinin analizi</a:t>
            </a:r>
            <a:endParaRPr lang="en-US" dirty="0">
              <a:solidFill>
                <a:schemeClr val="tx1">
                  <a:lumMod val="50000"/>
                  <a:lumOff val="50000"/>
                </a:schemeClr>
              </a:solidFill>
              <a:latin typeface="Avenir Book" panose="02000503020000020003" pitchFamily="2" charset="0"/>
            </a:endParaRPr>
          </a:p>
          <a:p>
            <a:pPr marL="457200" indent="-304800" algn="just">
              <a:buSzPts val="1200"/>
              <a:buFont typeface="Arial"/>
              <a:buChar char="●"/>
            </a:pPr>
            <a:r>
              <a:rPr lang="tr-TR" dirty="0">
                <a:solidFill>
                  <a:schemeClr val="tx1">
                    <a:lumMod val="50000"/>
                    <a:lumOff val="50000"/>
                  </a:schemeClr>
                </a:solidFill>
                <a:latin typeface="Avenir Book" panose="02000503020000020003" pitchFamily="2" charset="0"/>
              </a:rPr>
              <a:t>Seyahat/turizm ihtiyaçlarına/motivasyonlarına odaklanarak mevcut ve gelecekteki hedef pazarların analizi</a:t>
            </a:r>
            <a:endParaRPr lang="en-US" dirty="0">
              <a:solidFill>
                <a:schemeClr val="tx1">
                  <a:lumMod val="50000"/>
                  <a:lumOff val="50000"/>
                </a:schemeClr>
              </a:solidFill>
              <a:latin typeface="Avenir Book" panose="02000503020000020003" pitchFamily="2" charset="0"/>
            </a:endParaRPr>
          </a:p>
          <a:p>
            <a:pPr marL="457200" indent="-304800" algn="just">
              <a:buSzPts val="1200"/>
              <a:buFont typeface="Arial"/>
              <a:buChar char="●"/>
            </a:pPr>
            <a:r>
              <a:rPr lang="tr-TR" dirty="0">
                <a:solidFill>
                  <a:schemeClr val="tx1">
                    <a:lumMod val="50000"/>
                    <a:lumOff val="50000"/>
                  </a:schemeClr>
                </a:solidFill>
                <a:latin typeface="Avenir Book" panose="02000503020000020003" pitchFamily="2" charset="0"/>
              </a:rPr>
              <a:t>Bu ihtiyaçları karşılayan özel bir destinasyon stratejisinin geliştirilmesi</a:t>
            </a:r>
            <a:endParaRPr lang="en-US" dirty="0">
              <a:solidFill>
                <a:schemeClr val="tx1">
                  <a:lumMod val="50000"/>
                  <a:lumOff val="50000"/>
                </a:schemeClr>
              </a:solidFill>
              <a:latin typeface="Avenir Book" panose="02000503020000020003" pitchFamily="2" charset="0"/>
            </a:endParaRPr>
          </a:p>
          <a:p>
            <a:pPr marL="457200" indent="-304800" algn="just">
              <a:buSzPts val="1200"/>
              <a:buFont typeface="Arial"/>
              <a:buChar char="●"/>
            </a:pPr>
            <a:r>
              <a:rPr lang="tr-TR" dirty="0">
                <a:solidFill>
                  <a:schemeClr val="tx1">
                    <a:lumMod val="50000"/>
                    <a:lumOff val="50000"/>
                  </a:schemeClr>
                </a:solidFill>
                <a:latin typeface="Avenir Book" panose="02000503020000020003" pitchFamily="2" charset="0"/>
              </a:rPr>
              <a:t>Halihazırda bölgede faaliyet gösteren kilit paydaşların katılımı</a:t>
            </a:r>
            <a:endParaRPr lang="en-US" dirty="0">
              <a:solidFill>
                <a:schemeClr val="tx1">
                  <a:lumMod val="50000"/>
                  <a:lumOff val="50000"/>
                </a:schemeClr>
              </a:solidFill>
              <a:latin typeface="Avenir Book" panose="02000503020000020003" pitchFamily="2" charset="0"/>
            </a:endParaRPr>
          </a:p>
          <a:p>
            <a:pPr marL="457200" indent="-304800" algn="just">
              <a:buSzPts val="1200"/>
              <a:buFont typeface="Arial"/>
              <a:buChar char="●"/>
            </a:pPr>
            <a:r>
              <a:rPr lang="tr-TR" dirty="0">
                <a:solidFill>
                  <a:schemeClr val="tx1">
                    <a:lumMod val="50000"/>
                    <a:lumOff val="50000"/>
                  </a:schemeClr>
                </a:solidFill>
                <a:latin typeface="Avenir Book" panose="02000503020000020003" pitchFamily="2" charset="0"/>
              </a:rPr>
              <a:t>Dijital içerik ve fon yatırımların durdurulması ile otantik yerel deneyimlerin inşası</a:t>
            </a:r>
            <a:endParaRPr lang="en-US" dirty="0">
              <a:solidFill>
                <a:schemeClr val="tx1">
                  <a:lumMod val="50000"/>
                  <a:lumOff val="50000"/>
                </a:schemeClr>
              </a:solidFill>
              <a:latin typeface="Avenir Book" panose="02000503020000020003" pitchFamily="2" charset="0"/>
            </a:endParaRPr>
          </a:p>
          <a:p>
            <a:pPr marL="457200" algn="just">
              <a:buSzPts val="1200"/>
            </a:pPr>
            <a:endParaRPr lang="en-US" dirty="0">
              <a:solidFill>
                <a:schemeClr val="tx1">
                  <a:lumMod val="50000"/>
                  <a:lumOff val="50000"/>
                </a:schemeClr>
              </a:solidFill>
              <a:latin typeface="Avenir Book" panose="02000503020000020003" pitchFamily="2" charset="0"/>
            </a:endParaRPr>
          </a:p>
          <a:p>
            <a:pPr>
              <a:buClr>
                <a:srgbClr val="7F7F7F"/>
              </a:buClr>
              <a:buSzPts val="1200"/>
            </a:pPr>
            <a:endParaRPr lang="en-US" dirty="0">
              <a:solidFill>
                <a:schemeClr val="tx1">
                  <a:lumMod val="50000"/>
                  <a:lumOff val="50000"/>
                </a:schemeClr>
              </a:solidFill>
              <a:latin typeface="Avenir Book" panose="02000503020000020003" pitchFamily="2" charset="0"/>
            </a:endParaRPr>
          </a:p>
        </p:txBody>
      </p:sp>
      <p:sp>
        <p:nvSpPr>
          <p:cNvPr id="7" name="Google Shape;555;p32">
            <a:extLst>
              <a:ext uri="{FF2B5EF4-FFF2-40B4-BE49-F238E27FC236}">
                <a16:creationId xmlns:a16="http://schemas.microsoft.com/office/drawing/2014/main" id="{65C3B1B0-86EC-C34D-9664-66C3665977E1}"/>
              </a:ext>
            </a:extLst>
          </p:cNvPr>
          <p:cNvSpPr txBox="1">
            <a:spLocks/>
          </p:cNvSpPr>
          <p:nvPr/>
        </p:nvSpPr>
        <p:spPr>
          <a:xfrm>
            <a:off x="1131875" y="1597897"/>
            <a:ext cx="5929800" cy="7197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Clr>
                <a:schemeClr val="dk1"/>
              </a:buClr>
              <a:buSzPts val="1100"/>
            </a:pPr>
            <a:r>
              <a:rPr lang="en-US" sz="2400" b="1" dirty="0">
                <a:solidFill>
                  <a:srgbClr val="E43794"/>
                </a:solidFill>
                <a:latin typeface="Avenir Book" panose="02000503020000020003" pitchFamily="2" charset="0"/>
              </a:rPr>
              <a:t>Destination Makers, </a:t>
            </a:r>
            <a:r>
              <a:rPr lang="tr-TR" sz="2400" b="1" dirty="0">
                <a:solidFill>
                  <a:srgbClr val="E43794"/>
                </a:solidFill>
                <a:latin typeface="Avenir Book" panose="02000503020000020003" pitchFamily="2" charset="0"/>
              </a:rPr>
              <a:t>İtalya</a:t>
            </a:r>
            <a:endParaRPr lang="en-US" sz="2400" b="1" dirty="0">
              <a:solidFill>
                <a:srgbClr val="E43794"/>
              </a:solidFill>
              <a:latin typeface="Avenir Book" panose="02000503020000020003" pitchFamily="2" charset="0"/>
            </a:endParaRPr>
          </a:p>
          <a:p>
            <a:pPr algn="ctr">
              <a:buClr>
                <a:schemeClr val="dk1"/>
              </a:buClr>
              <a:buSzPts val="1100"/>
            </a:pPr>
            <a:r>
              <a:rPr lang="en-US" sz="1200" b="1" u="sng" dirty="0">
                <a:solidFill>
                  <a:schemeClr val="hlink"/>
                </a:solidFill>
                <a:latin typeface="Avenir Book" panose="02000503020000020003" pitchFamily="2" charset="0"/>
                <a:hlinkClick r:id="rId2"/>
              </a:rPr>
              <a:t>www.destination-makers.com</a:t>
            </a:r>
            <a:endParaRPr lang="en-US" dirty="0">
              <a:latin typeface="Avenir Book" panose="02000503020000020003" pitchFamily="2" charset="0"/>
            </a:endParaRPr>
          </a:p>
        </p:txBody>
      </p:sp>
    </p:spTree>
    <p:extLst>
      <p:ext uri="{BB962C8B-B14F-4D97-AF65-F5344CB8AC3E}">
        <p14:creationId xmlns:p14="http://schemas.microsoft.com/office/powerpoint/2010/main" val="3064971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
          <p:cNvSpPr txBox="1">
            <a:spLocks noGrp="1"/>
          </p:cNvSpPr>
          <p:nvPr>
            <p:ph type="sldNum" idx="12"/>
          </p:nvPr>
        </p:nvSpPr>
        <p:spPr>
          <a:xfrm>
            <a:off x="4924799" y="10435012"/>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100"/>
              <a:buNone/>
            </a:pPr>
            <a:fld id="{00000000-1234-1234-1234-123412341234}" type="slidenum">
              <a:rPr lang="en-US"/>
              <a:pPr marL="0" lvl="0" indent="0" algn="r" rtl="0">
                <a:lnSpc>
                  <a:spcPct val="100000"/>
                </a:lnSpc>
                <a:spcBef>
                  <a:spcPts val="0"/>
                </a:spcBef>
                <a:spcAft>
                  <a:spcPts val="0"/>
                </a:spcAft>
                <a:buSzPts val="1100"/>
                <a:buNone/>
              </a:pPr>
              <a:t>3</a:t>
            </a:fld>
            <a:endParaRPr/>
          </a:p>
        </p:txBody>
      </p:sp>
      <p:sp>
        <p:nvSpPr>
          <p:cNvPr id="230" name="Google Shape;230;p3"/>
          <p:cNvSpPr txBox="1">
            <a:spLocks noGrp="1"/>
          </p:cNvSpPr>
          <p:nvPr>
            <p:ph type="body" idx="1"/>
          </p:nvPr>
        </p:nvSpPr>
        <p:spPr>
          <a:xfrm>
            <a:off x="3085545" y="327363"/>
            <a:ext cx="2136861" cy="70831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E43794"/>
              </a:buClr>
              <a:buSzPts val="4000"/>
              <a:buNone/>
            </a:pPr>
            <a:r>
              <a:rPr lang="en-US"/>
              <a:t>Who We Are</a:t>
            </a:r>
            <a:endParaRPr/>
          </a:p>
        </p:txBody>
      </p:sp>
      <p:sp>
        <p:nvSpPr>
          <p:cNvPr id="231" name="Google Shape;231;p3"/>
          <p:cNvSpPr txBox="1">
            <a:spLocks noGrp="1"/>
          </p:cNvSpPr>
          <p:nvPr>
            <p:ph type="body" idx="3"/>
          </p:nvPr>
        </p:nvSpPr>
        <p:spPr>
          <a:xfrm>
            <a:off x="3085545" y="2483034"/>
            <a:ext cx="4377573" cy="756556"/>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rgbClr val="7F7F7F"/>
              </a:buClr>
              <a:buSzPts val="1200"/>
              <a:buNone/>
            </a:pPr>
            <a:r>
              <a:rPr lang="en-US"/>
              <a:t>Click here to type</a:t>
            </a:r>
            <a:endParaRPr/>
          </a:p>
        </p:txBody>
      </p:sp>
      <p:sp>
        <p:nvSpPr>
          <p:cNvPr id="232" name="Google Shape;232;p3"/>
          <p:cNvSpPr txBox="1">
            <a:spLocks noGrp="1"/>
          </p:cNvSpPr>
          <p:nvPr>
            <p:ph type="body" idx="4"/>
          </p:nvPr>
        </p:nvSpPr>
        <p:spPr>
          <a:xfrm>
            <a:off x="3085545" y="1522973"/>
            <a:ext cx="4377573" cy="626742"/>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rgbClr val="E43794"/>
              </a:buClr>
              <a:buSzPts val="2000"/>
              <a:buNone/>
            </a:pPr>
            <a:r>
              <a:rPr lang="en-US"/>
              <a:t>Your short description for slide</a:t>
            </a:r>
            <a:endParaRPr/>
          </a:p>
        </p:txBody>
      </p:sp>
      <p:pic>
        <p:nvPicPr>
          <p:cNvPr id="233" name="Google Shape;233;p3" descr="A picture containing building material, dark, stone&#10;&#10;Description automatically generated"/>
          <p:cNvPicPr preferRelativeResize="0">
            <a:picLocks noGrp="1"/>
          </p:cNvPicPr>
          <p:nvPr>
            <p:ph type="pic" idx="2"/>
          </p:nvPr>
        </p:nvPicPr>
        <p:blipFill rotWithShape="1">
          <a:blip r:embed="rId3">
            <a:alphaModFix/>
          </a:blip>
          <a:srcRect t="-15331" r="-31218" b="-15023"/>
          <a:stretch/>
        </p:blipFill>
        <p:spPr>
          <a:xfrm>
            <a:off x="0" y="0"/>
            <a:ext cx="7775700" cy="10907700"/>
          </a:xfrm>
          <a:prstGeom prst="rect">
            <a:avLst/>
          </a:prstGeom>
          <a:solidFill>
            <a:srgbClr val="FBE000"/>
          </a:solidFill>
          <a:ln>
            <a:noFill/>
          </a:ln>
        </p:spPr>
      </p:pic>
      <p:sp>
        <p:nvSpPr>
          <p:cNvPr id="234" name="Google Shape;234;p3"/>
          <p:cNvSpPr txBox="1"/>
          <p:nvPr/>
        </p:nvSpPr>
        <p:spPr>
          <a:xfrm>
            <a:off x="4021218" y="-84912"/>
            <a:ext cx="3441900" cy="5473776"/>
          </a:xfrm>
          <a:prstGeom prst="rect">
            <a:avLst/>
          </a:prstGeom>
          <a:noFill/>
          <a:ln>
            <a:noFill/>
          </a:ln>
        </p:spPr>
        <p:txBody>
          <a:bodyPr spcFirstLastPara="1" wrap="square" lIns="91425" tIns="91425" rIns="91425" bIns="91425" anchor="t" anchorCtr="0">
            <a:spAutoFit/>
          </a:bodyPr>
          <a:lstStyle/>
          <a:p>
            <a:pPr algn="ctr">
              <a:lnSpc>
                <a:spcPct val="115000"/>
              </a:lnSpc>
              <a:buSzPts val="2000"/>
            </a:pPr>
            <a:br>
              <a:rPr lang="tr-TR" sz="3200" dirty="0"/>
            </a:br>
            <a:r>
              <a:rPr lang="tr-TR" sz="3200" b="1" i="1" dirty="0">
                <a:solidFill>
                  <a:srgbClr val="FF3399"/>
                </a:solidFill>
              </a:rPr>
              <a:t>“Kişinin kültürünü, değerlerini ve geleneklerini sürdürmek, bedelin ötesindedir.’’</a:t>
            </a:r>
            <a:endParaRPr sz="3200" b="1" i="0" u="none" strike="noStrike" cap="none" dirty="0">
              <a:solidFill>
                <a:srgbClr val="E43794"/>
              </a:solidFill>
              <a:highlight>
                <a:srgbClr val="FBE000"/>
              </a:highlight>
              <a:latin typeface="Avenir"/>
              <a:ea typeface="Avenir"/>
              <a:cs typeface="Avenir"/>
              <a:sym typeface="Avenir"/>
            </a:endParaRPr>
          </a:p>
          <a:p>
            <a:pPr marL="457200" marR="0" lvl="0" indent="-355600" algn="r" rtl="0">
              <a:lnSpc>
                <a:spcPct val="115000"/>
              </a:lnSpc>
              <a:spcBef>
                <a:spcPts val="1500"/>
              </a:spcBef>
              <a:spcAft>
                <a:spcPts val="0"/>
              </a:spcAft>
              <a:buClr>
                <a:srgbClr val="E43794"/>
              </a:buClr>
              <a:buSzPts val="2000"/>
              <a:buFont typeface="Avenir"/>
              <a:buChar char="-"/>
            </a:pPr>
            <a:r>
              <a:rPr lang="en-US" sz="3200" b="1" i="1" u="none" strike="noStrike" cap="none" dirty="0" err="1">
                <a:solidFill>
                  <a:srgbClr val="E43794"/>
                </a:solidFill>
                <a:highlight>
                  <a:srgbClr val="FBE000"/>
                </a:highlight>
                <a:latin typeface="Avenir"/>
                <a:ea typeface="Avenir"/>
                <a:cs typeface="Avenir"/>
                <a:sym typeface="Avenir"/>
              </a:rPr>
              <a:t>Getano</a:t>
            </a:r>
            <a:r>
              <a:rPr lang="en-US" sz="3200" b="1" i="1" u="none" strike="noStrike" cap="none" dirty="0">
                <a:solidFill>
                  <a:srgbClr val="E43794"/>
                </a:solidFill>
                <a:highlight>
                  <a:srgbClr val="FBE000"/>
                </a:highlight>
                <a:latin typeface="Avenir"/>
                <a:ea typeface="Avenir"/>
                <a:cs typeface="Avenir"/>
                <a:sym typeface="Avenir"/>
              </a:rPr>
              <a:t> Lui</a:t>
            </a:r>
            <a:endParaRPr sz="3200" b="1" i="1" u="none" strike="noStrike" cap="none" dirty="0">
              <a:solidFill>
                <a:srgbClr val="E43794"/>
              </a:solidFill>
              <a:highlight>
                <a:srgbClr val="FBE000"/>
              </a:highlight>
              <a:latin typeface="Avenir"/>
              <a:ea typeface="Avenir"/>
              <a:cs typeface="Avenir"/>
              <a:sym typeface="Aveni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4"/>
          <p:cNvSpPr txBox="1">
            <a:spLocks noGrp="1"/>
          </p:cNvSpPr>
          <p:nvPr>
            <p:ph type="sldNum" idx="12"/>
          </p:nvPr>
        </p:nvSpPr>
        <p:spPr>
          <a:xfrm>
            <a:off x="4924799" y="10435012"/>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100"/>
              <a:buNone/>
            </a:pPr>
            <a:fld id="{00000000-1234-1234-1234-123412341234}" type="slidenum">
              <a:rPr lang="en-US"/>
              <a:pPr marL="0" lvl="0" indent="0" algn="r" rtl="0">
                <a:lnSpc>
                  <a:spcPct val="100000"/>
                </a:lnSpc>
                <a:spcBef>
                  <a:spcPts val="0"/>
                </a:spcBef>
                <a:spcAft>
                  <a:spcPts val="0"/>
                </a:spcAft>
                <a:buSzPts val="1100"/>
                <a:buNone/>
              </a:pPr>
              <a:t>4</a:t>
            </a:fld>
            <a:endParaRPr/>
          </a:p>
        </p:txBody>
      </p:sp>
      <p:sp>
        <p:nvSpPr>
          <p:cNvPr id="240" name="Google Shape;240;p4"/>
          <p:cNvSpPr txBox="1">
            <a:spLocks noGrp="1"/>
          </p:cNvSpPr>
          <p:nvPr>
            <p:ph type="body" idx="1"/>
          </p:nvPr>
        </p:nvSpPr>
        <p:spPr>
          <a:xfrm>
            <a:off x="3071725" y="7155232"/>
            <a:ext cx="4418100" cy="70831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E43794"/>
              </a:buClr>
              <a:buSzPts val="4000"/>
              <a:buNone/>
            </a:pPr>
            <a:r>
              <a:rPr lang="en-US"/>
              <a:t>Your Title Here</a:t>
            </a:r>
            <a:endParaRPr/>
          </a:p>
        </p:txBody>
      </p:sp>
      <p:sp>
        <p:nvSpPr>
          <p:cNvPr id="241" name="Google Shape;241;p4"/>
          <p:cNvSpPr txBox="1">
            <a:spLocks noGrp="1"/>
          </p:cNvSpPr>
          <p:nvPr>
            <p:ph type="body" idx="3"/>
          </p:nvPr>
        </p:nvSpPr>
        <p:spPr>
          <a:xfrm>
            <a:off x="3071725" y="8864473"/>
            <a:ext cx="4377573" cy="756556"/>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7F7F7F"/>
              </a:buClr>
              <a:buSzPts val="1200"/>
              <a:buNone/>
            </a:pPr>
            <a:r>
              <a:rPr lang="en-US"/>
              <a:t>Click to type</a:t>
            </a:r>
            <a:endParaRPr/>
          </a:p>
        </p:txBody>
      </p:sp>
      <p:sp>
        <p:nvSpPr>
          <p:cNvPr id="242" name="Google Shape;242;p4"/>
          <p:cNvSpPr txBox="1">
            <a:spLocks noGrp="1"/>
          </p:cNvSpPr>
          <p:nvPr>
            <p:ph type="body" idx="4"/>
          </p:nvPr>
        </p:nvSpPr>
        <p:spPr>
          <a:xfrm>
            <a:off x="3071725" y="7878289"/>
            <a:ext cx="4377573" cy="626742"/>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E43794"/>
              </a:buClr>
              <a:buSzPts val="2000"/>
              <a:buNone/>
            </a:pPr>
            <a:r>
              <a:rPr lang="en-US"/>
              <a:t>Your short description for slide</a:t>
            </a:r>
            <a:endParaRPr/>
          </a:p>
        </p:txBody>
      </p:sp>
      <p:pic>
        <p:nvPicPr>
          <p:cNvPr id="243" name="Google Shape;243;p4" descr="A person standing in front of a building with columns&#10;&#10;Description automatically generated with low confidence"/>
          <p:cNvPicPr preferRelativeResize="0">
            <a:picLocks noGrp="1"/>
          </p:cNvPicPr>
          <p:nvPr>
            <p:ph type="pic" idx="2"/>
          </p:nvPr>
        </p:nvPicPr>
        <p:blipFill rotWithShape="1">
          <a:blip r:embed="rId3">
            <a:alphaModFix/>
          </a:blip>
          <a:srcRect/>
          <a:stretch/>
        </p:blipFill>
        <p:spPr>
          <a:xfrm>
            <a:off x="0" y="1"/>
            <a:ext cx="7775577" cy="10907716"/>
          </a:xfrm>
          <a:prstGeom prst="rect">
            <a:avLst/>
          </a:prstGeom>
          <a:noFill/>
          <a:ln>
            <a:noFill/>
          </a:ln>
        </p:spPr>
      </p:pic>
      <p:sp>
        <p:nvSpPr>
          <p:cNvPr id="244" name="Google Shape;244;p4"/>
          <p:cNvSpPr/>
          <p:nvPr/>
        </p:nvSpPr>
        <p:spPr>
          <a:xfrm>
            <a:off x="-22210" y="-1"/>
            <a:ext cx="2841931" cy="5425000"/>
          </a:xfrm>
          <a:prstGeom prst="rect">
            <a:avLst/>
          </a:prstGeom>
          <a:gradFill>
            <a:gsLst>
              <a:gs pos="0">
                <a:srgbClr val="E43794"/>
              </a:gs>
              <a:gs pos="58999">
                <a:srgbClr val="E43794">
                  <a:alpha val="52549"/>
                </a:srgbClr>
              </a:gs>
              <a:gs pos="100000">
                <a:srgbClr val="E43794">
                  <a:alpha val="52549"/>
                </a:srgbClr>
              </a:gs>
            </a:gsLst>
            <a:lin ang="5400000" scaled="0"/>
          </a:gradFill>
          <a:ln>
            <a:noFill/>
          </a:ln>
        </p:spPr>
        <p:txBody>
          <a:bodyPr spcFirstLastPara="1" wrap="square" lIns="145425" tIns="72700" rIns="145425" bIns="72700" anchor="t" anchorCtr="0">
            <a:noAutofit/>
          </a:bodyPr>
          <a:lstStyle/>
          <a:p>
            <a:pPr marL="0" marR="0" lvl="0" indent="0" algn="ctr" rtl="0">
              <a:lnSpc>
                <a:spcPct val="100000"/>
              </a:lnSpc>
              <a:spcBef>
                <a:spcPts val="0"/>
              </a:spcBef>
              <a:spcAft>
                <a:spcPts val="0"/>
              </a:spcAft>
              <a:buClr>
                <a:srgbClr val="000000"/>
              </a:buClr>
              <a:buSzPts val="4294"/>
              <a:buFont typeface="Arial"/>
              <a:buNone/>
            </a:pPr>
            <a:endParaRPr sz="4294" b="0" i="0" u="none" strike="noStrike" cap="none">
              <a:solidFill>
                <a:schemeClr val="dk1"/>
              </a:solidFill>
              <a:latin typeface="Calibri"/>
              <a:ea typeface="Calibri"/>
              <a:cs typeface="Calibri"/>
              <a:sym typeface="Calibri"/>
            </a:endParaRPr>
          </a:p>
        </p:txBody>
      </p:sp>
      <p:pic>
        <p:nvPicPr>
          <p:cNvPr id="245" name="Google Shape;245;p4" descr="Logo&#10;&#10;Description automatically generated"/>
          <p:cNvPicPr preferRelativeResize="0"/>
          <p:nvPr/>
        </p:nvPicPr>
        <p:blipFill rotWithShape="1">
          <a:blip r:embed="rId4">
            <a:alphaModFix/>
          </a:blip>
          <a:srcRect/>
          <a:stretch/>
        </p:blipFill>
        <p:spPr>
          <a:xfrm>
            <a:off x="75121" y="1503964"/>
            <a:ext cx="2647267" cy="2417069"/>
          </a:xfrm>
          <a:prstGeom prst="rect">
            <a:avLst/>
          </a:prstGeom>
          <a:noFill/>
          <a:ln>
            <a:noFill/>
          </a:ln>
        </p:spPr>
      </p:pic>
      <p:sp>
        <p:nvSpPr>
          <p:cNvPr id="246" name="Google Shape;246;p4"/>
          <p:cNvSpPr/>
          <p:nvPr/>
        </p:nvSpPr>
        <p:spPr>
          <a:xfrm>
            <a:off x="2819725" y="5425000"/>
            <a:ext cx="4955700" cy="2094000"/>
          </a:xfrm>
          <a:prstGeom prst="rect">
            <a:avLst/>
          </a:prstGeom>
          <a:solidFill>
            <a:srgbClr val="FBE000"/>
          </a:solidFill>
          <a:ln w="9525" cap="flat" cmpd="sng">
            <a:solidFill>
              <a:srgbClr val="FBE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4"/>
          <p:cNvSpPr txBox="1"/>
          <p:nvPr/>
        </p:nvSpPr>
        <p:spPr>
          <a:xfrm>
            <a:off x="3330613" y="5825488"/>
            <a:ext cx="3859800" cy="129263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err="1">
                <a:solidFill>
                  <a:srgbClr val="E43794"/>
                </a:solidFill>
                <a:latin typeface="Avenir"/>
                <a:ea typeface="Avenir"/>
                <a:cs typeface="Avenir"/>
                <a:sym typeface="Avenir"/>
              </a:rPr>
              <a:t>Insites</a:t>
            </a:r>
            <a:r>
              <a:rPr lang="en-US" sz="3600" b="1" i="0" u="none" strike="noStrike" cap="none" dirty="0">
                <a:solidFill>
                  <a:srgbClr val="E43794"/>
                </a:solidFill>
                <a:latin typeface="Avenir"/>
                <a:ea typeface="Avenir"/>
                <a:cs typeface="Avenir"/>
                <a:sym typeface="Avenir"/>
              </a:rPr>
              <a:t> </a:t>
            </a:r>
            <a:r>
              <a:rPr lang="tr-TR" sz="3600" b="1" dirty="0" err="1">
                <a:solidFill>
                  <a:srgbClr val="E43794"/>
                </a:solidFill>
                <a:latin typeface="Avenir"/>
                <a:ea typeface="Avenir"/>
                <a:cs typeface="Avenir"/>
                <a:sym typeface="Avenir"/>
              </a:rPr>
              <a:t>P</a:t>
            </a:r>
            <a:r>
              <a:rPr lang="en-US" sz="3600" b="1" i="0" u="none" strike="noStrike" cap="none" dirty="0" err="1">
                <a:solidFill>
                  <a:srgbClr val="E43794"/>
                </a:solidFill>
                <a:latin typeface="Avenir"/>
                <a:ea typeface="Avenir"/>
                <a:cs typeface="Avenir"/>
                <a:sym typeface="Avenir"/>
              </a:rPr>
              <a:t>roje</a:t>
            </a:r>
            <a:r>
              <a:rPr lang="tr-TR" sz="3600" b="1" i="0" u="none" strike="noStrike" cap="none" dirty="0">
                <a:solidFill>
                  <a:srgbClr val="E43794"/>
                </a:solidFill>
                <a:latin typeface="Avenir"/>
                <a:ea typeface="Avenir"/>
                <a:cs typeface="Avenir"/>
                <a:sym typeface="Avenir"/>
              </a:rPr>
              <a:t>si Hakkında</a:t>
            </a:r>
            <a:endParaRPr sz="3600" b="1" i="0" u="none" strike="noStrike" cap="none" dirty="0">
              <a:solidFill>
                <a:srgbClr val="E43794"/>
              </a:solidFill>
              <a:latin typeface="Avenir"/>
              <a:ea typeface="Avenir"/>
              <a:cs typeface="Avenir"/>
              <a:sym typeface="Aveni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4"/>
                                        </p:tgtEl>
                                        <p:attrNameLst>
                                          <p:attrName>style.visibility</p:attrName>
                                        </p:attrNameLst>
                                      </p:cBhvr>
                                      <p:to>
                                        <p:strVal val="visible"/>
                                      </p:to>
                                    </p:set>
                                    <p:animEffect transition="in" filter="fade">
                                      <p:cBhvr>
                                        <p:cTn id="7" dur="500"/>
                                        <p:tgtEl>
                                          <p:spTgt spid="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pic>
        <p:nvPicPr>
          <p:cNvPr id="253" name="Google Shape;253;p5" descr="A house on a hill&#10;&#10;Description automatically generated with low confidence"/>
          <p:cNvPicPr preferRelativeResize="0">
            <a:picLocks noGrp="1"/>
          </p:cNvPicPr>
          <p:nvPr>
            <p:ph type="pic" idx="2"/>
          </p:nvPr>
        </p:nvPicPr>
        <p:blipFill rotWithShape="1">
          <a:blip r:embed="rId3">
            <a:alphaModFix/>
          </a:blip>
          <a:srcRect/>
          <a:stretch/>
        </p:blipFill>
        <p:spPr>
          <a:xfrm>
            <a:off x="0" y="1"/>
            <a:ext cx="7775576" cy="5453857"/>
          </a:xfrm>
          <a:prstGeom prst="rect">
            <a:avLst/>
          </a:prstGeom>
          <a:noFill/>
          <a:ln>
            <a:noFill/>
          </a:ln>
        </p:spPr>
      </p:pic>
      <p:sp>
        <p:nvSpPr>
          <p:cNvPr id="254" name="Google Shape;254;p5"/>
          <p:cNvSpPr txBox="1">
            <a:spLocks noGrp="1"/>
          </p:cNvSpPr>
          <p:nvPr>
            <p:ph type="body" idx="1"/>
          </p:nvPr>
        </p:nvSpPr>
        <p:spPr>
          <a:xfrm>
            <a:off x="961509" y="5782065"/>
            <a:ext cx="5669477" cy="74851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E43794"/>
              </a:buClr>
              <a:buSzPts val="4000"/>
              <a:buNone/>
            </a:pPr>
            <a:r>
              <a:rPr lang="en-US" dirty="0" err="1"/>
              <a:t>Insites</a:t>
            </a:r>
            <a:r>
              <a:rPr lang="tr-TR" dirty="0"/>
              <a:t> Hakkında</a:t>
            </a:r>
            <a:endParaRPr dirty="0"/>
          </a:p>
        </p:txBody>
      </p:sp>
      <p:sp>
        <p:nvSpPr>
          <p:cNvPr id="255" name="Google Shape;255;p5"/>
          <p:cNvSpPr txBox="1">
            <a:spLocks noGrp="1"/>
          </p:cNvSpPr>
          <p:nvPr>
            <p:ph type="body" idx="4"/>
          </p:nvPr>
        </p:nvSpPr>
        <p:spPr>
          <a:xfrm>
            <a:off x="646875" y="6425725"/>
            <a:ext cx="6526500" cy="3589800"/>
          </a:xfrm>
          <a:prstGeom prst="rect">
            <a:avLst/>
          </a:prstGeom>
          <a:noFill/>
          <a:ln>
            <a:noFill/>
          </a:ln>
        </p:spPr>
        <p:txBody>
          <a:bodyPr spcFirstLastPara="1" wrap="square" lIns="91425" tIns="45700" rIns="91425" bIns="45700" anchor="t" anchorCtr="0">
            <a:noAutofit/>
          </a:bodyPr>
          <a:lstStyle/>
          <a:p>
            <a:pPr algn="just"/>
            <a:br>
              <a:rPr lang="tr-TR" sz="1200" dirty="0">
                <a:solidFill>
                  <a:schemeClr val="bg1">
                    <a:lumMod val="50000"/>
                  </a:schemeClr>
                </a:solidFill>
              </a:rPr>
            </a:br>
            <a:r>
              <a:rPr lang="tr-TR" sz="1200" dirty="0">
                <a:solidFill>
                  <a:schemeClr val="bg1">
                    <a:lumMod val="50000"/>
                  </a:schemeClr>
                </a:solidFill>
              </a:rPr>
              <a:t>“Kişinin kültürünü, değerlerini INSITES, Ocak 2021'den itibaren 2 yılda geliştirilen </a:t>
            </a:r>
            <a:r>
              <a:rPr lang="tr-TR" sz="1200" dirty="0" err="1">
                <a:solidFill>
                  <a:schemeClr val="bg1">
                    <a:lumMod val="50000"/>
                  </a:schemeClr>
                </a:solidFill>
              </a:rPr>
              <a:t>Erasmus</a:t>
            </a:r>
            <a:r>
              <a:rPr lang="tr-TR" sz="1200" dirty="0">
                <a:solidFill>
                  <a:schemeClr val="bg1">
                    <a:lumMod val="50000"/>
                  </a:schemeClr>
                </a:solidFill>
              </a:rPr>
              <a:t>+ programı tarafından finanse edilen bir kültürel miras projesidir. Proje, </a:t>
            </a:r>
            <a:r>
              <a:rPr lang="tr-TR" sz="1200" dirty="0" err="1">
                <a:solidFill>
                  <a:schemeClr val="bg1">
                    <a:lumMod val="50000"/>
                  </a:schemeClr>
                </a:solidFill>
              </a:rPr>
              <a:t>Banbridge</a:t>
            </a:r>
            <a:r>
              <a:rPr lang="tr-TR" sz="1200" dirty="0">
                <a:solidFill>
                  <a:schemeClr val="bg1">
                    <a:lumMod val="50000"/>
                  </a:schemeClr>
                </a:solidFill>
              </a:rPr>
              <a:t> </a:t>
            </a:r>
            <a:r>
              <a:rPr lang="tr-TR" sz="1200" dirty="0" err="1">
                <a:solidFill>
                  <a:schemeClr val="bg1">
                    <a:lumMod val="50000"/>
                  </a:schemeClr>
                </a:solidFill>
              </a:rPr>
              <a:t>District</a:t>
            </a:r>
            <a:r>
              <a:rPr lang="tr-TR" sz="1200" dirty="0">
                <a:solidFill>
                  <a:schemeClr val="bg1">
                    <a:lumMod val="50000"/>
                  </a:schemeClr>
                </a:solidFill>
              </a:rPr>
              <a:t> </a:t>
            </a:r>
            <a:r>
              <a:rPr lang="tr-TR" sz="1200" dirty="0" err="1">
                <a:solidFill>
                  <a:schemeClr val="bg1">
                    <a:lumMod val="50000"/>
                  </a:schemeClr>
                </a:solidFill>
              </a:rPr>
              <a:t>Enterprises</a:t>
            </a:r>
            <a:r>
              <a:rPr lang="tr-TR" sz="1200" dirty="0">
                <a:solidFill>
                  <a:schemeClr val="bg1">
                    <a:lumMod val="50000"/>
                  </a:schemeClr>
                </a:solidFill>
              </a:rPr>
              <a:t> Ltd, İngiltere tarafından yönetilmektedir ve Slovenya, İrlanda, Danimarka, Türkiye, Yunanistan ve İtalya'dan 6 proje ortağı daha içermektedir.</a:t>
            </a:r>
          </a:p>
          <a:p>
            <a:pPr algn="just"/>
            <a:r>
              <a:rPr lang="tr-TR" sz="1200" dirty="0">
                <a:solidFill>
                  <a:schemeClr val="bg1">
                    <a:lumMod val="50000"/>
                  </a:schemeClr>
                </a:solidFill>
              </a:rPr>
              <a:t> </a:t>
            </a:r>
          </a:p>
          <a:p>
            <a:pPr algn="just"/>
            <a:r>
              <a:rPr lang="tr-TR" sz="1200" dirty="0">
                <a:solidFill>
                  <a:schemeClr val="bg1">
                    <a:lumMod val="50000"/>
                  </a:schemeClr>
                </a:solidFill>
              </a:rPr>
              <a:t>	Kültürel miras turizmi, bu sektörde istihdam edilen 8,4 milyon kişi ve her 10 turistten 4'ünün kültürel ve miras tekliflerine göre destinasyonlarını seçmesiyle Avrupa ekonomisinin hayati bir parçasıdır. Ancak Avrupa'nın kültürel mirası tehdit altındadır. Bazı Avrupa kültürel mirası mücevherlerinin çürümesi ve terk edilmesi ve diğerlerinin aşırı geliştirilmesi/duyarsız turizmi, endişe edilecek iki acil alan.</a:t>
            </a:r>
          </a:p>
          <a:p>
            <a:pPr algn="just"/>
            <a:r>
              <a:rPr lang="tr-TR" sz="1200" dirty="0">
                <a:solidFill>
                  <a:schemeClr val="bg1">
                    <a:lumMod val="50000"/>
                  </a:schemeClr>
                </a:solidFill>
              </a:rPr>
              <a:t> </a:t>
            </a:r>
          </a:p>
          <a:p>
            <a:pPr algn="just"/>
            <a:r>
              <a:rPr lang="tr-TR" sz="1200" dirty="0">
                <a:solidFill>
                  <a:schemeClr val="bg1">
                    <a:lumMod val="50000"/>
                  </a:schemeClr>
                </a:solidFill>
              </a:rPr>
              <a:t>	UNESCO'ya göre, gençleri kültürel mirasın gelecekteki koruma eylemlerine dahil eden insan merkezli yaklaşımlar kilit önemdedir, çünkü topluluklar ve insanlar kültürel mirasın temel direnç kaynaklarıdır. Bu, kültürel mirasın yeni yollarla görselleştirilmesi ve yorumlanması ve sürdürülebilir turizmin teşvik edilmesi ihtiyacını vurgulayan AB Komisyonu tarafından da desteklenmektedir.</a:t>
            </a:r>
          </a:p>
          <a:p>
            <a:pPr algn="just"/>
            <a:r>
              <a:rPr lang="tr-TR" sz="1200" dirty="0">
                <a:solidFill>
                  <a:schemeClr val="bg1">
                    <a:lumMod val="50000"/>
                  </a:schemeClr>
                </a:solidFill>
              </a:rPr>
              <a:t> </a:t>
            </a:r>
          </a:p>
          <a:p>
            <a:pPr algn="just"/>
            <a:r>
              <a:rPr lang="tr-TR" sz="1200" b="1" dirty="0">
                <a:solidFill>
                  <a:schemeClr val="bg1">
                    <a:lumMod val="50000"/>
                  </a:schemeClr>
                </a:solidFill>
              </a:rPr>
              <a:t>	Teknoloji ve </a:t>
            </a:r>
            <a:r>
              <a:rPr lang="tr-TR" sz="1200" b="1" dirty="0" err="1">
                <a:solidFill>
                  <a:schemeClr val="bg1">
                    <a:lumMod val="50000"/>
                  </a:schemeClr>
                </a:solidFill>
              </a:rPr>
              <a:t>inovasyon</a:t>
            </a:r>
            <a:r>
              <a:rPr lang="tr-TR" sz="1200" b="1" dirty="0">
                <a:solidFill>
                  <a:schemeClr val="bg1">
                    <a:lumMod val="50000"/>
                  </a:schemeClr>
                </a:solidFill>
              </a:rPr>
              <a:t>, geleceğin ve geleceğin güçlü, sürdürülebilir bir kültürel miras turizm sektörü oluşturmak için Avrupa'da lider bir role sahiptir.</a:t>
            </a:r>
          </a:p>
          <a:p>
            <a:pPr algn="just"/>
            <a:r>
              <a:rPr lang="tr-TR" sz="1200" b="1" dirty="0">
                <a:solidFill>
                  <a:schemeClr val="bg1">
                    <a:lumMod val="50000"/>
                  </a:schemeClr>
                </a:solidFill>
              </a:rPr>
              <a:t>	ve geleneklerini sürdürmek, bedelin ötesindedir.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6"/>
          <p:cNvSpPr txBox="1">
            <a:spLocks noGrp="1"/>
          </p:cNvSpPr>
          <p:nvPr>
            <p:ph type="body" idx="4"/>
          </p:nvPr>
        </p:nvSpPr>
        <p:spPr>
          <a:xfrm>
            <a:off x="645550" y="713400"/>
            <a:ext cx="6508200" cy="2786700"/>
          </a:xfrm>
          <a:prstGeom prst="rect">
            <a:avLst/>
          </a:prstGeom>
          <a:noFill/>
          <a:ln>
            <a:noFill/>
          </a:ln>
        </p:spPr>
        <p:txBody>
          <a:bodyPr spcFirstLastPara="1" wrap="square" lIns="91425" tIns="45700" rIns="91425" bIns="45700" anchor="t" anchorCtr="0">
            <a:noAutofit/>
          </a:bodyPr>
          <a:lstStyle/>
          <a:p>
            <a:pPr algn="just"/>
            <a:r>
              <a:rPr lang="tr-TR" sz="1200" dirty="0">
                <a:solidFill>
                  <a:schemeClr val="bg1">
                    <a:lumMod val="50000"/>
                  </a:schemeClr>
                </a:solidFill>
              </a:rPr>
              <a:t>	</a:t>
            </a:r>
            <a:r>
              <a:rPr lang="tr-TR" sz="1200" b="1" dirty="0">
                <a:solidFill>
                  <a:schemeClr val="bg1">
                    <a:lumMod val="50000"/>
                  </a:schemeClr>
                </a:solidFill>
              </a:rPr>
              <a:t>INSITES, </a:t>
            </a:r>
            <a:r>
              <a:rPr lang="tr-TR" sz="1200" dirty="0">
                <a:solidFill>
                  <a:schemeClr val="bg1">
                    <a:lumMod val="50000"/>
                  </a:schemeClr>
                </a:solidFill>
              </a:rPr>
              <a:t>teknolojinin Avrupa'nın somut ve somut olmayan kültürel miras mücevherlerini dijital olarak koruma ve sektörü genç insanlar (dijital yerliler) için daha çekici hale getirerek geleceği kanıtlama konusundaki ikili yeteneğini keşfederek kültürel miras sektörünün gücüne ve sürdürülebilirliğine katkıda bulunur. Avrupa'nın kültürel mirasının gelecekteki tüketicileri/koruyucuları. Kültürel miras turizmi, kentsel ve kırsal peyzajlar, müzeler, tiyatrolar, arkeolojik alanlar gibi “kültürel tarihi ve doğal kaynaklar da dahil olmak üzere, geçmişin ve günümüzün hikayelerini ve insanlarını otantik bir şekilde temsil eden yerleri, eserleri ve etkinlikleri </a:t>
            </a:r>
            <a:r>
              <a:rPr lang="tr-TR" sz="1200" dirty="0" err="1">
                <a:solidFill>
                  <a:schemeClr val="bg1">
                    <a:lumMod val="50000"/>
                  </a:schemeClr>
                </a:solidFill>
              </a:rPr>
              <a:t>deneyimlemek</a:t>
            </a:r>
            <a:r>
              <a:rPr lang="tr-TR" sz="1200" dirty="0">
                <a:solidFill>
                  <a:schemeClr val="bg1">
                    <a:lumMod val="50000"/>
                  </a:schemeClr>
                </a:solidFill>
              </a:rPr>
              <a:t> için yapılan seyahatler” olarak tanımlanmaktadır. anıtlar ve kültürel yorumlama merkezleri. INSITES, miras organizasyonları ve işletmelerinin her seviyesindeki insanlara ve ayrıca onlara hizmet eden Mesleki Eğitim ve Öğretim sağlayıcılarına ve iş danışmanlarına </a:t>
            </a:r>
            <a:r>
              <a:rPr lang="tr-TR" sz="1200" b="1" dirty="0">
                <a:solidFill>
                  <a:schemeClr val="bg1">
                    <a:lumMod val="50000"/>
                  </a:schemeClr>
                </a:solidFill>
              </a:rPr>
              <a:t>beceriler kazandırmayı</a:t>
            </a:r>
            <a:r>
              <a:rPr lang="tr-TR" sz="1200" dirty="0">
                <a:solidFill>
                  <a:schemeClr val="bg1">
                    <a:lumMod val="50000"/>
                  </a:schemeClr>
                </a:solidFill>
              </a:rPr>
              <a:t> amaçlar.  </a:t>
            </a:r>
          </a:p>
          <a:p>
            <a:pPr marL="0" lvl="0" indent="0" algn="just" rtl="0">
              <a:lnSpc>
                <a:spcPct val="100000"/>
              </a:lnSpc>
              <a:spcBef>
                <a:spcPts val="0"/>
              </a:spcBef>
              <a:spcAft>
                <a:spcPts val="0"/>
              </a:spcAft>
              <a:buClr>
                <a:srgbClr val="E43794"/>
              </a:buClr>
              <a:buSzPts val="2000"/>
              <a:buNone/>
            </a:pPr>
            <a:endParaRPr sz="1200" dirty="0">
              <a:solidFill>
                <a:srgbClr val="7F7F7F"/>
              </a:solidFill>
            </a:endParaRPr>
          </a:p>
          <a:p>
            <a:pPr marL="0" lvl="0" indent="0" algn="just" rtl="0">
              <a:lnSpc>
                <a:spcPct val="100000"/>
              </a:lnSpc>
              <a:spcBef>
                <a:spcPts val="0"/>
              </a:spcBef>
              <a:spcAft>
                <a:spcPts val="0"/>
              </a:spcAft>
              <a:buClr>
                <a:srgbClr val="E43794"/>
              </a:buClr>
              <a:buSzPts val="2000"/>
              <a:buNone/>
            </a:pPr>
            <a:endParaRPr sz="1200" b="1" dirty="0">
              <a:solidFill>
                <a:srgbClr val="7F7F7F"/>
              </a:solidFill>
            </a:endParaRPr>
          </a:p>
          <a:p>
            <a:pPr marL="0" lvl="0" indent="0" algn="just" rtl="0">
              <a:lnSpc>
                <a:spcPct val="100000"/>
              </a:lnSpc>
              <a:spcBef>
                <a:spcPts val="0"/>
              </a:spcBef>
              <a:spcAft>
                <a:spcPts val="0"/>
              </a:spcAft>
              <a:buClr>
                <a:srgbClr val="E43794"/>
              </a:buClr>
              <a:buSzPts val="2000"/>
              <a:buNone/>
            </a:pPr>
            <a:endParaRPr sz="1200" dirty="0">
              <a:solidFill>
                <a:srgbClr val="7F7F7F"/>
              </a:solidFill>
            </a:endParaRPr>
          </a:p>
        </p:txBody>
      </p:sp>
      <p:pic>
        <p:nvPicPr>
          <p:cNvPr id="262" name="Google Shape;262;p6"/>
          <p:cNvPicPr preferRelativeResize="0"/>
          <p:nvPr/>
        </p:nvPicPr>
        <p:blipFill rotWithShape="1">
          <a:blip r:embed="rId3">
            <a:alphaModFix/>
          </a:blip>
          <a:srcRect/>
          <a:stretch/>
        </p:blipFill>
        <p:spPr>
          <a:xfrm>
            <a:off x="1614275" y="3990875"/>
            <a:ext cx="4292976" cy="644102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7"/>
          <p:cNvSpPr txBox="1">
            <a:spLocks noGrp="1"/>
          </p:cNvSpPr>
          <p:nvPr>
            <p:ph type="body" idx="1"/>
          </p:nvPr>
        </p:nvSpPr>
        <p:spPr>
          <a:xfrm>
            <a:off x="1178634" y="638690"/>
            <a:ext cx="5669400" cy="7485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E43794"/>
              </a:buClr>
              <a:buSzPts val="4000"/>
              <a:buNone/>
            </a:pPr>
            <a:r>
              <a:rPr lang="en-US" dirty="0"/>
              <a:t>INSITES </a:t>
            </a:r>
            <a:r>
              <a:rPr lang="tr-TR" dirty="0"/>
              <a:t>Kaynakları</a:t>
            </a:r>
            <a:endParaRPr dirty="0"/>
          </a:p>
        </p:txBody>
      </p:sp>
      <p:pic>
        <p:nvPicPr>
          <p:cNvPr id="269" name="Google Shape;269;p7"/>
          <p:cNvPicPr preferRelativeResize="0"/>
          <p:nvPr/>
        </p:nvPicPr>
        <p:blipFill rotWithShape="1">
          <a:blip r:embed="rId3">
            <a:alphaModFix/>
          </a:blip>
          <a:srcRect l="19551" t="14456" r="3078" b="18639"/>
          <a:stretch/>
        </p:blipFill>
        <p:spPr>
          <a:xfrm>
            <a:off x="0" y="6956689"/>
            <a:ext cx="7775573" cy="3951011"/>
          </a:xfrm>
          <a:prstGeom prst="rect">
            <a:avLst/>
          </a:prstGeom>
          <a:noFill/>
          <a:ln>
            <a:noFill/>
          </a:ln>
        </p:spPr>
      </p:pic>
      <p:sp>
        <p:nvSpPr>
          <p:cNvPr id="270" name="Google Shape;270;p7"/>
          <p:cNvSpPr txBox="1">
            <a:spLocks noGrp="1"/>
          </p:cNvSpPr>
          <p:nvPr>
            <p:ph type="body" idx="4"/>
          </p:nvPr>
        </p:nvSpPr>
        <p:spPr>
          <a:xfrm>
            <a:off x="581934" y="1387190"/>
            <a:ext cx="6266100" cy="4821000"/>
          </a:xfrm>
          <a:prstGeom prst="rect">
            <a:avLst/>
          </a:prstGeom>
          <a:noFill/>
          <a:ln>
            <a:noFill/>
          </a:ln>
        </p:spPr>
        <p:txBody>
          <a:bodyPr spcFirstLastPara="1" wrap="square" lIns="91425" tIns="45700" rIns="91425" bIns="45700" anchor="t" anchorCtr="0">
            <a:noAutofit/>
          </a:bodyPr>
          <a:lstStyle/>
          <a:p>
            <a:pPr marL="0" indent="0" algn="just"/>
            <a:r>
              <a:rPr lang="tr-TR" sz="1200" b="1" dirty="0" err="1">
                <a:solidFill>
                  <a:schemeClr val="bg1">
                    <a:lumMod val="50000"/>
                  </a:schemeClr>
                </a:solidFill>
              </a:rPr>
              <a:t>Insites</a:t>
            </a:r>
            <a:r>
              <a:rPr lang="tr-TR" sz="1200" b="1" dirty="0">
                <a:solidFill>
                  <a:schemeClr val="bg1">
                    <a:lumMod val="50000"/>
                  </a:schemeClr>
                </a:solidFill>
              </a:rPr>
              <a:t> projesi, bir dijital kültürel miras kursu oluştururken inceleyebileceğiniz birbiriyle bağlantılı dört kaynak seti sunar:</a:t>
            </a:r>
          </a:p>
          <a:p>
            <a:pPr marL="0" lvl="0" indent="0" algn="just" rtl="0">
              <a:lnSpc>
                <a:spcPct val="100000"/>
              </a:lnSpc>
              <a:spcBef>
                <a:spcPts val="0"/>
              </a:spcBef>
              <a:spcAft>
                <a:spcPts val="0"/>
              </a:spcAft>
              <a:buClr>
                <a:srgbClr val="E43794"/>
              </a:buClr>
              <a:buSzPts val="2000"/>
              <a:buNone/>
            </a:pPr>
            <a:endParaRPr sz="1200" dirty="0">
              <a:solidFill>
                <a:schemeClr val="bg1">
                  <a:lumMod val="50000"/>
                </a:schemeClr>
              </a:solidFill>
            </a:endParaRPr>
          </a:p>
          <a:p>
            <a:pPr algn="just"/>
            <a:r>
              <a:rPr lang="tr-TR" sz="1200" dirty="0">
                <a:solidFill>
                  <a:srgbClr val="FF3399"/>
                </a:solidFill>
              </a:rPr>
              <a:t>1 Sürükleyici Kültürel Miras Deneyimleri Açık Eğitim Kaynakları</a:t>
            </a:r>
            <a:r>
              <a:rPr lang="tr-TR" sz="1200" dirty="0">
                <a:solidFill>
                  <a:schemeClr val="bg1">
                    <a:lumMod val="50000"/>
                  </a:schemeClr>
                </a:solidFill>
              </a:rPr>
              <a:t>, Avrupa'da kültürel miras turizmini canlandırmak, korumak ve büyütmek için öğrencilere dijital teknolojinin güçlü potansiyeli konusunda beceriler kazandıran ücretsiz, açık kaynaklı, çok dilli bir eğitim paketi sunar. Öğrenme sonuçlarını, </a:t>
            </a:r>
            <a:r>
              <a:rPr lang="tr-TR" sz="1200" dirty="0" err="1">
                <a:solidFill>
                  <a:schemeClr val="bg1">
                    <a:lumMod val="50000"/>
                  </a:schemeClr>
                </a:solidFill>
              </a:rPr>
              <a:t>multimedya</a:t>
            </a:r>
            <a:r>
              <a:rPr lang="tr-TR" sz="1200" dirty="0">
                <a:solidFill>
                  <a:schemeClr val="bg1">
                    <a:lumMod val="50000"/>
                  </a:schemeClr>
                </a:solidFill>
              </a:rPr>
              <a:t> ders materyalleri ile MEÖ sınıf sunumu için öğretmen kılavuzlarını ve öğrencilerin ilerlemesini geliştirmek ve değerlendirmek için alıştırmaları içerir.</a:t>
            </a:r>
          </a:p>
          <a:p>
            <a:pPr algn="just"/>
            <a:r>
              <a:rPr lang="tr-TR" sz="1200" dirty="0">
                <a:solidFill>
                  <a:schemeClr val="bg1">
                    <a:lumMod val="50000"/>
                  </a:schemeClr>
                </a:solidFill>
              </a:rPr>
              <a:t> </a:t>
            </a:r>
          </a:p>
          <a:p>
            <a:pPr algn="just"/>
            <a:r>
              <a:rPr lang="tr-TR" sz="1200" dirty="0">
                <a:solidFill>
                  <a:srgbClr val="FF3399"/>
                </a:solidFill>
              </a:rPr>
              <a:t>2 Aktif Akran Öğrenimi Kılavuzu, kültürel miras turizmi işlerini canlandırmak, korumak ve büyütmek için </a:t>
            </a:r>
            <a:r>
              <a:rPr lang="tr-TR" sz="1200" dirty="0">
                <a:solidFill>
                  <a:schemeClr val="bg1">
                    <a:lumMod val="50000"/>
                  </a:schemeClr>
                </a:solidFill>
              </a:rPr>
              <a:t>dijital becerilerini geliştiren ve teknolojiyi yenilikçi yollarla benimseyen Avrupa'daki kültür ve miras turizmi sorumlularının ilham verici vaka çalışmalarını ve en iyi uygulama örneklerini yakalar. Bunlar, siz </a:t>
            </a:r>
            <a:r>
              <a:rPr lang="tr-TR" sz="1200" dirty="0" err="1">
                <a:solidFill>
                  <a:schemeClr val="bg1">
                    <a:lumMod val="50000"/>
                  </a:schemeClr>
                </a:solidFill>
              </a:rPr>
              <a:t>Insites</a:t>
            </a:r>
            <a:r>
              <a:rPr lang="tr-TR" sz="1200" dirty="0">
                <a:solidFill>
                  <a:schemeClr val="bg1">
                    <a:lumMod val="50000"/>
                  </a:schemeClr>
                </a:solidFill>
              </a:rPr>
              <a:t> modüllerinden geçerken öğrencilerinizin deneyimini derinleştirmek için veya kendi kurslarınıza eklemek için tek başına bir kaynak olarak kullanılabilir.</a:t>
            </a:r>
          </a:p>
          <a:p>
            <a:pPr algn="just"/>
            <a:r>
              <a:rPr lang="tr-TR" sz="1200" dirty="0">
                <a:solidFill>
                  <a:schemeClr val="bg1">
                    <a:lumMod val="50000"/>
                  </a:schemeClr>
                </a:solidFill>
              </a:rPr>
              <a:t> </a:t>
            </a:r>
          </a:p>
          <a:p>
            <a:pPr algn="just"/>
            <a:r>
              <a:rPr lang="tr-TR" sz="1200" dirty="0">
                <a:solidFill>
                  <a:srgbClr val="FF3399"/>
                </a:solidFill>
              </a:rPr>
              <a:t>3. Dijital Kültürel Miras MOOC - </a:t>
            </a:r>
            <a:r>
              <a:rPr lang="tr-TR" sz="1200" dirty="0">
                <a:solidFill>
                  <a:schemeClr val="bg1">
                    <a:lumMod val="50000"/>
                  </a:schemeClr>
                </a:solidFill>
              </a:rPr>
              <a:t>kültürel miras sorumlularının “bırakabileceği” ve Avrupalı ​​dijital kültürel miras uzmanlarından güncel bilgilere, rehberliğe/eğitime erişebilecekleri çok dilli tek duraklı bir dijital eğitim noktası.</a:t>
            </a:r>
          </a:p>
          <a:p>
            <a:pPr algn="just"/>
            <a:r>
              <a:rPr lang="tr-TR" sz="1200" dirty="0">
                <a:solidFill>
                  <a:schemeClr val="bg1">
                    <a:lumMod val="50000"/>
                  </a:schemeClr>
                </a:solidFill>
              </a:rPr>
              <a:t> </a:t>
            </a:r>
          </a:p>
          <a:p>
            <a:pPr algn="just"/>
            <a:r>
              <a:rPr lang="tr-TR" sz="1200" dirty="0">
                <a:solidFill>
                  <a:srgbClr val="FF3399"/>
                </a:solidFill>
              </a:rPr>
              <a:t>4. Kültürel miras turizmini canlandırma, koruma ve büyütme potansiyeline </a:t>
            </a:r>
            <a:r>
              <a:rPr lang="tr-TR" sz="1200" dirty="0">
                <a:solidFill>
                  <a:schemeClr val="bg1">
                    <a:lumMod val="50000"/>
                  </a:schemeClr>
                </a:solidFill>
              </a:rPr>
              <a:t>sahip 20'den fazla düşük/ücretsiz dijital aracın kullanımını tanımlayan ve yönlendiren Dijital Kültürel Miras Teknoloji Araç Seti. Dijital kültürel mirası daha küçük turizm sağlayıcıları/koruyucuları için erişilebilir ve ulaşılabilir hale getirir. Bunlar yine, öğrencilerinizin modüller aracılığıyla keşfettikleri belirli teknolojiler hakkındaki bilgilerini genişletmek veya kendi konularınızı ve kaynaklarınızı desteklemek için kullanılabilir.</a:t>
            </a:r>
          </a:p>
          <a:p>
            <a:pPr marL="152400" lvl="0" indent="0" algn="just" rtl="0">
              <a:lnSpc>
                <a:spcPct val="100000"/>
              </a:lnSpc>
              <a:spcBef>
                <a:spcPts val="0"/>
              </a:spcBef>
              <a:spcAft>
                <a:spcPts val="0"/>
              </a:spcAft>
              <a:buClr>
                <a:srgbClr val="7F7F7F"/>
              </a:buClr>
              <a:buSzPts val="1200"/>
              <a:buNone/>
            </a:pPr>
            <a:endParaRPr sz="1200" dirty="0">
              <a:solidFill>
                <a:srgbClr val="7F7F7F"/>
              </a:solidFill>
            </a:endParaRPr>
          </a:p>
          <a:p>
            <a:pPr marL="0" lvl="0" indent="0" algn="ctr" rtl="0">
              <a:lnSpc>
                <a:spcPct val="100000"/>
              </a:lnSpc>
              <a:spcBef>
                <a:spcPts val="0"/>
              </a:spcBef>
              <a:spcAft>
                <a:spcPts val="0"/>
              </a:spcAft>
              <a:buSzPts val="2000"/>
              <a:buNone/>
            </a:pPr>
            <a:r>
              <a:rPr lang="en-US" sz="1200" b="1" dirty="0">
                <a:solidFill>
                  <a:srgbClr val="7F7F7F"/>
                </a:solidFill>
              </a:rPr>
              <a:t>INSITES</a:t>
            </a:r>
            <a:r>
              <a:rPr lang="tr-TR" sz="1200" b="1" dirty="0">
                <a:solidFill>
                  <a:srgbClr val="7F7F7F"/>
                </a:solidFill>
              </a:rPr>
              <a:t> hakkında daha fazla okumak için</a:t>
            </a:r>
            <a:r>
              <a:rPr lang="en-US" sz="1200" b="1" dirty="0">
                <a:solidFill>
                  <a:srgbClr val="7F7F7F"/>
                </a:solidFill>
              </a:rPr>
              <a:t>: </a:t>
            </a:r>
            <a:r>
              <a:rPr lang="en-US" sz="1200" b="1" u="sng" dirty="0">
                <a:solidFill>
                  <a:srgbClr val="E43794"/>
                </a:solidFill>
                <a:hlinkClick r:id="rId4">
                  <a:extLst>
                    <a:ext uri="{A12FA001-AC4F-418D-AE19-62706E023703}">
                      <ahyp:hlinkClr xmlns:ahyp="http://schemas.microsoft.com/office/drawing/2018/hyperlinkcolor" val="tx"/>
                    </a:ext>
                  </a:extLst>
                </a:hlinkClick>
              </a:rPr>
              <a:t>https://www.insitesproject.eu/</a:t>
            </a:r>
            <a:endParaRPr sz="1200" b="1" dirty="0">
              <a:solidFill>
                <a:srgbClr val="E43794"/>
              </a:solidFill>
            </a:endParaRPr>
          </a:p>
          <a:p>
            <a:pPr marL="0" lvl="0" indent="0" algn="ctr" rtl="0">
              <a:lnSpc>
                <a:spcPct val="100000"/>
              </a:lnSpc>
              <a:spcBef>
                <a:spcPts val="0"/>
              </a:spcBef>
              <a:spcAft>
                <a:spcPts val="0"/>
              </a:spcAft>
              <a:buSzPts val="2000"/>
              <a:buNone/>
            </a:pPr>
            <a:endParaRPr sz="1200" b="1" dirty="0">
              <a:solidFill>
                <a:srgbClr val="7F7F7F"/>
              </a:solidFill>
            </a:endParaRPr>
          </a:p>
          <a:p>
            <a:pPr marL="0" lvl="0" indent="0" algn="just" rtl="0">
              <a:lnSpc>
                <a:spcPct val="100000"/>
              </a:lnSpc>
              <a:spcBef>
                <a:spcPts val="0"/>
              </a:spcBef>
              <a:spcAft>
                <a:spcPts val="0"/>
              </a:spcAft>
              <a:buClr>
                <a:srgbClr val="E43794"/>
              </a:buClr>
              <a:buSzPts val="2000"/>
              <a:buNone/>
            </a:pPr>
            <a:endParaRPr sz="1200" dirty="0">
              <a:solidFill>
                <a:srgbClr val="7F7F7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8"/>
          <p:cNvSpPr txBox="1">
            <a:spLocks noGrp="1"/>
          </p:cNvSpPr>
          <p:nvPr>
            <p:ph type="body" idx="8"/>
          </p:nvPr>
        </p:nvSpPr>
        <p:spPr>
          <a:xfrm>
            <a:off x="838199" y="8166384"/>
            <a:ext cx="6067425" cy="849600"/>
          </a:xfrm>
          <a:prstGeom prst="rect">
            <a:avLst/>
          </a:prstGeom>
          <a:noFill/>
          <a:ln>
            <a:noFill/>
          </a:ln>
        </p:spPr>
        <p:txBody>
          <a:bodyPr spcFirstLastPara="1" wrap="square" lIns="91425" tIns="45700" rIns="91425" bIns="45700" anchor="t" anchorCtr="0">
            <a:noAutofit/>
          </a:bodyPr>
          <a:lstStyle/>
          <a:p>
            <a:pPr algn="just"/>
            <a:r>
              <a:rPr lang="tr-TR" dirty="0"/>
              <a:t>	Otantik ve sürükleyici deneyimler, artık özellikle sektörün geleceği olan genç yaş grupları için başarılı kültürel miras işletmelerinin kesinlikle temel unsurlarıdır. </a:t>
            </a:r>
            <a:r>
              <a:rPr lang="tr-TR" dirty="0" err="1"/>
              <a:t>Insites</a:t>
            </a:r>
            <a:r>
              <a:rPr lang="tr-TR" dirty="0"/>
              <a:t>, eğitmenlere ve öğrencilere, genç izleyicileri heyecanlandıran ve onların ilgisini çeken katılımcı, etkileşimli, kültürel olarak özgün deneyimler geliştirme yeteneği sunar.</a:t>
            </a:r>
          </a:p>
          <a:p>
            <a:pPr algn="just"/>
            <a:r>
              <a:rPr lang="tr-TR" dirty="0"/>
              <a:t> </a:t>
            </a:r>
          </a:p>
        </p:txBody>
      </p:sp>
      <p:sp>
        <p:nvSpPr>
          <p:cNvPr id="277" name="Google Shape;277;p8"/>
          <p:cNvSpPr txBox="1">
            <a:spLocks noGrp="1"/>
          </p:cNvSpPr>
          <p:nvPr>
            <p:ph type="body" idx="1"/>
          </p:nvPr>
        </p:nvSpPr>
        <p:spPr>
          <a:xfrm>
            <a:off x="973827" y="580556"/>
            <a:ext cx="5760000" cy="7083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850"/>
              </a:spcBef>
              <a:spcAft>
                <a:spcPts val="0"/>
              </a:spcAft>
              <a:buSzPts val="4000"/>
              <a:buNone/>
            </a:pPr>
            <a:r>
              <a:rPr lang="en-US" dirty="0"/>
              <a:t>INSITES </a:t>
            </a:r>
            <a:r>
              <a:rPr lang="tr-TR" dirty="0"/>
              <a:t>Amaçları</a:t>
            </a:r>
            <a:endParaRPr dirty="0"/>
          </a:p>
        </p:txBody>
      </p:sp>
      <p:sp>
        <p:nvSpPr>
          <p:cNvPr id="278" name="Google Shape;278;p8"/>
          <p:cNvSpPr txBox="1">
            <a:spLocks noGrp="1"/>
          </p:cNvSpPr>
          <p:nvPr>
            <p:ph type="body" idx="4"/>
          </p:nvPr>
        </p:nvSpPr>
        <p:spPr>
          <a:xfrm>
            <a:off x="1822330" y="2560324"/>
            <a:ext cx="3885600" cy="558300"/>
          </a:xfrm>
          <a:prstGeom prst="rect">
            <a:avLst/>
          </a:prstGeom>
          <a:noFill/>
          <a:ln>
            <a:noFill/>
          </a:ln>
        </p:spPr>
        <p:txBody>
          <a:bodyPr spcFirstLastPara="1" wrap="square" lIns="91425" tIns="45700" rIns="91425" bIns="45700" anchor="ctr" anchorCtr="0">
            <a:noAutofit/>
          </a:bodyPr>
          <a:lstStyle/>
          <a:p>
            <a:r>
              <a:rPr lang="tr-TR" sz="1400" dirty="0"/>
              <a:t>Yenilikçi yaklaşımların ve dijital teknolojilerin benimsenmesini desteklemek</a:t>
            </a:r>
          </a:p>
        </p:txBody>
      </p:sp>
      <p:sp>
        <p:nvSpPr>
          <p:cNvPr id="279" name="Google Shape;279;p8"/>
          <p:cNvSpPr txBox="1">
            <a:spLocks noGrp="1"/>
          </p:cNvSpPr>
          <p:nvPr>
            <p:ph type="body" idx="5"/>
          </p:nvPr>
        </p:nvSpPr>
        <p:spPr>
          <a:xfrm>
            <a:off x="1955664" y="3782381"/>
            <a:ext cx="3885600" cy="558300"/>
          </a:xfrm>
          <a:prstGeom prst="rect">
            <a:avLst/>
          </a:prstGeom>
          <a:noFill/>
          <a:ln>
            <a:noFill/>
          </a:ln>
        </p:spPr>
        <p:txBody>
          <a:bodyPr spcFirstLastPara="1" wrap="square" lIns="91425" tIns="45700" rIns="91425" bIns="45700" anchor="ctr" anchorCtr="0">
            <a:noAutofit/>
          </a:bodyPr>
          <a:lstStyle/>
          <a:p>
            <a:r>
              <a:rPr lang="tr-TR" sz="1400" dirty="0"/>
              <a:t>Daha sürükleyici deneyimlerin nasıl sunulacağını anlama</a:t>
            </a:r>
          </a:p>
        </p:txBody>
      </p:sp>
      <p:sp>
        <p:nvSpPr>
          <p:cNvPr id="280" name="Google Shape;280;p8"/>
          <p:cNvSpPr txBox="1">
            <a:spLocks noGrp="1"/>
          </p:cNvSpPr>
          <p:nvPr>
            <p:ph type="body" idx="6"/>
          </p:nvPr>
        </p:nvSpPr>
        <p:spPr>
          <a:xfrm>
            <a:off x="2014264" y="4979905"/>
            <a:ext cx="3885600" cy="558300"/>
          </a:xfrm>
          <a:prstGeom prst="rect">
            <a:avLst/>
          </a:prstGeom>
          <a:noFill/>
          <a:ln>
            <a:noFill/>
          </a:ln>
        </p:spPr>
        <p:txBody>
          <a:bodyPr spcFirstLastPara="1" wrap="square" lIns="91425" tIns="45700" rIns="91425" bIns="45700" anchor="ctr" anchorCtr="0">
            <a:noAutofit/>
          </a:bodyPr>
          <a:lstStyle/>
          <a:p>
            <a:r>
              <a:rPr lang="tr-TR" sz="1400" dirty="0"/>
              <a:t>Yeni kitlelerle nasıl etkileşim kurulacağını öğrenmek</a:t>
            </a:r>
          </a:p>
        </p:txBody>
      </p:sp>
      <p:sp>
        <p:nvSpPr>
          <p:cNvPr id="281" name="Google Shape;281;p8"/>
          <p:cNvSpPr txBox="1">
            <a:spLocks noGrp="1"/>
          </p:cNvSpPr>
          <p:nvPr>
            <p:ph type="body" idx="7"/>
          </p:nvPr>
        </p:nvSpPr>
        <p:spPr>
          <a:xfrm>
            <a:off x="1352732" y="6374508"/>
            <a:ext cx="5380500" cy="365100"/>
          </a:xfrm>
          <a:prstGeom prst="rect">
            <a:avLst/>
          </a:prstGeom>
          <a:noFill/>
          <a:ln>
            <a:noFill/>
          </a:ln>
        </p:spPr>
        <p:txBody>
          <a:bodyPr spcFirstLastPara="1" wrap="square" lIns="91425" tIns="45700" rIns="91425" bIns="45700" anchor="t" anchorCtr="0">
            <a:noAutofit/>
          </a:bodyPr>
          <a:lstStyle/>
          <a:p>
            <a:pPr marL="0" indent="0"/>
            <a:r>
              <a:rPr lang="tr-TR" sz="1200" dirty="0"/>
              <a:t>Yenilikçi yaklaşımların ve dijital teknolojilerin benimsenmesini desteklemek</a:t>
            </a:r>
          </a:p>
          <a:p>
            <a:pPr marL="0" lvl="0" indent="0" algn="l" rtl="0">
              <a:lnSpc>
                <a:spcPct val="100000"/>
              </a:lnSpc>
              <a:spcBef>
                <a:spcPts val="0"/>
              </a:spcBef>
              <a:spcAft>
                <a:spcPts val="0"/>
              </a:spcAft>
              <a:buSzPts val="2000"/>
              <a:buNone/>
            </a:pPr>
            <a:endParaRPr sz="1300" dirty="0"/>
          </a:p>
        </p:txBody>
      </p:sp>
      <p:sp>
        <p:nvSpPr>
          <p:cNvPr id="282" name="Google Shape;282;p8"/>
          <p:cNvSpPr txBox="1">
            <a:spLocks noGrp="1"/>
          </p:cNvSpPr>
          <p:nvPr>
            <p:ph type="body" idx="9"/>
          </p:nvPr>
        </p:nvSpPr>
        <p:spPr>
          <a:xfrm>
            <a:off x="1352732" y="7874913"/>
            <a:ext cx="5380500" cy="365100"/>
          </a:xfrm>
          <a:prstGeom prst="rect">
            <a:avLst/>
          </a:prstGeom>
          <a:noFill/>
          <a:ln>
            <a:noFill/>
          </a:ln>
        </p:spPr>
        <p:txBody>
          <a:bodyPr spcFirstLastPara="1" wrap="square" lIns="91425" tIns="45700" rIns="91425" bIns="45700" anchor="t" anchorCtr="0">
            <a:noAutofit/>
          </a:bodyPr>
          <a:lstStyle/>
          <a:p>
            <a:pPr marL="0" indent="0"/>
            <a:r>
              <a:rPr lang="tr-TR" sz="1200" dirty="0"/>
              <a:t>Daha sürükleyici deneyimlerin nasıl sunulacağını anlama</a:t>
            </a:r>
          </a:p>
          <a:p>
            <a:pPr marL="0" lvl="0" indent="0" algn="l" rtl="0">
              <a:lnSpc>
                <a:spcPct val="100000"/>
              </a:lnSpc>
              <a:spcBef>
                <a:spcPts val="0"/>
              </a:spcBef>
              <a:spcAft>
                <a:spcPts val="0"/>
              </a:spcAft>
              <a:buSzPts val="2000"/>
              <a:buNone/>
            </a:pPr>
            <a:endParaRPr sz="1300" dirty="0"/>
          </a:p>
        </p:txBody>
      </p:sp>
      <p:sp>
        <p:nvSpPr>
          <p:cNvPr id="283" name="Google Shape;283;p8"/>
          <p:cNvSpPr txBox="1">
            <a:spLocks noGrp="1"/>
          </p:cNvSpPr>
          <p:nvPr>
            <p:ph type="body" idx="13"/>
          </p:nvPr>
        </p:nvSpPr>
        <p:spPr>
          <a:xfrm>
            <a:off x="819150" y="9698357"/>
            <a:ext cx="5981700" cy="628800"/>
          </a:xfrm>
          <a:prstGeom prst="rect">
            <a:avLst/>
          </a:prstGeom>
          <a:noFill/>
          <a:ln>
            <a:noFill/>
          </a:ln>
        </p:spPr>
        <p:txBody>
          <a:bodyPr spcFirstLastPara="1" wrap="square" lIns="91425" tIns="45700" rIns="91425" bIns="45700" anchor="t" anchorCtr="0">
            <a:noAutofit/>
          </a:bodyPr>
          <a:lstStyle/>
          <a:p>
            <a:pPr algn="just"/>
            <a:r>
              <a:rPr lang="tr-TR" dirty="0"/>
              <a:t>	Miras emanetçilerine sunulan daha birçok etkileşimli dijital araçla, yeni becerilerin ve anlayışın sektörü kültürel açıdan alakalı ve ekonomik olarak sürdürülebilir kılan sürükleyici kaşifler gibi yeni izleyicilere yol açtığı yepyeni bir izleyici katılımı dünyasıdır.</a:t>
            </a:r>
          </a:p>
          <a:p>
            <a:pPr algn="just"/>
            <a:r>
              <a:rPr lang="tr-TR" dirty="0"/>
              <a:t> </a:t>
            </a:r>
          </a:p>
        </p:txBody>
      </p:sp>
      <p:sp>
        <p:nvSpPr>
          <p:cNvPr id="284" name="Google Shape;284;p8"/>
          <p:cNvSpPr txBox="1">
            <a:spLocks noGrp="1"/>
          </p:cNvSpPr>
          <p:nvPr>
            <p:ph type="body" idx="14"/>
          </p:nvPr>
        </p:nvSpPr>
        <p:spPr>
          <a:xfrm>
            <a:off x="1352732" y="9385197"/>
            <a:ext cx="5380500" cy="365100"/>
          </a:xfrm>
          <a:prstGeom prst="rect">
            <a:avLst/>
          </a:prstGeom>
          <a:noFill/>
          <a:ln>
            <a:noFill/>
          </a:ln>
        </p:spPr>
        <p:txBody>
          <a:bodyPr spcFirstLastPara="1" wrap="square" lIns="91425" tIns="45700" rIns="91425" bIns="45700" anchor="t" anchorCtr="0">
            <a:noAutofit/>
          </a:bodyPr>
          <a:lstStyle/>
          <a:p>
            <a:pPr marL="0" indent="0"/>
            <a:r>
              <a:rPr lang="tr-TR" sz="1200" dirty="0"/>
              <a:t>Yeni kitlelerle nasıl etkileşim kurulacağını öğrenmek</a:t>
            </a:r>
          </a:p>
          <a:p>
            <a:pPr marL="0" lvl="0" indent="0" algn="l" rtl="0">
              <a:lnSpc>
                <a:spcPct val="100000"/>
              </a:lnSpc>
              <a:spcBef>
                <a:spcPts val="0"/>
              </a:spcBef>
              <a:spcAft>
                <a:spcPts val="0"/>
              </a:spcAft>
              <a:buSzPts val="2000"/>
              <a:buNone/>
            </a:pPr>
            <a:endParaRPr sz="1300" dirty="0"/>
          </a:p>
        </p:txBody>
      </p:sp>
      <p:sp>
        <p:nvSpPr>
          <p:cNvPr id="285" name="Google Shape;285;p8"/>
          <p:cNvSpPr txBox="1">
            <a:spLocks noGrp="1"/>
          </p:cNvSpPr>
          <p:nvPr>
            <p:ph type="body" idx="2"/>
          </p:nvPr>
        </p:nvSpPr>
        <p:spPr>
          <a:xfrm>
            <a:off x="466725" y="1336500"/>
            <a:ext cx="6829425" cy="981900"/>
          </a:xfrm>
          <a:prstGeom prst="rect">
            <a:avLst/>
          </a:prstGeom>
          <a:noFill/>
          <a:ln>
            <a:noFill/>
          </a:ln>
        </p:spPr>
        <p:txBody>
          <a:bodyPr spcFirstLastPara="1" wrap="square" lIns="91425" tIns="45700" rIns="91425" bIns="45700" anchor="t" anchorCtr="0">
            <a:noAutofit/>
          </a:bodyPr>
          <a:lstStyle/>
          <a:p>
            <a:r>
              <a:rPr lang="tr-TR" dirty="0"/>
              <a:t>	Dayanıklılığı ve sürdürülebilirliği teşvik etme ihtiyacı, yalnızca COVID19 krizi ve bunun tüm turizm endüstrisi üzerindeki uzun süreli etkisi ile daha acil hale geldi. INSITES, Avrupa'nın kültürel miras varlıklarını gelecekte kanıtlayacak teknolojiyi benimsemeleri için turizm işletmelerini, toplulukları ve yerel turizm paydaşlarını geliştirecektir.</a:t>
            </a:r>
          </a:p>
          <a:p>
            <a:r>
              <a:rPr lang="tr-TR" dirty="0"/>
              <a:t> </a:t>
            </a:r>
          </a:p>
          <a:p>
            <a:pPr marL="0" lvl="0" indent="0" algn="l" rtl="0">
              <a:lnSpc>
                <a:spcPct val="100000"/>
              </a:lnSpc>
              <a:spcBef>
                <a:spcPts val="0"/>
              </a:spcBef>
              <a:spcAft>
                <a:spcPts val="0"/>
              </a:spcAft>
              <a:buSzPts val="1200"/>
              <a:buNone/>
            </a:pPr>
            <a:endParaRPr dirty="0"/>
          </a:p>
        </p:txBody>
      </p:sp>
      <p:sp>
        <p:nvSpPr>
          <p:cNvPr id="286" name="Google Shape;286;p8"/>
          <p:cNvSpPr txBox="1">
            <a:spLocks noGrp="1"/>
          </p:cNvSpPr>
          <p:nvPr>
            <p:ph type="body" idx="2"/>
          </p:nvPr>
        </p:nvSpPr>
        <p:spPr>
          <a:xfrm>
            <a:off x="828675" y="6801932"/>
            <a:ext cx="6010275" cy="628800"/>
          </a:xfrm>
          <a:prstGeom prst="rect">
            <a:avLst/>
          </a:prstGeom>
          <a:noFill/>
          <a:ln>
            <a:noFill/>
          </a:ln>
        </p:spPr>
        <p:txBody>
          <a:bodyPr spcFirstLastPara="1" wrap="square" lIns="91425" tIns="45700" rIns="91425" bIns="45700" anchor="t" anchorCtr="0">
            <a:noAutofit/>
          </a:bodyPr>
          <a:lstStyle/>
          <a:p>
            <a:pPr algn="just"/>
            <a:r>
              <a:rPr lang="tr-TR" dirty="0"/>
              <a:t>	Neredeyse her yaş grubunun yaşamına nüfuz eden hızla gelişen dijital dünyayla birlikte, kültürel mirasın gelişimine yönelik yenilikçi yaklaşımlar için dijital teknoloji eğitimi hiç bu kadar hayati olmamıştı.</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9"/>
          <p:cNvSpPr txBox="1">
            <a:spLocks noGrp="1"/>
          </p:cNvSpPr>
          <p:nvPr>
            <p:ph type="sldNum" idx="12"/>
          </p:nvPr>
        </p:nvSpPr>
        <p:spPr>
          <a:xfrm>
            <a:off x="4924799" y="10435012"/>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100"/>
              <a:buNone/>
            </a:pPr>
            <a:fld id="{00000000-1234-1234-1234-123412341234}" type="slidenum">
              <a:rPr lang="en-US"/>
              <a:pPr marL="0" lvl="0" indent="0" algn="r" rtl="0">
                <a:lnSpc>
                  <a:spcPct val="100000"/>
                </a:lnSpc>
                <a:spcBef>
                  <a:spcPts val="0"/>
                </a:spcBef>
                <a:spcAft>
                  <a:spcPts val="0"/>
                </a:spcAft>
                <a:buSzPts val="1100"/>
                <a:buNone/>
              </a:pPr>
              <a:t>9</a:t>
            </a:fld>
            <a:endParaRPr/>
          </a:p>
        </p:txBody>
      </p:sp>
      <p:sp>
        <p:nvSpPr>
          <p:cNvPr id="293" name="Google Shape;293;p9"/>
          <p:cNvSpPr txBox="1">
            <a:spLocks noGrp="1"/>
          </p:cNvSpPr>
          <p:nvPr>
            <p:ph type="body" idx="2"/>
          </p:nvPr>
        </p:nvSpPr>
        <p:spPr>
          <a:xfrm>
            <a:off x="542453" y="3231574"/>
            <a:ext cx="6699600" cy="6147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200"/>
              <a:buNone/>
            </a:pPr>
            <a:r>
              <a:rPr lang="tr-TR" sz="1800" dirty="0"/>
              <a:t>Öğretmenler</a:t>
            </a:r>
            <a:r>
              <a:rPr lang="en-US" sz="1800" dirty="0"/>
              <a:t>/</a:t>
            </a:r>
            <a:r>
              <a:rPr lang="tr-TR" sz="1800" dirty="0"/>
              <a:t>Antrenörler</a:t>
            </a:r>
            <a:r>
              <a:rPr lang="en-US" sz="1800" dirty="0"/>
              <a:t> </a:t>
            </a:r>
            <a:endParaRPr sz="1800" dirty="0"/>
          </a:p>
          <a:p>
            <a:pPr marL="0" lvl="0" indent="0" algn="ctr" rtl="0">
              <a:lnSpc>
                <a:spcPct val="100000"/>
              </a:lnSpc>
              <a:spcBef>
                <a:spcPts val="0"/>
              </a:spcBef>
              <a:spcAft>
                <a:spcPts val="0"/>
              </a:spcAft>
              <a:buSzPts val="1200"/>
              <a:buNone/>
            </a:pPr>
            <a:r>
              <a:rPr lang="tr-TR" sz="1800" dirty="0"/>
              <a:t>Turizmde</a:t>
            </a:r>
            <a:r>
              <a:rPr lang="en-GB" sz="1800" dirty="0"/>
              <a:t>, </a:t>
            </a:r>
            <a:r>
              <a:rPr lang="tr-TR" sz="1800" dirty="0"/>
              <a:t>Girişimcilik</a:t>
            </a:r>
            <a:r>
              <a:rPr lang="en-GB" sz="1800" dirty="0"/>
              <a:t>, </a:t>
            </a:r>
            <a:r>
              <a:rPr lang="tr-TR" sz="1800" dirty="0"/>
              <a:t>Tarih ve Miras</a:t>
            </a:r>
            <a:endParaRPr sz="1800" dirty="0"/>
          </a:p>
          <a:p>
            <a:pPr marL="0" lvl="0" indent="0" algn="ctr" rtl="0">
              <a:lnSpc>
                <a:spcPct val="100000"/>
              </a:lnSpc>
              <a:spcBef>
                <a:spcPts val="0"/>
              </a:spcBef>
              <a:spcAft>
                <a:spcPts val="0"/>
              </a:spcAft>
              <a:buSzPts val="1200"/>
              <a:buNone/>
            </a:pPr>
            <a:endParaRPr lang="en-GB" sz="1800" dirty="0"/>
          </a:p>
          <a:p>
            <a:pPr marL="0" lvl="0" indent="0" algn="ctr" rtl="0">
              <a:lnSpc>
                <a:spcPct val="100000"/>
              </a:lnSpc>
              <a:spcBef>
                <a:spcPts val="0"/>
              </a:spcBef>
              <a:spcAft>
                <a:spcPts val="0"/>
              </a:spcAft>
              <a:buSzPts val="1200"/>
              <a:buNone/>
            </a:pPr>
            <a:endParaRPr sz="1800" dirty="0"/>
          </a:p>
          <a:p>
            <a:pPr marL="0" lvl="0" indent="0" algn="l" rtl="0">
              <a:lnSpc>
                <a:spcPct val="100000"/>
              </a:lnSpc>
              <a:spcBef>
                <a:spcPts val="0"/>
              </a:spcBef>
              <a:spcAft>
                <a:spcPts val="0"/>
              </a:spcAft>
              <a:buSzPts val="1200"/>
              <a:buNone/>
            </a:pPr>
            <a:endParaRPr sz="1800" dirty="0"/>
          </a:p>
          <a:p>
            <a:pPr marL="0" indent="0" algn="l"/>
            <a:r>
              <a:rPr lang="en-US" sz="1800" dirty="0"/>
              <a:t>      </a:t>
            </a:r>
            <a:r>
              <a:rPr lang="en-US" sz="1800" dirty="0">
                <a:solidFill>
                  <a:schemeClr val="bg1">
                    <a:lumMod val="50000"/>
                  </a:schemeClr>
                </a:solidFill>
              </a:rPr>
              <a:t> </a:t>
            </a:r>
            <a:r>
              <a:rPr lang="tr-TR" sz="1800" b="0" dirty="0">
                <a:solidFill>
                  <a:schemeClr val="bg1">
                    <a:lumMod val="50000"/>
                  </a:schemeClr>
                </a:solidFill>
              </a:rPr>
              <a:t>Turizm</a:t>
            </a:r>
          </a:p>
          <a:p>
            <a:pPr marL="0" indent="0" algn="l"/>
            <a:r>
              <a:rPr lang="tr-TR" sz="1800" b="0" dirty="0">
                <a:solidFill>
                  <a:schemeClr val="bg1">
                    <a:lumMod val="50000"/>
                  </a:schemeClr>
                </a:solidFill>
              </a:rPr>
              <a:t>Öğrencileri</a:t>
            </a:r>
            <a:r>
              <a:rPr lang="en-US" sz="1800" dirty="0">
                <a:solidFill>
                  <a:schemeClr val="bg1">
                    <a:lumMod val="50000"/>
                  </a:schemeClr>
                </a:solidFill>
              </a:rPr>
              <a:t>         </a:t>
            </a:r>
            <a:endParaRPr sz="1800" dirty="0">
              <a:solidFill>
                <a:schemeClr val="bg1">
                  <a:lumMod val="50000"/>
                </a:schemeClr>
              </a:solidFill>
            </a:endParaRPr>
          </a:p>
          <a:p>
            <a:pPr marL="0" indent="0" algn="l">
              <a:buClr>
                <a:schemeClr val="dk1"/>
              </a:buClr>
              <a:buSzPts val="1100"/>
            </a:pPr>
            <a:r>
              <a:rPr lang="en-US" sz="1800" dirty="0">
                <a:solidFill>
                  <a:schemeClr val="bg1">
                    <a:lumMod val="50000"/>
                  </a:schemeClr>
                </a:solidFill>
              </a:rPr>
              <a:t>                                                         </a:t>
            </a:r>
            <a:r>
              <a:rPr lang="tr-TR" sz="1800" b="0" dirty="0">
                <a:solidFill>
                  <a:schemeClr val="bg1">
                    <a:lumMod val="50000"/>
                  </a:schemeClr>
                </a:solidFill>
              </a:rPr>
              <a:t>Karar Vericiler</a:t>
            </a:r>
            <a:r>
              <a:rPr lang="en-US" sz="1800" b="0" dirty="0">
                <a:solidFill>
                  <a:schemeClr val="bg1">
                    <a:lumMod val="50000"/>
                  </a:schemeClr>
                </a:solidFill>
              </a:rPr>
              <a:t> </a:t>
            </a:r>
            <a:endParaRPr sz="1800" dirty="0">
              <a:solidFill>
                <a:schemeClr val="bg1">
                  <a:lumMod val="50000"/>
                </a:schemeClr>
              </a:solidFill>
            </a:endParaRPr>
          </a:p>
          <a:p>
            <a:pPr marL="0" lvl="0" indent="0" algn="l" rtl="0">
              <a:lnSpc>
                <a:spcPct val="100000"/>
              </a:lnSpc>
              <a:spcBef>
                <a:spcPts val="0"/>
              </a:spcBef>
              <a:spcAft>
                <a:spcPts val="0"/>
              </a:spcAft>
              <a:buSzPts val="1200"/>
              <a:buNone/>
            </a:pPr>
            <a:endParaRPr sz="1800" dirty="0">
              <a:solidFill>
                <a:schemeClr val="bg1">
                  <a:lumMod val="50000"/>
                </a:schemeClr>
              </a:solidFill>
            </a:endParaRPr>
          </a:p>
          <a:p>
            <a:pPr marL="0" indent="0" algn="l"/>
            <a:r>
              <a:rPr lang="en-US" sz="1800" dirty="0">
                <a:solidFill>
                  <a:schemeClr val="bg1">
                    <a:lumMod val="50000"/>
                  </a:schemeClr>
                </a:solidFill>
              </a:rPr>
              <a:t>                      </a:t>
            </a:r>
            <a:r>
              <a:rPr lang="tr-TR" sz="1800" b="0" dirty="0">
                <a:solidFill>
                  <a:schemeClr val="bg1">
                    <a:lumMod val="50000"/>
                  </a:schemeClr>
                </a:solidFill>
              </a:rPr>
              <a:t>Genç İnsanlar</a:t>
            </a:r>
            <a:r>
              <a:rPr lang="en-US" sz="1800" dirty="0">
                <a:solidFill>
                  <a:schemeClr val="bg1">
                    <a:lumMod val="50000"/>
                  </a:schemeClr>
                </a:solidFill>
              </a:rPr>
              <a:t>                                                          </a:t>
            </a:r>
            <a:br>
              <a:rPr lang="en-US" sz="1800" dirty="0">
                <a:solidFill>
                  <a:schemeClr val="bg1">
                    <a:lumMod val="50000"/>
                  </a:schemeClr>
                </a:solidFill>
              </a:rPr>
            </a:br>
            <a:endParaRPr lang="en-US" sz="1800" dirty="0">
              <a:solidFill>
                <a:schemeClr val="bg1">
                  <a:lumMod val="50000"/>
                </a:schemeClr>
              </a:solidFill>
            </a:endParaRPr>
          </a:p>
          <a:p>
            <a:pPr marL="0" indent="0" algn="l"/>
            <a:endParaRPr lang="en-US" sz="1800" dirty="0">
              <a:solidFill>
                <a:schemeClr val="bg1">
                  <a:lumMod val="50000"/>
                </a:schemeClr>
              </a:solidFill>
            </a:endParaRPr>
          </a:p>
          <a:p>
            <a:pPr marL="0" indent="0" algn="l"/>
            <a:endParaRPr lang="en-US" sz="1800" dirty="0">
              <a:solidFill>
                <a:schemeClr val="bg1">
                  <a:lumMod val="50000"/>
                </a:schemeClr>
              </a:solidFill>
            </a:endParaRPr>
          </a:p>
          <a:p>
            <a:pPr marL="0" indent="0" algn="l"/>
            <a:endParaRPr lang="en-US" sz="1800" b="0" dirty="0">
              <a:solidFill>
                <a:schemeClr val="bg1">
                  <a:lumMod val="50000"/>
                </a:schemeClr>
              </a:solidFill>
            </a:endParaRPr>
          </a:p>
          <a:p>
            <a:pPr marL="0" indent="0" algn="l"/>
            <a:r>
              <a:rPr lang="tr-TR" sz="1800" b="0" dirty="0">
                <a:solidFill>
                  <a:schemeClr val="bg1">
                    <a:lumMod val="50000"/>
                  </a:schemeClr>
                </a:solidFill>
              </a:rPr>
              <a:t>Kültürel Miras Koruyucuları</a:t>
            </a:r>
            <a:r>
              <a:rPr lang="en-US" sz="1800" b="0" dirty="0">
                <a:solidFill>
                  <a:schemeClr val="bg1">
                    <a:lumMod val="50000"/>
                  </a:schemeClr>
                </a:solidFill>
              </a:rPr>
              <a:t>- </a:t>
            </a:r>
          </a:p>
          <a:p>
            <a:pPr marL="0" indent="0" algn="l"/>
            <a:r>
              <a:rPr lang="tr-TR" sz="1800" b="0" dirty="0">
                <a:solidFill>
                  <a:schemeClr val="bg1">
                    <a:lumMod val="50000"/>
                  </a:schemeClr>
                </a:solidFill>
              </a:rPr>
              <a:t>Kültürel Miras</a:t>
            </a:r>
            <a:r>
              <a:rPr lang="en-US" sz="1800" b="0" dirty="0">
                <a:solidFill>
                  <a:schemeClr val="bg1">
                    <a:lumMod val="50000"/>
                  </a:schemeClr>
                </a:solidFill>
              </a:rPr>
              <a:t>	 </a:t>
            </a:r>
            <a:endParaRPr lang="en-US" b="0" dirty="0">
              <a:solidFill>
                <a:schemeClr val="bg1">
                  <a:lumMod val="50000"/>
                </a:schemeClr>
              </a:solidFill>
            </a:endParaRPr>
          </a:p>
          <a:p>
            <a:pPr marL="0" indent="0" algn="l"/>
            <a:r>
              <a:rPr lang="en-US" sz="1800" b="0" dirty="0">
                <a:solidFill>
                  <a:schemeClr val="bg1">
                    <a:lumMod val="50000"/>
                  </a:schemeClr>
                </a:solidFill>
              </a:rPr>
              <a:t>/</a:t>
            </a:r>
            <a:r>
              <a:rPr lang="tr-TR" sz="1800" b="0" dirty="0">
                <a:solidFill>
                  <a:schemeClr val="bg1">
                    <a:lumMod val="50000"/>
                  </a:schemeClr>
                </a:solidFill>
              </a:rPr>
              <a:t>Topluluk Grupları</a:t>
            </a:r>
            <a:r>
              <a:rPr lang="en-US" sz="1800" dirty="0">
                <a:solidFill>
                  <a:schemeClr val="hlink"/>
                </a:solidFill>
              </a:rPr>
              <a:t>                         </a:t>
            </a:r>
            <a:endParaRPr sz="1800" dirty="0">
              <a:solidFill>
                <a:schemeClr val="hlink"/>
              </a:solidFill>
            </a:endParaRPr>
          </a:p>
          <a:p>
            <a:pPr marL="0" lvl="0" indent="0" algn="l" rtl="0">
              <a:lnSpc>
                <a:spcPct val="100000"/>
              </a:lnSpc>
              <a:spcBef>
                <a:spcPts val="0"/>
              </a:spcBef>
              <a:spcAft>
                <a:spcPts val="0"/>
              </a:spcAft>
              <a:buSzPts val="1200"/>
              <a:buNone/>
            </a:pPr>
            <a:r>
              <a:rPr lang="en-US" sz="1800" dirty="0"/>
              <a:t>                               </a:t>
            </a:r>
            <a:endParaRPr sz="1800" dirty="0"/>
          </a:p>
          <a:p>
            <a:pPr marL="0" lvl="0" indent="0" algn="ctr" rtl="0">
              <a:lnSpc>
                <a:spcPct val="100000"/>
              </a:lnSpc>
              <a:spcBef>
                <a:spcPts val="0"/>
              </a:spcBef>
              <a:spcAft>
                <a:spcPts val="0"/>
              </a:spcAft>
              <a:buSzPts val="1200"/>
              <a:buNone/>
            </a:pPr>
            <a:endParaRPr sz="1800" dirty="0"/>
          </a:p>
          <a:p>
            <a:pPr marL="0" lvl="0" indent="0" algn="ctr" rtl="0">
              <a:lnSpc>
                <a:spcPct val="100000"/>
              </a:lnSpc>
              <a:spcBef>
                <a:spcPts val="0"/>
              </a:spcBef>
              <a:spcAft>
                <a:spcPts val="0"/>
              </a:spcAft>
              <a:buSzPts val="1200"/>
              <a:buNone/>
            </a:pPr>
            <a:r>
              <a:rPr lang="en-US" sz="1800" dirty="0"/>
              <a:t>           </a:t>
            </a:r>
            <a:endParaRPr sz="1800" dirty="0"/>
          </a:p>
        </p:txBody>
      </p:sp>
      <p:cxnSp>
        <p:nvCxnSpPr>
          <p:cNvPr id="294" name="Google Shape;294;p9"/>
          <p:cNvCxnSpPr/>
          <p:nvPr/>
        </p:nvCxnSpPr>
        <p:spPr>
          <a:xfrm flipH="1">
            <a:off x="1478400" y="3901788"/>
            <a:ext cx="811750" cy="767912"/>
          </a:xfrm>
          <a:prstGeom prst="straightConnector1">
            <a:avLst/>
          </a:prstGeom>
          <a:noFill/>
          <a:ln w="9525" cap="flat" cmpd="sng">
            <a:solidFill>
              <a:srgbClr val="E43794"/>
            </a:solidFill>
            <a:prstDash val="solid"/>
            <a:round/>
            <a:headEnd type="none" w="sm" len="sm"/>
            <a:tailEnd type="triangle" w="med" len="med"/>
          </a:ln>
        </p:spPr>
      </p:cxnSp>
      <p:cxnSp>
        <p:nvCxnSpPr>
          <p:cNvPr id="295" name="Google Shape;295;p9"/>
          <p:cNvCxnSpPr>
            <a:cxnSpLocks/>
          </p:cNvCxnSpPr>
          <p:nvPr/>
        </p:nvCxnSpPr>
        <p:spPr>
          <a:xfrm flipH="1">
            <a:off x="2626978" y="3876851"/>
            <a:ext cx="683143" cy="1946979"/>
          </a:xfrm>
          <a:prstGeom prst="straightConnector1">
            <a:avLst/>
          </a:prstGeom>
          <a:noFill/>
          <a:ln w="9525" cap="flat" cmpd="sng">
            <a:solidFill>
              <a:srgbClr val="E43794"/>
            </a:solidFill>
            <a:prstDash val="solid"/>
            <a:round/>
            <a:headEnd type="none" w="sm" len="sm"/>
            <a:tailEnd type="triangle" w="med" len="med"/>
          </a:ln>
        </p:spPr>
      </p:cxnSp>
      <p:cxnSp>
        <p:nvCxnSpPr>
          <p:cNvPr id="296" name="Google Shape;296;p9"/>
          <p:cNvCxnSpPr>
            <a:cxnSpLocks/>
          </p:cNvCxnSpPr>
          <p:nvPr/>
        </p:nvCxnSpPr>
        <p:spPr>
          <a:xfrm>
            <a:off x="3693538" y="3877171"/>
            <a:ext cx="577831" cy="3336141"/>
          </a:xfrm>
          <a:prstGeom prst="straightConnector1">
            <a:avLst/>
          </a:prstGeom>
          <a:noFill/>
          <a:ln w="9525" cap="flat" cmpd="sng">
            <a:solidFill>
              <a:srgbClr val="E43794"/>
            </a:solidFill>
            <a:prstDash val="solid"/>
            <a:round/>
            <a:headEnd type="none" w="sm" len="sm"/>
            <a:tailEnd type="triangle" w="med" len="med"/>
          </a:ln>
        </p:spPr>
      </p:cxnSp>
      <p:cxnSp>
        <p:nvCxnSpPr>
          <p:cNvPr id="297" name="Google Shape;297;p9"/>
          <p:cNvCxnSpPr/>
          <p:nvPr/>
        </p:nvCxnSpPr>
        <p:spPr>
          <a:xfrm>
            <a:off x="4271369" y="3936940"/>
            <a:ext cx="754800" cy="1263300"/>
          </a:xfrm>
          <a:prstGeom prst="straightConnector1">
            <a:avLst/>
          </a:prstGeom>
          <a:noFill/>
          <a:ln w="9525" cap="flat" cmpd="sng">
            <a:solidFill>
              <a:srgbClr val="E43794"/>
            </a:solidFill>
            <a:prstDash val="solid"/>
            <a:round/>
            <a:headEnd type="none" w="sm" len="sm"/>
            <a:tailEnd type="triangle" w="med" len="med"/>
          </a:ln>
        </p:spPr>
      </p:cxnSp>
      <p:cxnSp>
        <p:nvCxnSpPr>
          <p:cNvPr id="298" name="Google Shape;298;p9"/>
          <p:cNvCxnSpPr>
            <a:cxnSpLocks/>
          </p:cNvCxnSpPr>
          <p:nvPr/>
        </p:nvCxnSpPr>
        <p:spPr>
          <a:xfrm flipH="1">
            <a:off x="1197590" y="3876851"/>
            <a:ext cx="1709418" cy="3269907"/>
          </a:xfrm>
          <a:prstGeom prst="straightConnector1">
            <a:avLst/>
          </a:prstGeom>
          <a:noFill/>
          <a:ln w="9525" cap="flat" cmpd="sng">
            <a:solidFill>
              <a:srgbClr val="E43794"/>
            </a:solidFill>
            <a:prstDash val="solid"/>
            <a:round/>
            <a:headEnd type="none" w="sm" len="sm"/>
            <a:tailEnd type="triangle" w="med" len="med"/>
          </a:ln>
        </p:spPr>
      </p:cxnSp>
      <p:pic>
        <p:nvPicPr>
          <p:cNvPr id="299" name="Google Shape;299;p9"/>
          <p:cNvPicPr preferRelativeResize="0"/>
          <p:nvPr/>
        </p:nvPicPr>
        <p:blipFill rotWithShape="1">
          <a:blip r:embed="rId3">
            <a:alphaModFix/>
          </a:blip>
          <a:srcRect/>
          <a:stretch/>
        </p:blipFill>
        <p:spPr>
          <a:xfrm>
            <a:off x="3964000" y="8065638"/>
            <a:ext cx="3571337" cy="2380901"/>
          </a:xfrm>
          <a:prstGeom prst="rect">
            <a:avLst/>
          </a:prstGeom>
          <a:noFill/>
          <a:ln>
            <a:noFill/>
          </a:ln>
        </p:spPr>
      </p:pic>
      <p:cxnSp>
        <p:nvCxnSpPr>
          <p:cNvPr id="300" name="Google Shape;300;p9"/>
          <p:cNvCxnSpPr>
            <a:cxnSpLocks/>
          </p:cNvCxnSpPr>
          <p:nvPr/>
        </p:nvCxnSpPr>
        <p:spPr>
          <a:xfrm>
            <a:off x="4835379" y="3890371"/>
            <a:ext cx="1742057" cy="2023851"/>
          </a:xfrm>
          <a:prstGeom prst="straightConnector1">
            <a:avLst/>
          </a:prstGeom>
          <a:noFill/>
          <a:ln w="9525" cap="flat" cmpd="sng">
            <a:solidFill>
              <a:srgbClr val="E43794"/>
            </a:solidFill>
            <a:prstDash val="solid"/>
            <a:round/>
            <a:headEnd type="none" w="sm" len="sm"/>
            <a:tailEnd type="triangle" w="med" len="med"/>
          </a:ln>
        </p:spPr>
      </p:cxnSp>
      <p:pic>
        <p:nvPicPr>
          <p:cNvPr id="301" name="Google Shape;301;p9"/>
          <p:cNvPicPr preferRelativeResize="0"/>
          <p:nvPr/>
        </p:nvPicPr>
        <p:blipFill rotWithShape="1">
          <a:blip r:embed="rId4">
            <a:alphaModFix/>
          </a:blip>
          <a:srcRect/>
          <a:stretch/>
        </p:blipFill>
        <p:spPr>
          <a:xfrm>
            <a:off x="205625" y="8054100"/>
            <a:ext cx="3605975" cy="2403974"/>
          </a:xfrm>
          <a:prstGeom prst="rect">
            <a:avLst/>
          </a:prstGeom>
          <a:noFill/>
          <a:ln>
            <a:noFill/>
          </a:ln>
        </p:spPr>
      </p:pic>
      <p:sp>
        <p:nvSpPr>
          <p:cNvPr id="302" name="Google Shape;302;p9"/>
          <p:cNvSpPr txBox="1">
            <a:spLocks noGrp="1"/>
          </p:cNvSpPr>
          <p:nvPr>
            <p:ph type="body" idx="1"/>
          </p:nvPr>
        </p:nvSpPr>
        <p:spPr>
          <a:xfrm>
            <a:off x="1007787" y="992939"/>
            <a:ext cx="5760000" cy="7083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850"/>
              </a:spcBef>
              <a:spcAft>
                <a:spcPts val="0"/>
              </a:spcAft>
              <a:buSzPts val="4000"/>
              <a:buNone/>
            </a:pPr>
            <a:r>
              <a:rPr lang="tr-TR" sz="3600" dirty="0">
                <a:latin typeface="Avenir"/>
                <a:ea typeface="Avenir"/>
                <a:cs typeface="Avenir"/>
                <a:sym typeface="Avenir"/>
              </a:rPr>
              <a:t>Hedef Gruplar</a:t>
            </a:r>
            <a:endParaRPr sz="5600" dirty="0"/>
          </a:p>
        </p:txBody>
      </p:sp>
      <p:sp>
        <p:nvSpPr>
          <p:cNvPr id="4" name="TextBox 3">
            <a:extLst>
              <a:ext uri="{FF2B5EF4-FFF2-40B4-BE49-F238E27FC236}">
                <a16:creationId xmlns:a16="http://schemas.microsoft.com/office/drawing/2014/main" id="{B04A6F70-440E-F1DA-F427-06BE3715771D}"/>
              </a:ext>
            </a:extLst>
          </p:cNvPr>
          <p:cNvSpPr txBox="1"/>
          <p:nvPr/>
        </p:nvSpPr>
        <p:spPr>
          <a:xfrm>
            <a:off x="5568569" y="5933786"/>
            <a:ext cx="239843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tr-TR" sz="1800" dirty="0">
                <a:solidFill>
                  <a:schemeClr val="bg1">
                    <a:lumMod val="50000"/>
                  </a:schemeClr>
                </a:solidFill>
                <a:latin typeface="Avenir"/>
              </a:rPr>
              <a:t>Kültürel Miras Koruyucuları</a:t>
            </a:r>
            <a:r>
              <a:rPr lang="en-GB" sz="1800" dirty="0">
                <a:solidFill>
                  <a:schemeClr val="bg1">
                    <a:lumMod val="50000"/>
                  </a:schemeClr>
                </a:solidFill>
                <a:latin typeface="Avenir"/>
              </a:rPr>
              <a:t> - </a:t>
            </a:r>
            <a:endParaRPr lang="en-US" sz="1800" dirty="0">
              <a:solidFill>
                <a:schemeClr val="bg1">
                  <a:lumMod val="50000"/>
                </a:schemeClr>
              </a:solidFill>
              <a:latin typeface="Avenir"/>
            </a:endParaRPr>
          </a:p>
          <a:p>
            <a:r>
              <a:rPr lang="tr-TR" sz="1800" dirty="0">
                <a:solidFill>
                  <a:schemeClr val="bg1">
                    <a:lumMod val="50000"/>
                  </a:schemeClr>
                </a:solidFill>
                <a:latin typeface="Avenir"/>
              </a:rPr>
              <a:t>Küçük turizm/miras işletmecileri</a:t>
            </a:r>
            <a:endParaRPr lang="en-GB" sz="1800" dirty="0">
              <a:solidFill>
                <a:schemeClr val="bg1">
                  <a:lumMod val="65000"/>
                </a:schemeClr>
              </a:solidFill>
              <a:latin typeface="Avenir"/>
            </a:endParaRPr>
          </a:p>
        </p:txBody>
      </p:sp>
      <p:sp>
        <p:nvSpPr>
          <p:cNvPr id="5" name="TextBox 4">
            <a:extLst>
              <a:ext uri="{FF2B5EF4-FFF2-40B4-BE49-F238E27FC236}">
                <a16:creationId xmlns:a16="http://schemas.microsoft.com/office/drawing/2014/main" id="{008E847E-B77D-BAAF-515E-2CB5774BA3CD}"/>
              </a:ext>
            </a:extLst>
          </p:cNvPr>
          <p:cNvSpPr txBox="1"/>
          <p:nvPr/>
        </p:nvSpPr>
        <p:spPr>
          <a:xfrm>
            <a:off x="3465822" y="7213312"/>
            <a:ext cx="406717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tr-TR" sz="1800" dirty="0">
                <a:solidFill>
                  <a:schemeClr val="bg1">
                    <a:lumMod val="50000"/>
                  </a:schemeClr>
                </a:solidFill>
                <a:latin typeface="Avenir"/>
              </a:rPr>
              <a:t>Kültürel Miras Profesyonelleri</a:t>
            </a:r>
            <a:r>
              <a:rPr lang="en-GB" sz="1800" dirty="0">
                <a:solidFill>
                  <a:schemeClr val="bg1">
                    <a:lumMod val="50000"/>
                  </a:schemeClr>
                </a:solidFill>
                <a:latin typeface="Avenir"/>
              </a:rPr>
              <a:t>(m</a:t>
            </a:r>
            <a:r>
              <a:rPr lang="tr-TR" sz="1800" dirty="0">
                <a:solidFill>
                  <a:schemeClr val="bg1">
                    <a:lumMod val="50000"/>
                  </a:schemeClr>
                </a:solidFill>
                <a:latin typeface="Avenir"/>
              </a:rPr>
              <a:t>üzeler,görevliler</a:t>
            </a:r>
            <a:r>
              <a:rPr lang="en-GB" sz="1800" dirty="0">
                <a:solidFill>
                  <a:schemeClr val="bg1">
                    <a:lumMod val="50000"/>
                  </a:schemeClr>
                </a:solidFill>
                <a:latin typeface="Avenir"/>
              </a:rPr>
              <a:t>, </a:t>
            </a:r>
            <a:r>
              <a:rPr lang="tr-TR" sz="1800" dirty="0">
                <a:solidFill>
                  <a:schemeClr val="bg1">
                    <a:lumMod val="50000"/>
                  </a:schemeClr>
                </a:solidFill>
                <a:latin typeface="Avenir"/>
              </a:rPr>
              <a:t>vs</a:t>
            </a:r>
            <a:r>
              <a:rPr lang="en-GB" sz="1800" dirty="0">
                <a:solidFill>
                  <a:schemeClr val="bg1">
                    <a:lumMod val="50000"/>
                  </a:schemeClr>
                </a:solidFill>
                <a:latin typeface="Avenir"/>
              </a:rPr>
              <a:t>.) </a:t>
            </a:r>
            <a:endParaRPr lang="en-US" sz="1800" dirty="0">
              <a:solidFill>
                <a:schemeClr val="bg1">
                  <a:lumMod val="50000"/>
                </a:schemeClr>
              </a:solidFill>
              <a:latin typeface="Avenir"/>
            </a:endParaRPr>
          </a:p>
        </p:txBody>
      </p:sp>
    </p:spTree>
  </p:cSld>
  <p:clrMapOvr>
    <a:masterClrMapping/>
  </p:clrMapOvr>
</p:sld>
</file>

<file path=ppt/theme/theme1.xml><?xml version="1.0" encoding="utf-8"?>
<a:theme xmlns:a="http://schemas.openxmlformats.org/drawingml/2006/main" name="Office Theme">
  <a:themeElements>
    <a:clrScheme name="Portal Cyan">
      <a:dk1>
        <a:srgbClr val="000000"/>
      </a:dk1>
      <a:lt1>
        <a:srgbClr val="FFFFFF"/>
      </a:lt1>
      <a:dk2>
        <a:srgbClr val="000000"/>
      </a:dk2>
      <a:lt2>
        <a:srgbClr val="FFFFFF"/>
      </a:lt2>
      <a:accent1>
        <a:srgbClr val="384252"/>
      </a:accent1>
      <a:accent2>
        <a:srgbClr val="70A8AF"/>
      </a:accent2>
      <a:accent3>
        <a:srgbClr val="82B8BF"/>
      </a:accent3>
      <a:accent4>
        <a:srgbClr val="99C6CC"/>
      </a:accent4>
      <a:accent5>
        <a:srgbClr val="AECED2"/>
      </a:accent5>
      <a:accent6>
        <a:srgbClr val="CBDCDF"/>
      </a:accent6>
      <a:hlink>
        <a:srgbClr val="7F7F7F"/>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956</TotalTime>
  <Words>3954</Words>
  <Application>Microsoft Macintosh PowerPoint</Application>
  <PresentationFormat>Custom</PresentationFormat>
  <Paragraphs>463</Paragraphs>
  <Slides>29</Slides>
  <Notes>25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Avenir Book</vt:lpstr>
      <vt:lpstr>Poppins</vt:lpstr>
      <vt:lpstr>Avenir</vt:lpstr>
      <vt:lpstr>Calibri</vt:lpstr>
      <vt:lpstr>Arial</vt:lpstr>
      <vt:lpstr>Wingdings</vt:lpstr>
      <vt:lpstr>Montserrat</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RABIA</dc:creator>
  <cp:lastModifiedBy>Hrvoje Ratkajec</cp:lastModifiedBy>
  <cp:revision>576</cp:revision>
  <dcterms:modified xsi:type="dcterms:W3CDTF">2022-07-22T12:26:14Z</dcterms:modified>
</cp:coreProperties>
</file>