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webextensions/webextension1.xml" ContentType="application/vnd.ms-office.webextension+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webextensions/taskpanes.xml" ContentType="application/vnd.ms-office.webextensiontaskpan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Default Extension="wdp" ContentType="image/vnd.ms-photo"/>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11/relationships/webextensiontaskpanes" Target="ppt/webextensions/taskpanes.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6" r:id="rId1"/>
  </p:sldMasterIdLst>
  <p:notesMasterIdLst>
    <p:notesMasterId r:id="rId42"/>
  </p:notesMasterIdLst>
  <p:handoutMasterIdLst>
    <p:handoutMasterId r:id="rId43"/>
  </p:handoutMasterIdLst>
  <p:sldIdLst>
    <p:sldId id="1296" r:id="rId2"/>
    <p:sldId id="1298" r:id="rId3"/>
    <p:sldId id="1306" r:id="rId4"/>
    <p:sldId id="1317" r:id="rId5"/>
    <p:sldId id="1345" r:id="rId6"/>
    <p:sldId id="1348" r:id="rId7"/>
    <p:sldId id="1347" r:id="rId8"/>
    <p:sldId id="1349" r:id="rId9"/>
    <p:sldId id="1364" r:id="rId10"/>
    <p:sldId id="1351" r:id="rId11"/>
    <p:sldId id="1315" r:id="rId12"/>
    <p:sldId id="1338" r:id="rId13"/>
    <p:sldId id="1352" r:id="rId14"/>
    <p:sldId id="1354" r:id="rId15"/>
    <p:sldId id="1372" r:id="rId16"/>
    <p:sldId id="1376" r:id="rId17"/>
    <p:sldId id="1378" r:id="rId18"/>
    <p:sldId id="1355" r:id="rId19"/>
    <p:sldId id="1356" r:id="rId20"/>
    <p:sldId id="1357" r:id="rId21"/>
    <p:sldId id="1358" r:id="rId22"/>
    <p:sldId id="1377" r:id="rId23"/>
    <p:sldId id="1365" r:id="rId24"/>
    <p:sldId id="1373" r:id="rId25"/>
    <p:sldId id="1366" r:id="rId26"/>
    <p:sldId id="1359" r:id="rId27"/>
    <p:sldId id="1374" r:id="rId28"/>
    <p:sldId id="1361" r:id="rId29"/>
    <p:sldId id="1346" r:id="rId30"/>
    <p:sldId id="1368" r:id="rId31"/>
    <p:sldId id="1369" r:id="rId32"/>
    <p:sldId id="1370" r:id="rId33"/>
    <p:sldId id="1371" r:id="rId34"/>
    <p:sldId id="1362" r:id="rId35"/>
    <p:sldId id="1360" r:id="rId36"/>
    <p:sldId id="1375" r:id="rId37"/>
    <p:sldId id="1367" r:id="rId38"/>
    <p:sldId id="1363" r:id="rId39"/>
    <p:sldId id="1337" r:id="rId40"/>
    <p:sldId id="1297"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2" pos="3840" userDrawn="1">
          <p15:clr>
            <a:srgbClr val="A4A3A4"/>
          </p15:clr>
        </p15:guide>
        <p15:guide id="3" pos="7219" userDrawn="1">
          <p15:clr>
            <a:srgbClr val="A4A3A4"/>
          </p15:clr>
        </p15:guide>
        <p15:guide id="4" orient="horz" pos="3906" userDrawn="1">
          <p15:clr>
            <a:srgbClr val="A4A3A4"/>
          </p15:clr>
        </p15:guide>
        <p15:guide id="5" pos="461" userDrawn="1">
          <p15:clr>
            <a:srgbClr val="A4A3A4"/>
          </p15:clr>
        </p15:guide>
        <p15:guide id="6" orient="horz" pos="504"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7171"/>
    <a:srgbClr val="21202E"/>
    <a:srgbClr val="FBE000"/>
    <a:srgbClr val="E43794"/>
    <a:srgbClr val="7F7F7F"/>
    <a:srgbClr val="70A8AF"/>
    <a:srgbClr val="B29E90"/>
    <a:srgbClr val="D3C0B2"/>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100" autoAdjust="0"/>
    <p:restoredTop sz="95833" autoAdjust="0"/>
  </p:normalViewPr>
  <p:slideViewPr>
    <p:cSldViewPr snapToGrid="0" showGuides="1">
      <p:cViewPr varScale="1">
        <p:scale>
          <a:sx n="87" d="100"/>
          <a:sy n="87" d="100"/>
        </p:scale>
        <p:origin x="-802" y="-86"/>
      </p:cViewPr>
      <p:guideLst>
        <p:guide orient="horz" pos="3906"/>
        <p:guide orient="horz" pos="504"/>
        <p:guide pos="3840"/>
        <p:guide pos="7219"/>
        <p:guide pos="461"/>
      </p:guideLst>
    </p:cSldViewPr>
  </p:slideViewPr>
  <p:outlineViewPr>
    <p:cViewPr>
      <p:scale>
        <a:sx n="25" d="100"/>
        <a:sy n="25" d="100"/>
      </p:scale>
      <p:origin x="0" y="0"/>
    </p:cViewPr>
  </p:outlineViewPr>
  <p:notesTextViewPr>
    <p:cViewPr>
      <p:scale>
        <a:sx n="3" d="2"/>
        <a:sy n="3" d="2"/>
      </p:scale>
      <p:origin x="0" y="0"/>
    </p:cViewPr>
  </p:notesTextViewPr>
  <p:sorterViewPr>
    <p:cViewPr>
      <p:scale>
        <a:sx n="140" d="100"/>
        <a:sy n="140" d="100"/>
      </p:scale>
      <p:origin x="0" y="-30172"/>
    </p:cViewPr>
  </p:sorterViewPr>
  <p:notesViewPr>
    <p:cSldViewPr snapToGrid="0" showGuides="1">
      <p:cViewPr varScale="1">
        <p:scale>
          <a:sx n="74" d="100"/>
          <a:sy n="74" d="100"/>
        </p:scale>
        <p:origin x="2616" y="54"/>
      </p:cViewPr>
      <p:guideLst/>
    </p:cSldViewPr>
  </p:notesViewPr>
  <p:gridSpacing cx="77414438" cy="7741443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99EEBC-801D-48ED-B535-298BB7EDD6B9}" type="datetimeFigureOut">
              <a:rPr lang="fr-CA" smtClean="0"/>
              <a:pPr/>
              <a:t>2022-07-12</a:t>
            </a:fld>
            <a:endParaRPr lang="fr-CA"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EDE7FE-8B5A-4903-B85A-8040D05696C6}" type="slidenum">
              <a:rPr lang="fr-CA" smtClean="0"/>
              <a:pPr/>
              <a:t>‹#›</a:t>
            </a:fld>
            <a:endParaRPr lang="fr-CA" dirty="0"/>
          </a:p>
        </p:txBody>
      </p:sp>
    </p:spTree>
    <p:extLst>
      <p:ext uri="{BB962C8B-B14F-4D97-AF65-F5344CB8AC3E}">
        <p14:creationId xmlns:p14="http://schemas.microsoft.com/office/powerpoint/2010/main" xmlns="" val="482858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CC462C-9F76-4357-BB19-A4DE8D8E1FB0}" type="datetimeFigureOut">
              <a:rPr lang="fr-CA" smtClean="0"/>
              <a:pPr/>
              <a:t>2022-07-12</a:t>
            </a:fld>
            <a:endParaRPr lang="fr-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Επεξεργασία στυλ κύριου κειμένου</a:t>
            </a:r>
          </a:p>
          <a:p>
            <a:pPr lvl="1"/>
            <a:r>
              <a:rPr lang="en-US"/>
              <a:t>Δεύτερο επίπεδο</a:t>
            </a:r>
          </a:p>
          <a:p>
            <a:pPr lvl="2"/>
            <a:r>
              <a:rPr lang="en-US"/>
              <a:t>Τρίτο επίπεδο</a:t>
            </a:r>
          </a:p>
          <a:p>
            <a:pPr lvl="3"/>
            <a:r>
              <a:rPr lang="en-US"/>
              <a:t>Τέταρτο επίπεδο</a:t>
            </a:r>
          </a:p>
          <a:p>
            <a:pPr lvl="4"/>
            <a:r>
              <a:rPr lang="en-US"/>
              <a:t>Πέμπτο επίπεδο</a:t>
            </a:r>
            <a:endParaRPr lang="fr-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F6E3F-7229-435D-9B4A-E0ABCDF45996}" type="slidenum">
              <a:rPr lang="fr-CA" smtClean="0"/>
              <a:pPr/>
              <a:t>‹#›</a:t>
            </a:fld>
            <a:endParaRPr lang="fr-CA" dirty="0"/>
          </a:p>
        </p:txBody>
      </p:sp>
    </p:spTree>
    <p:extLst>
      <p:ext uri="{BB962C8B-B14F-4D97-AF65-F5344CB8AC3E}">
        <p14:creationId xmlns:p14="http://schemas.microsoft.com/office/powerpoint/2010/main" xmlns="" val="332869965"/>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xmlns="" id="{C4DDF02B-4593-E24D-8F32-8F80F6706AD1}"/>
              </a:ext>
            </a:extLst>
          </p:cNvPr>
          <p:cNvSpPr>
            <a:spLocks noGrp="1"/>
          </p:cNvSpPr>
          <p:nvPr>
            <p:ph type="pic" sz="quarter" idx="10" hasCustomPrompt="1"/>
          </p:nvPr>
        </p:nvSpPr>
        <p:spPr>
          <a:xfrm>
            <a:off x="2" y="0"/>
            <a:ext cx="12192000" cy="6858000"/>
          </a:xfrm>
          <a:custGeom>
            <a:avLst/>
            <a:gdLst>
              <a:gd name="connsiteX0" fmla="*/ 0 w 12192000"/>
              <a:gd name="connsiteY0" fmla="*/ 6530621 h 6858000"/>
              <a:gd name="connsiteX1" fmla="*/ 12192000 w 12192000"/>
              <a:gd name="connsiteY1" fmla="*/ 6530621 h 6858000"/>
              <a:gd name="connsiteX2" fmla="*/ 12192000 w 12192000"/>
              <a:gd name="connsiteY2" fmla="*/ 6858000 h 6858000"/>
              <a:gd name="connsiteX3" fmla="*/ 0 w 12192000"/>
              <a:gd name="connsiteY3" fmla="*/ 6858000 h 6858000"/>
              <a:gd name="connsiteX4" fmla="*/ 0 w 12192000"/>
              <a:gd name="connsiteY4" fmla="*/ 0 h 6858000"/>
              <a:gd name="connsiteX5" fmla="*/ 12192000 w 12192000"/>
              <a:gd name="connsiteY5" fmla="*/ 0 h 6858000"/>
              <a:gd name="connsiteX6" fmla="*/ 12192000 w 12192000"/>
              <a:gd name="connsiteY6" fmla="*/ 5875022 h 6858000"/>
              <a:gd name="connsiteX7" fmla="*/ 0 w 12192000"/>
              <a:gd name="connsiteY7" fmla="*/ 58750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6530621"/>
                </a:moveTo>
                <a:lnTo>
                  <a:pt x="12192000" y="6530621"/>
                </a:lnTo>
                <a:lnTo>
                  <a:pt x="12192000" y="6858000"/>
                </a:lnTo>
                <a:lnTo>
                  <a:pt x="0" y="6858000"/>
                </a:lnTo>
                <a:close/>
                <a:moveTo>
                  <a:pt x="0" y="0"/>
                </a:moveTo>
                <a:lnTo>
                  <a:pt x="12192000" y="0"/>
                </a:lnTo>
                <a:lnTo>
                  <a:pt x="12192000" y="5875022"/>
                </a:lnTo>
                <a:lnTo>
                  <a:pt x="0" y="5875022"/>
                </a:lnTo>
                <a:close/>
              </a:path>
            </a:pathLst>
          </a:custGeom>
          <a:solidFill>
            <a:schemeClr val="bg2">
              <a:lumMod val="95000"/>
            </a:schemeClr>
          </a:solidFill>
        </p:spPr>
        <p:txBody>
          <a:bodyPr wrap="square" anchor="ctr">
            <a:noAutofit/>
          </a:bodyPr>
          <a:lstStyle>
            <a:lvl1pPr marL="0" indent="0" algn="ctr">
              <a:buNone/>
              <a:defRPr sz="1800" b="1">
                <a:solidFill>
                  <a:schemeClr val="bg2"/>
                </a:solidFill>
                <a:latin typeface="Noto Sans" panose="020B0502040504020204" pitchFamily="34" charset="0"/>
                <a:ea typeface="Noto Sans" panose="020B0502040504020204" pitchFamily="34" charset="0"/>
                <a:cs typeface="Noto Sans" panose="020B0502040504020204" pitchFamily="34" charset="0"/>
              </a:defRPr>
            </a:lvl1pPr>
          </a:lstStyle>
          <a:p>
            <a:r>
              <a:rPr lang="en-CA" dirty="0"/>
              <a:t>PICTURE</a:t>
            </a:r>
            <a:endParaRPr lang="fr-CA" dirty="0"/>
          </a:p>
        </p:txBody>
      </p:sp>
      <p:pic>
        <p:nvPicPr>
          <p:cNvPr id="5" name="Picture 4">
            <a:extLst>
              <a:ext uri="{FF2B5EF4-FFF2-40B4-BE49-F238E27FC236}">
                <a16:creationId xmlns:a16="http://schemas.microsoft.com/office/drawing/2014/main" xmlns="" id="{992E09B1-1E83-D14F-AAFB-E043DC9E6C28}"/>
              </a:ext>
            </a:extLst>
          </p:cNvPr>
          <p:cNvPicPr>
            <a:picLocks noChangeAspect="1"/>
          </p:cNvPicPr>
          <p:nvPr userDrawn="1"/>
        </p:nvPicPr>
        <p:blipFill rotWithShape="1">
          <a:blip r:embed="rId2" cstate="screen">
            <a:extLst>
              <a:ext uri="{28A0092B-C50C-407E-A947-70E740481C1C}">
                <a14:useLocalDpi xmlns:a14="http://schemas.microsoft.com/office/drawing/2010/main" xmlns=""/>
              </a:ext>
            </a:extLst>
          </a:blip>
          <a:srcRect r="44449"/>
          <a:stretch/>
        </p:blipFill>
        <p:spPr bwMode="auto">
          <a:xfrm>
            <a:off x="10119859" y="6038628"/>
            <a:ext cx="1709881" cy="392650"/>
          </a:xfrm>
          <a:prstGeom prst="rect">
            <a:avLst/>
          </a:prstGeom>
          <a:ln>
            <a:noFill/>
          </a:ln>
          <a:extLst>
            <a:ext uri="{53640926-AAD7-44D8-BBD7-CCE9431645EC}">
              <a14:shadowObscured xmlns:a14="http://schemas.microsoft.com/office/drawing/2010/main" xmlns=""/>
            </a:ext>
          </a:extLst>
        </p:spPr>
      </p:pic>
      <p:sp>
        <p:nvSpPr>
          <p:cNvPr id="6" name="Text Box 5">
            <a:extLst>
              <a:ext uri="{FF2B5EF4-FFF2-40B4-BE49-F238E27FC236}">
                <a16:creationId xmlns:a16="http://schemas.microsoft.com/office/drawing/2014/main" xmlns="" id="{9C785D52-708C-C348-B176-C099CCB20626}"/>
              </a:ext>
            </a:extLst>
          </p:cNvPr>
          <p:cNvSpPr txBox="1"/>
          <p:nvPr userDrawn="1"/>
        </p:nvSpPr>
        <p:spPr>
          <a:xfrm>
            <a:off x="363657" y="6088831"/>
            <a:ext cx="5714414"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dirty="0">
                <a:solidFill>
                  <a:srgbClr val="7F7F7F"/>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dirty="0">
              <a:solidFill>
                <a:srgbClr val="7F7F7F"/>
              </a:solidFill>
              <a:effectLst/>
              <a:ea typeface="Calibri" panose="020F0502020204030204" pitchFamily="34" charset="0"/>
              <a:cs typeface="Times New Roman" panose="02020603050405020304" pitchFamily="18" charset="0"/>
            </a:endParaRPr>
          </a:p>
          <a:p>
            <a:pPr algn="ctr"/>
            <a:r>
              <a:rPr lang="en-US" sz="800" dirty="0">
                <a:solidFill>
                  <a:srgbClr val="7F7F7F"/>
                </a:solidFill>
                <a:effectLst/>
                <a:ea typeface="Calibri" panose="020F0502020204030204" pitchFamily="34" charset="0"/>
                <a:cs typeface="Times New Roman" panose="02020603050405020304" pitchFamily="18" charset="0"/>
              </a:rPr>
              <a:t> </a:t>
            </a:r>
            <a:endParaRPr lang="en-IE" sz="1100" dirty="0">
              <a:solidFill>
                <a:srgbClr val="7F7F7F"/>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364667118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3 steps slide 2">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xmlns=""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33" name="Slide Number Placeholder 1">
            <a:extLst>
              <a:ext uri="{FF2B5EF4-FFF2-40B4-BE49-F238E27FC236}">
                <a16:creationId xmlns:a16="http://schemas.microsoft.com/office/drawing/2014/main" xmlns="" id="{018FE683-0C7E-D142-90C4-BC4FFFA8DCDC}"/>
              </a:ext>
            </a:extLst>
          </p:cNvPr>
          <p:cNvSpPr txBox="1">
            <a:spLocks/>
          </p:cNvSpPr>
          <p:nvPr userDrawn="1"/>
        </p:nvSpPr>
        <p:spPr>
          <a:xfrm>
            <a:off x="7722665" y="6668596"/>
            <a:ext cx="4301302" cy="229565"/>
          </a:xfrm>
          <a:prstGeom prst="rect">
            <a:avLst/>
          </a:prstGeom>
        </p:spPr>
        <p:txBody>
          <a:bodyPr vert="horz" lIns="57491" tIns="28746" rIns="57491" bIns="28746" rtlCol="0" anchor="ctr"/>
          <a:lstStyle>
            <a:defPPr>
              <a:defRPr lang="en-US"/>
            </a:defPPr>
            <a:lvl1pPr marL="0" algn="r" defTabSz="457200" rtl="0" eaLnBrk="1" latinLnBrk="0" hangingPunct="1">
              <a:defRPr sz="1100" kern="120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z="692" smtClean="0"/>
              <a:pPr/>
              <a:t>‹#›</a:t>
            </a:fld>
            <a:endParaRPr lang="fr-CA" sz="692" dirty="0"/>
          </a:p>
        </p:txBody>
      </p:sp>
      <p:grpSp>
        <p:nvGrpSpPr>
          <p:cNvPr id="24" name="Group 23">
            <a:extLst>
              <a:ext uri="{FF2B5EF4-FFF2-40B4-BE49-F238E27FC236}">
                <a16:creationId xmlns:a16="http://schemas.microsoft.com/office/drawing/2014/main" xmlns="" id="{2FD5E83A-B374-F64B-BA45-12779F6B9719}"/>
              </a:ext>
            </a:extLst>
          </p:cNvPr>
          <p:cNvGrpSpPr/>
          <p:nvPr userDrawn="1"/>
        </p:nvGrpSpPr>
        <p:grpSpPr>
          <a:xfrm>
            <a:off x="866699" y="387035"/>
            <a:ext cx="3887594" cy="5568311"/>
            <a:chOff x="1653962" y="1814773"/>
            <a:chExt cx="6060586" cy="8680747"/>
          </a:xfrm>
        </p:grpSpPr>
        <p:sp>
          <p:nvSpPr>
            <p:cNvPr id="25" name="Freeform 256">
              <a:extLst>
                <a:ext uri="{FF2B5EF4-FFF2-40B4-BE49-F238E27FC236}">
                  <a16:creationId xmlns:a16="http://schemas.microsoft.com/office/drawing/2014/main" xmlns="" id="{2C60B155-9493-F64E-857F-E537E9ECAC02}"/>
                </a:ext>
              </a:extLst>
            </p:cNvPr>
            <p:cNvSpPr>
              <a:spLocks noChangeArrowheads="1"/>
            </p:cNvSpPr>
            <p:nvPr/>
          </p:nvSpPr>
          <p:spPr bwMode="auto">
            <a:xfrm>
              <a:off x="1653962" y="3711811"/>
              <a:ext cx="6057411" cy="3010980"/>
            </a:xfrm>
            <a:custGeom>
              <a:avLst/>
              <a:gdLst>
                <a:gd name="T0" fmla="*/ 4005 w 4470"/>
                <a:gd name="T1" fmla="*/ 0 h 2222"/>
                <a:gd name="T2" fmla="*/ 0 w 4470"/>
                <a:gd name="T3" fmla="*/ 1376 h 2222"/>
                <a:gd name="T4" fmla="*/ 464 w 4470"/>
                <a:gd name="T5" fmla="*/ 2221 h 2222"/>
                <a:gd name="T6" fmla="*/ 4469 w 4470"/>
                <a:gd name="T7" fmla="*/ 845 h 2222"/>
                <a:gd name="T8" fmla="*/ 4005 w 4470"/>
                <a:gd name="T9" fmla="*/ 0 h 2222"/>
              </a:gdLst>
              <a:ahLst/>
              <a:cxnLst>
                <a:cxn ang="0">
                  <a:pos x="T0" y="T1"/>
                </a:cxn>
                <a:cxn ang="0">
                  <a:pos x="T2" y="T3"/>
                </a:cxn>
                <a:cxn ang="0">
                  <a:pos x="T4" y="T5"/>
                </a:cxn>
                <a:cxn ang="0">
                  <a:pos x="T6" y="T7"/>
                </a:cxn>
                <a:cxn ang="0">
                  <a:pos x="T8" y="T9"/>
                </a:cxn>
              </a:cxnLst>
              <a:rect l="0" t="0" r="r" b="b"/>
              <a:pathLst>
                <a:path w="4470" h="2222">
                  <a:moveTo>
                    <a:pt x="4005" y="0"/>
                  </a:moveTo>
                  <a:lnTo>
                    <a:pt x="0" y="1376"/>
                  </a:lnTo>
                  <a:lnTo>
                    <a:pt x="464" y="2221"/>
                  </a:lnTo>
                  <a:lnTo>
                    <a:pt x="4469" y="845"/>
                  </a:lnTo>
                  <a:lnTo>
                    <a:pt x="4005" y="0"/>
                  </a:lnTo>
                </a:path>
              </a:pathLst>
            </a:custGeom>
            <a:solidFill>
              <a:srgbClr val="FBE000"/>
            </a:solidFill>
            <a:ln>
              <a:noFill/>
            </a:ln>
            <a:effectLst/>
          </p:spPr>
          <p:txBody>
            <a:bodyPr wrap="none" anchor="ctr"/>
            <a:lstStyle/>
            <a:p>
              <a:endParaRPr lang="en-US" sz="10975" dirty="0">
                <a:latin typeface="Poppins" panose="00000500000000000000" pitchFamily="2" charset="0"/>
              </a:endParaRPr>
            </a:p>
          </p:txBody>
        </p:sp>
        <p:sp>
          <p:nvSpPr>
            <p:cNvPr id="26" name="Freeform 256">
              <a:extLst>
                <a:ext uri="{FF2B5EF4-FFF2-40B4-BE49-F238E27FC236}">
                  <a16:creationId xmlns:a16="http://schemas.microsoft.com/office/drawing/2014/main" xmlns="" id="{CC9ACF50-B53E-5743-A404-81A4FE18992D}"/>
                </a:ext>
              </a:extLst>
            </p:cNvPr>
            <p:cNvSpPr>
              <a:spLocks noChangeArrowheads="1"/>
            </p:cNvSpPr>
            <p:nvPr/>
          </p:nvSpPr>
          <p:spPr bwMode="auto">
            <a:xfrm>
              <a:off x="1657137" y="5575750"/>
              <a:ext cx="6057411" cy="3010980"/>
            </a:xfrm>
            <a:custGeom>
              <a:avLst/>
              <a:gdLst>
                <a:gd name="T0" fmla="*/ 4005 w 4470"/>
                <a:gd name="T1" fmla="*/ 0 h 2222"/>
                <a:gd name="T2" fmla="*/ 0 w 4470"/>
                <a:gd name="T3" fmla="*/ 1376 h 2222"/>
                <a:gd name="T4" fmla="*/ 464 w 4470"/>
                <a:gd name="T5" fmla="*/ 2221 h 2222"/>
                <a:gd name="T6" fmla="*/ 4469 w 4470"/>
                <a:gd name="T7" fmla="*/ 845 h 2222"/>
                <a:gd name="T8" fmla="*/ 4005 w 4470"/>
                <a:gd name="T9" fmla="*/ 0 h 2222"/>
              </a:gdLst>
              <a:ahLst/>
              <a:cxnLst>
                <a:cxn ang="0">
                  <a:pos x="T0" y="T1"/>
                </a:cxn>
                <a:cxn ang="0">
                  <a:pos x="T2" y="T3"/>
                </a:cxn>
                <a:cxn ang="0">
                  <a:pos x="T4" y="T5"/>
                </a:cxn>
                <a:cxn ang="0">
                  <a:pos x="T6" y="T7"/>
                </a:cxn>
                <a:cxn ang="0">
                  <a:pos x="T8" y="T9"/>
                </a:cxn>
              </a:cxnLst>
              <a:rect l="0" t="0" r="r" b="b"/>
              <a:pathLst>
                <a:path w="4470" h="2222">
                  <a:moveTo>
                    <a:pt x="4005" y="0"/>
                  </a:moveTo>
                  <a:lnTo>
                    <a:pt x="0" y="1376"/>
                  </a:lnTo>
                  <a:lnTo>
                    <a:pt x="464" y="2221"/>
                  </a:lnTo>
                  <a:lnTo>
                    <a:pt x="4469" y="845"/>
                  </a:lnTo>
                  <a:lnTo>
                    <a:pt x="4005" y="0"/>
                  </a:lnTo>
                </a:path>
              </a:pathLst>
            </a:custGeom>
            <a:solidFill>
              <a:srgbClr val="FBE000"/>
            </a:solidFill>
            <a:ln>
              <a:noFill/>
            </a:ln>
            <a:effectLst/>
          </p:spPr>
          <p:txBody>
            <a:bodyPr wrap="none" anchor="ctr"/>
            <a:lstStyle/>
            <a:p>
              <a:endParaRPr lang="en-US" sz="10975" dirty="0">
                <a:latin typeface="Poppins" panose="00000500000000000000" pitchFamily="2" charset="0"/>
              </a:endParaRPr>
            </a:p>
          </p:txBody>
        </p:sp>
        <p:sp>
          <p:nvSpPr>
            <p:cNvPr id="27" name="Freeform 260">
              <a:extLst>
                <a:ext uri="{FF2B5EF4-FFF2-40B4-BE49-F238E27FC236}">
                  <a16:creationId xmlns:a16="http://schemas.microsoft.com/office/drawing/2014/main" xmlns="" id="{3BB99F72-BDCB-1649-B4FA-643EDF2454EA}"/>
                </a:ext>
              </a:extLst>
            </p:cNvPr>
            <p:cNvSpPr>
              <a:spLocks noChangeArrowheads="1"/>
            </p:cNvSpPr>
            <p:nvPr/>
          </p:nvSpPr>
          <p:spPr bwMode="auto">
            <a:xfrm>
              <a:off x="1653963" y="5575750"/>
              <a:ext cx="6057411" cy="1147041"/>
            </a:xfrm>
            <a:custGeom>
              <a:avLst/>
              <a:gdLst>
                <a:gd name="T0" fmla="*/ 4469 w 4470"/>
                <a:gd name="T1" fmla="*/ 845 h 846"/>
                <a:gd name="T2" fmla="*/ 464 w 4470"/>
                <a:gd name="T3" fmla="*/ 845 h 846"/>
                <a:gd name="T4" fmla="*/ 0 w 4470"/>
                <a:gd name="T5" fmla="*/ 0 h 846"/>
                <a:gd name="T6" fmla="*/ 4005 w 4470"/>
                <a:gd name="T7" fmla="*/ 0 h 846"/>
                <a:gd name="T8" fmla="*/ 4469 w 4470"/>
                <a:gd name="T9" fmla="*/ 845 h 846"/>
              </a:gdLst>
              <a:ahLst/>
              <a:cxnLst>
                <a:cxn ang="0">
                  <a:pos x="T0" y="T1"/>
                </a:cxn>
                <a:cxn ang="0">
                  <a:pos x="T2" y="T3"/>
                </a:cxn>
                <a:cxn ang="0">
                  <a:pos x="T4" y="T5"/>
                </a:cxn>
                <a:cxn ang="0">
                  <a:pos x="T6" y="T7"/>
                </a:cxn>
                <a:cxn ang="0">
                  <a:pos x="T8" y="T9"/>
                </a:cxn>
              </a:cxnLst>
              <a:rect l="0" t="0" r="r" b="b"/>
              <a:pathLst>
                <a:path w="4470" h="846">
                  <a:moveTo>
                    <a:pt x="4469" y="845"/>
                  </a:moveTo>
                  <a:lnTo>
                    <a:pt x="464" y="845"/>
                  </a:lnTo>
                  <a:lnTo>
                    <a:pt x="0" y="0"/>
                  </a:lnTo>
                  <a:lnTo>
                    <a:pt x="4005" y="0"/>
                  </a:lnTo>
                  <a:lnTo>
                    <a:pt x="4469" y="845"/>
                  </a:lnTo>
                </a:path>
              </a:pathLst>
            </a:custGeom>
            <a:solidFill>
              <a:srgbClr val="E43794"/>
            </a:solidFill>
            <a:ln>
              <a:noFill/>
            </a:ln>
            <a:effectLst/>
          </p:spPr>
          <p:txBody>
            <a:bodyPr wrap="none" anchor="ctr"/>
            <a:lstStyle/>
            <a:p>
              <a:endParaRPr lang="en-US" sz="10975" dirty="0">
                <a:latin typeface="Poppins" panose="00000500000000000000" pitchFamily="2" charset="0"/>
              </a:endParaRPr>
            </a:p>
          </p:txBody>
        </p:sp>
        <p:sp>
          <p:nvSpPr>
            <p:cNvPr id="28" name="Freeform: Shape 17">
              <a:extLst>
                <a:ext uri="{FF2B5EF4-FFF2-40B4-BE49-F238E27FC236}">
                  <a16:creationId xmlns:a16="http://schemas.microsoft.com/office/drawing/2014/main" xmlns="" id="{92469238-B0D1-BE48-83AC-A9F0C4C182F6}"/>
                </a:ext>
              </a:extLst>
            </p:cNvPr>
            <p:cNvSpPr/>
            <p:nvPr/>
          </p:nvSpPr>
          <p:spPr>
            <a:xfrm rot="2700000">
              <a:off x="1788346" y="2040155"/>
              <a:ext cx="5249585" cy="4798821"/>
            </a:xfrm>
            <a:custGeom>
              <a:avLst/>
              <a:gdLst>
                <a:gd name="connsiteX0" fmla="*/ 167165 w 5249585"/>
                <a:gd name="connsiteY0" fmla="*/ 3836291 h 4798821"/>
                <a:gd name="connsiteX1" fmla="*/ 4003456 w 5249585"/>
                <a:gd name="connsiteY1" fmla="*/ 0 h 4798821"/>
                <a:gd name="connsiteX2" fmla="*/ 5249585 w 5249585"/>
                <a:gd name="connsiteY2" fmla="*/ 357220 h 4798821"/>
                <a:gd name="connsiteX3" fmla="*/ 968840 w 5249585"/>
                <a:gd name="connsiteY3" fmla="*/ 4637966 h 4798821"/>
                <a:gd name="connsiteX4" fmla="*/ 500393 w 5249585"/>
                <a:gd name="connsiteY4" fmla="*/ 4655092 h 4798821"/>
                <a:gd name="connsiteX5" fmla="*/ 500393 w 5249585"/>
                <a:gd name="connsiteY5" fmla="*/ 4715420 h 4798821"/>
                <a:gd name="connsiteX6" fmla="*/ 416992 w 5249585"/>
                <a:gd name="connsiteY6" fmla="*/ 4798821 h 4798821"/>
                <a:gd name="connsiteX7" fmla="*/ 83401 w 5249585"/>
                <a:gd name="connsiteY7" fmla="*/ 4798821 h 4798821"/>
                <a:gd name="connsiteX8" fmla="*/ 0 w 5249585"/>
                <a:gd name="connsiteY8" fmla="*/ 4715420 h 4798821"/>
                <a:gd name="connsiteX9" fmla="*/ 0 w 5249585"/>
                <a:gd name="connsiteY9" fmla="*/ 4381829 h 4798821"/>
                <a:gd name="connsiteX10" fmla="*/ 83401 w 5249585"/>
                <a:gd name="connsiteY10" fmla="*/ 4298428 h 4798821"/>
                <a:gd name="connsiteX11" fmla="*/ 153575 w 5249585"/>
                <a:gd name="connsiteY11" fmla="*/ 4298428 h 479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49585" h="4798821">
                  <a:moveTo>
                    <a:pt x="167165" y="3836291"/>
                  </a:moveTo>
                  <a:lnTo>
                    <a:pt x="4003456" y="0"/>
                  </a:lnTo>
                  <a:lnTo>
                    <a:pt x="5249585" y="357220"/>
                  </a:lnTo>
                  <a:lnTo>
                    <a:pt x="968840" y="4637966"/>
                  </a:lnTo>
                  <a:lnTo>
                    <a:pt x="500393" y="4655092"/>
                  </a:lnTo>
                  <a:lnTo>
                    <a:pt x="500393" y="4715420"/>
                  </a:lnTo>
                  <a:cubicBezTo>
                    <a:pt x="500393" y="4761481"/>
                    <a:pt x="463053" y="4798821"/>
                    <a:pt x="416992" y="4798821"/>
                  </a:cubicBezTo>
                  <a:lnTo>
                    <a:pt x="83401" y="4798821"/>
                  </a:lnTo>
                  <a:cubicBezTo>
                    <a:pt x="37340" y="4798821"/>
                    <a:pt x="0" y="4761481"/>
                    <a:pt x="0" y="4715420"/>
                  </a:cubicBezTo>
                  <a:lnTo>
                    <a:pt x="0" y="4381829"/>
                  </a:lnTo>
                  <a:cubicBezTo>
                    <a:pt x="0" y="4335768"/>
                    <a:pt x="37340" y="4298428"/>
                    <a:pt x="83401" y="4298428"/>
                  </a:cubicBezTo>
                  <a:lnTo>
                    <a:pt x="153575" y="4298428"/>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A" sz="1907" dirty="0"/>
            </a:p>
          </p:txBody>
        </p:sp>
        <p:sp>
          <p:nvSpPr>
            <p:cNvPr id="29" name="Freeform: Shape 18">
              <a:extLst>
                <a:ext uri="{FF2B5EF4-FFF2-40B4-BE49-F238E27FC236}">
                  <a16:creationId xmlns:a16="http://schemas.microsoft.com/office/drawing/2014/main" xmlns="" id="{E69B9505-3130-3745-BE3E-07F94953D85B}"/>
                </a:ext>
              </a:extLst>
            </p:cNvPr>
            <p:cNvSpPr/>
            <p:nvPr/>
          </p:nvSpPr>
          <p:spPr>
            <a:xfrm rot="2700000">
              <a:off x="2334467" y="5438623"/>
              <a:ext cx="5279488" cy="4834306"/>
            </a:xfrm>
            <a:custGeom>
              <a:avLst/>
              <a:gdLst>
                <a:gd name="connsiteX0" fmla="*/ 0 w 5279488"/>
                <a:gd name="connsiteY0" fmla="*/ 4468463 h 4834306"/>
                <a:gd name="connsiteX1" fmla="*/ 4279052 w 5279488"/>
                <a:gd name="connsiteY1" fmla="*/ 189410 h 4834306"/>
                <a:gd name="connsiteX2" fmla="*/ 4779095 w 5279488"/>
                <a:gd name="connsiteY2" fmla="*/ 162291 h 4834306"/>
                <a:gd name="connsiteX3" fmla="*/ 4779095 w 5279488"/>
                <a:gd name="connsiteY3" fmla="*/ 83401 h 4834306"/>
                <a:gd name="connsiteX4" fmla="*/ 4862496 w 5279488"/>
                <a:gd name="connsiteY4" fmla="*/ 0 h 4834306"/>
                <a:gd name="connsiteX5" fmla="*/ 5196087 w 5279488"/>
                <a:gd name="connsiteY5" fmla="*/ 0 h 4834306"/>
                <a:gd name="connsiteX6" fmla="*/ 5279488 w 5279488"/>
                <a:gd name="connsiteY6" fmla="*/ 83401 h 4834306"/>
                <a:gd name="connsiteX7" fmla="*/ 5279488 w 5279488"/>
                <a:gd name="connsiteY7" fmla="*/ 416992 h 4834306"/>
                <a:gd name="connsiteX8" fmla="*/ 5196087 w 5279488"/>
                <a:gd name="connsiteY8" fmla="*/ 500393 h 4834306"/>
                <a:gd name="connsiteX9" fmla="*/ 5115654 w 5279488"/>
                <a:gd name="connsiteY9" fmla="*/ 500393 h 4834306"/>
                <a:gd name="connsiteX10" fmla="*/ 5089174 w 5279488"/>
                <a:gd name="connsiteY10" fmla="*/ 999532 h 4834306"/>
                <a:gd name="connsiteX11" fmla="*/ 1254399 w 5279488"/>
                <a:gd name="connsiteY11" fmla="*/ 4834306 h 483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79488" h="4834306">
                  <a:moveTo>
                    <a:pt x="0" y="4468463"/>
                  </a:moveTo>
                  <a:lnTo>
                    <a:pt x="4279052" y="189410"/>
                  </a:lnTo>
                  <a:lnTo>
                    <a:pt x="4779095" y="162291"/>
                  </a:lnTo>
                  <a:lnTo>
                    <a:pt x="4779095" y="83401"/>
                  </a:lnTo>
                  <a:cubicBezTo>
                    <a:pt x="4779095" y="37340"/>
                    <a:pt x="4816435" y="0"/>
                    <a:pt x="4862496" y="0"/>
                  </a:cubicBezTo>
                  <a:lnTo>
                    <a:pt x="5196087" y="0"/>
                  </a:lnTo>
                  <a:cubicBezTo>
                    <a:pt x="5242148" y="0"/>
                    <a:pt x="5279488" y="37340"/>
                    <a:pt x="5279488" y="83401"/>
                  </a:cubicBezTo>
                  <a:lnTo>
                    <a:pt x="5279488" y="416992"/>
                  </a:lnTo>
                  <a:cubicBezTo>
                    <a:pt x="5279488" y="463053"/>
                    <a:pt x="5242148" y="500393"/>
                    <a:pt x="5196087" y="500393"/>
                  </a:cubicBezTo>
                  <a:lnTo>
                    <a:pt x="5115654" y="500393"/>
                  </a:lnTo>
                  <a:lnTo>
                    <a:pt x="5089174" y="999532"/>
                  </a:lnTo>
                  <a:lnTo>
                    <a:pt x="1254399" y="4834306"/>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A" sz="1907" dirty="0"/>
            </a:p>
          </p:txBody>
        </p:sp>
      </p:grpSp>
      <p:sp>
        <p:nvSpPr>
          <p:cNvPr id="30" name="Text Placeholder 32">
            <a:extLst>
              <a:ext uri="{FF2B5EF4-FFF2-40B4-BE49-F238E27FC236}">
                <a16:creationId xmlns:a16="http://schemas.microsoft.com/office/drawing/2014/main" xmlns="" id="{12BF8694-3AAB-5F47-9C07-0D10C307F72D}"/>
              </a:ext>
            </a:extLst>
          </p:cNvPr>
          <p:cNvSpPr>
            <a:spLocks noGrp="1"/>
          </p:cNvSpPr>
          <p:nvPr>
            <p:ph type="body" sz="quarter" idx="18" hasCustomPrompt="1"/>
          </p:nvPr>
        </p:nvSpPr>
        <p:spPr>
          <a:xfrm>
            <a:off x="692269" y="1694852"/>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31" name="Text Placeholder 32">
            <a:extLst>
              <a:ext uri="{FF2B5EF4-FFF2-40B4-BE49-F238E27FC236}">
                <a16:creationId xmlns:a16="http://schemas.microsoft.com/office/drawing/2014/main" xmlns="" id="{AD9A8FAE-4875-7E4A-B3B2-8C975A5FC074}"/>
              </a:ext>
            </a:extLst>
          </p:cNvPr>
          <p:cNvSpPr>
            <a:spLocks noGrp="1"/>
          </p:cNvSpPr>
          <p:nvPr>
            <p:ph type="body" sz="quarter" idx="19" hasCustomPrompt="1"/>
          </p:nvPr>
        </p:nvSpPr>
        <p:spPr>
          <a:xfrm>
            <a:off x="825603" y="2916909"/>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2</a:t>
            </a:r>
            <a:endParaRPr lang="en-US" dirty="0"/>
          </a:p>
        </p:txBody>
      </p:sp>
      <p:sp>
        <p:nvSpPr>
          <p:cNvPr id="32" name="Text Placeholder 32">
            <a:extLst>
              <a:ext uri="{FF2B5EF4-FFF2-40B4-BE49-F238E27FC236}">
                <a16:creationId xmlns:a16="http://schemas.microsoft.com/office/drawing/2014/main" xmlns="" id="{170CA574-85EC-C042-A09C-EF8DAA280CFA}"/>
              </a:ext>
            </a:extLst>
          </p:cNvPr>
          <p:cNvSpPr>
            <a:spLocks noGrp="1"/>
          </p:cNvSpPr>
          <p:nvPr>
            <p:ph type="body" sz="quarter" idx="20" hasCustomPrompt="1"/>
          </p:nvPr>
        </p:nvSpPr>
        <p:spPr>
          <a:xfrm>
            <a:off x="884203" y="4114433"/>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3</a:t>
            </a:r>
            <a:endParaRPr lang="en-US" dirty="0"/>
          </a:p>
        </p:txBody>
      </p:sp>
      <p:sp>
        <p:nvSpPr>
          <p:cNvPr id="34" name="Text Placeholder 32">
            <a:extLst>
              <a:ext uri="{FF2B5EF4-FFF2-40B4-BE49-F238E27FC236}">
                <a16:creationId xmlns:a16="http://schemas.microsoft.com/office/drawing/2014/main" xmlns="" id="{F26AD568-01C3-C74F-9152-63153C774603}"/>
              </a:ext>
            </a:extLst>
          </p:cNvPr>
          <p:cNvSpPr>
            <a:spLocks noGrp="1"/>
          </p:cNvSpPr>
          <p:nvPr>
            <p:ph type="body" sz="quarter" idx="16" hasCustomPrompt="1"/>
          </p:nvPr>
        </p:nvSpPr>
        <p:spPr>
          <a:xfrm>
            <a:off x="7061665" y="2083751"/>
            <a:ext cx="4571737" cy="628777"/>
          </a:xfrm>
        </p:spPr>
        <p:txBody>
          <a:bodyPr anchor="t">
            <a:noAutofit/>
          </a:bodyPr>
          <a:lstStyle>
            <a:lvl1pPr marL="0" indent="0" algn="l">
              <a:lnSpc>
                <a:spcPct val="100000"/>
              </a:lnSpc>
              <a:spcBef>
                <a:spcPts val="0"/>
              </a:spcBef>
              <a:buNone/>
              <a:defRPr sz="2400" b="1"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5" name="Right Triangle 44">
            <a:extLst>
              <a:ext uri="{FF2B5EF4-FFF2-40B4-BE49-F238E27FC236}">
                <a16:creationId xmlns:a16="http://schemas.microsoft.com/office/drawing/2014/main" xmlns="" id="{3669F3A8-D880-A541-9C08-94393567AAF1}"/>
              </a:ext>
            </a:extLst>
          </p:cNvPr>
          <p:cNvSpPr/>
          <p:nvPr userDrawn="1"/>
        </p:nvSpPr>
        <p:spPr>
          <a:xfrm rot="13500000">
            <a:off x="6204560" y="1620333"/>
            <a:ext cx="524170" cy="524172"/>
          </a:xfrm>
          <a:prstGeom prst="rtTriangle">
            <a:avLst/>
          </a:prstGeom>
          <a:solidFill>
            <a:srgbClr val="FB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907" dirty="0"/>
          </a:p>
        </p:txBody>
      </p:sp>
      <p:sp>
        <p:nvSpPr>
          <p:cNvPr id="46" name="Text Placeholder 32">
            <a:extLst>
              <a:ext uri="{FF2B5EF4-FFF2-40B4-BE49-F238E27FC236}">
                <a16:creationId xmlns:a16="http://schemas.microsoft.com/office/drawing/2014/main" xmlns="" id="{46EF2A85-EB96-854F-8C62-1019B24398C4}"/>
              </a:ext>
            </a:extLst>
          </p:cNvPr>
          <p:cNvSpPr>
            <a:spLocks noGrp="1"/>
          </p:cNvSpPr>
          <p:nvPr>
            <p:ph type="body" sz="quarter" idx="21" hasCustomPrompt="1"/>
          </p:nvPr>
        </p:nvSpPr>
        <p:spPr>
          <a:xfrm>
            <a:off x="7062327" y="1671782"/>
            <a:ext cx="4571737" cy="365126"/>
          </a:xfrm>
        </p:spPr>
        <p:txBody>
          <a:bodyPr anchor="t">
            <a:noAutofit/>
          </a:bodyPr>
          <a:lstStyle>
            <a:lvl1pPr marL="0" indent="0" algn="l">
              <a:lnSpc>
                <a:spcPct val="100000"/>
              </a:lnSpc>
              <a:spcBef>
                <a:spcPts val="0"/>
              </a:spcBef>
              <a:buNone/>
              <a:defRPr sz="2400" b="0" i="0">
                <a:solidFill>
                  <a:srgbClr val="E43794"/>
                </a:solidFill>
                <a:latin typeface="Avenir Black"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47" name="Text Placeholder 32">
            <a:extLst>
              <a:ext uri="{FF2B5EF4-FFF2-40B4-BE49-F238E27FC236}">
                <a16:creationId xmlns:a16="http://schemas.microsoft.com/office/drawing/2014/main" xmlns="" id="{C657A466-6922-3A4C-AADE-F33272DA07CA}"/>
              </a:ext>
            </a:extLst>
          </p:cNvPr>
          <p:cNvSpPr>
            <a:spLocks noGrp="1"/>
          </p:cNvSpPr>
          <p:nvPr>
            <p:ph type="body" sz="quarter" idx="22" hasCustomPrompt="1"/>
          </p:nvPr>
        </p:nvSpPr>
        <p:spPr>
          <a:xfrm>
            <a:off x="7061665" y="3412851"/>
            <a:ext cx="4571737" cy="628777"/>
          </a:xfrm>
        </p:spPr>
        <p:txBody>
          <a:bodyPr anchor="t">
            <a:noAutofit/>
          </a:bodyPr>
          <a:lstStyle>
            <a:lvl1pPr marL="0" indent="0" algn="l">
              <a:lnSpc>
                <a:spcPct val="100000"/>
              </a:lnSpc>
              <a:spcBef>
                <a:spcPts val="0"/>
              </a:spcBef>
              <a:buNone/>
              <a:defRPr sz="2400" b="1"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8" name="Right Triangle 47">
            <a:extLst>
              <a:ext uri="{FF2B5EF4-FFF2-40B4-BE49-F238E27FC236}">
                <a16:creationId xmlns:a16="http://schemas.microsoft.com/office/drawing/2014/main" xmlns="" id="{C8AB12E6-6499-4B46-B65C-6D58BCE605B2}"/>
              </a:ext>
            </a:extLst>
          </p:cNvPr>
          <p:cNvSpPr/>
          <p:nvPr userDrawn="1"/>
        </p:nvSpPr>
        <p:spPr>
          <a:xfrm rot="13500000">
            <a:off x="6204560" y="2949433"/>
            <a:ext cx="524170" cy="524172"/>
          </a:xfrm>
          <a:prstGeom prst="rtTriangle">
            <a:avLst/>
          </a:prstGeom>
          <a:solidFill>
            <a:srgbClr val="FB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907" dirty="0"/>
          </a:p>
        </p:txBody>
      </p:sp>
      <p:sp>
        <p:nvSpPr>
          <p:cNvPr id="49" name="Text Placeholder 32">
            <a:extLst>
              <a:ext uri="{FF2B5EF4-FFF2-40B4-BE49-F238E27FC236}">
                <a16:creationId xmlns:a16="http://schemas.microsoft.com/office/drawing/2014/main" xmlns="" id="{6CF3C905-1B89-9F4A-8E6A-E467D2C90C29}"/>
              </a:ext>
            </a:extLst>
          </p:cNvPr>
          <p:cNvSpPr>
            <a:spLocks noGrp="1"/>
          </p:cNvSpPr>
          <p:nvPr>
            <p:ph type="body" sz="quarter" idx="23" hasCustomPrompt="1"/>
          </p:nvPr>
        </p:nvSpPr>
        <p:spPr>
          <a:xfrm>
            <a:off x="7062327" y="3000882"/>
            <a:ext cx="4571737" cy="365126"/>
          </a:xfrm>
        </p:spPr>
        <p:txBody>
          <a:bodyPr anchor="t">
            <a:noAutofit/>
          </a:bodyPr>
          <a:lstStyle>
            <a:lvl1pPr marL="0" indent="0" algn="l">
              <a:lnSpc>
                <a:spcPct val="100000"/>
              </a:lnSpc>
              <a:spcBef>
                <a:spcPts val="0"/>
              </a:spcBef>
              <a:buNone/>
              <a:defRPr sz="2400" b="0" i="0">
                <a:solidFill>
                  <a:srgbClr val="E43794"/>
                </a:solidFill>
                <a:latin typeface="Avenir Black"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50" name="Text Placeholder 32">
            <a:extLst>
              <a:ext uri="{FF2B5EF4-FFF2-40B4-BE49-F238E27FC236}">
                <a16:creationId xmlns:a16="http://schemas.microsoft.com/office/drawing/2014/main" xmlns="" id="{79881D68-1787-434D-ABE6-3079DF3DCBF7}"/>
              </a:ext>
            </a:extLst>
          </p:cNvPr>
          <p:cNvSpPr>
            <a:spLocks noGrp="1"/>
          </p:cNvSpPr>
          <p:nvPr>
            <p:ph type="body" sz="quarter" idx="24" hasCustomPrompt="1"/>
          </p:nvPr>
        </p:nvSpPr>
        <p:spPr>
          <a:xfrm>
            <a:off x="7051128" y="4844883"/>
            <a:ext cx="4571737" cy="628777"/>
          </a:xfrm>
        </p:spPr>
        <p:txBody>
          <a:bodyPr anchor="t">
            <a:noAutofit/>
          </a:bodyPr>
          <a:lstStyle>
            <a:lvl1pPr marL="0" indent="0" algn="l">
              <a:lnSpc>
                <a:spcPct val="100000"/>
              </a:lnSpc>
              <a:spcBef>
                <a:spcPts val="0"/>
              </a:spcBef>
              <a:buNone/>
              <a:defRPr sz="2400" b="1"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51" name="Right Triangle 50">
            <a:extLst>
              <a:ext uri="{FF2B5EF4-FFF2-40B4-BE49-F238E27FC236}">
                <a16:creationId xmlns:a16="http://schemas.microsoft.com/office/drawing/2014/main" xmlns="" id="{860E51C1-8775-9547-93DB-D5F5BF2D3981}"/>
              </a:ext>
            </a:extLst>
          </p:cNvPr>
          <p:cNvSpPr/>
          <p:nvPr userDrawn="1"/>
        </p:nvSpPr>
        <p:spPr>
          <a:xfrm rot="13500000">
            <a:off x="6194023" y="4381465"/>
            <a:ext cx="524170" cy="524172"/>
          </a:xfrm>
          <a:prstGeom prst="rtTriangle">
            <a:avLst/>
          </a:prstGeom>
          <a:solidFill>
            <a:srgbClr val="FB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907" dirty="0"/>
          </a:p>
        </p:txBody>
      </p:sp>
      <p:sp>
        <p:nvSpPr>
          <p:cNvPr id="52" name="Text Placeholder 32">
            <a:extLst>
              <a:ext uri="{FF2B5EF4-FFF2-40B4-BE49-F238E27FC236}">
                <a16:creationId xmlns:a16="http://schemas.microsoft.com/office/drawing/2014/main" xmlns="" id="{78746B18-D47A-C846-B71B-FF870CCAC19E}"/>
              </a:ext>
            </a:extLst>
          </p:cNvPr>
          <p:cNvSpPr>
            <a:spLocks noGrp="1"/>
          </p:cNvSpPr>
          <p:nvPr>
            <p:ph type="body" sz="quarter" idx="25" hasCustomPrompt="1"/>
          </p:nvPr>
        </p:nvSpPr>
        <p:spPr>
          <a:xfrm>
            <a:off x="7051790" y="4432914"/>
            <a:ext cx="4571737" cy="365126"/>
          </a:xfrm>
        </p:spPr>
        <p:txBody>
          <a:bodyPr anchor="t">
            <a:noAutofit/>
          </a:bodyPr>
          <a:lstStyle>
            <a:lvl1pPr marL="0" indent="0" algn="l">
              <a:lnSpc>
                <a:spcPct val="100000"/>
              </a:lnSpc>
              <a:spcBef>
                <a:spcPts val="0"/>
              </a:spcBef>
              <a:buNone/>
              <a:defRPr sz="2400" b="0" i="0">
                <a:solidFill>
                  <a:srgbClr val="E43794"/>
                </a:solidFill>
                <a:latin typeface="Avenir Black"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54" name="Rectangle 53">
            <a:extLst>
              <a:ext uri="{FF2B5EF4-FFF2-40B4-BE49-F238E27FC236}">
                <a16:creationId xmlns:a16="http://schemas.microsoft.com/office/drawing/2014/main" xmlns="" id="{7C2F1F06-D88C-674C-AC7F-55714882317F}"/>
              </a:ext>
            </a:extLst>
          </p:cNvPr>
          <p:cNvSpPr/>
          <p:nvPr userDrawn="1"/>
        </p:nvSpPr>
        <p:spPr bwMode="auto">
          <a:xfrm>
            <a:off x="-1" y="0"/>
            <a:ext cx="12192000"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55" name="Picture 54" descr="Logo&#10;&#10;Description automatically generated">
            <a:extLst>
              <a:ext uri="{FF2B5EF4-FFF2-40B4-BE49-F238E27FC236}">
                <a16:creationId xmlns:a16="http://schemas.microsoft.com/office/drawing/2014/main" xmlns="" id="{343B83FF-B41E-3041-B248-7BEA1C5A9659}"/>
              </a:ext>
            </a:extLst>
          </p:cNvPr>
          <p:cNvPicPr>
            <a:picLocks noChangeAspect="1"/>
          </p:cNvPicPr>
          <p:nvPr userDrawn="1"/>
        </p:nvPicPr>
        <p:blipFill rotWithShape="1">
          <a:blip r:embed="rId2" cstate="print">
            <a:extLst>
              <a:ext uri="{28A0092B-C50C-407E-A947-70E740481C1C}">
                <a14:useLocalDpi xmlns:a14="http://schemas.microsoft.com/office/drawing/2010/main" xmlns=""/>
              </a:ext>
            </a:extLst>
          </a:blip>
          <a:srcRect l="25070" r="24004" b="52268"/>
          <a:stretch/>
        </p:blipFill>
        <p:spPr>
          <a:xfrm>
            <a:off x="11184467" y="94861"/>
            <a:ext cx="685800" cy="586897"/>
          </a:xfrm>
          <a:prstGeom prst="rect">
            <a:avLst/>
          </a:prstGeom>
        </p:spPr>
      </p:pic>
    </p:spTree>
    <p:extLst>
      <p:ext uri="{BB962C8B-B14F-4D97-AF65-F5344CB8AC3E}">
        <p14:creationId xmlns:p14="http://schemas.microsoft.com/office/powerpoint/2010/main" xmlns="" val="164676201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wo Column Slide ">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xmlns=""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9" name="Rectangle 8">
            <a:extLst>
              <a:ext uri="{FF2B5EF4-FFF2-40B4-BE49-F238E27FC236}">
                <a16:creationId xmlns:a16="http://schemas.microsoft.com/office/drawing/2014/main" xmlns="" id="{D643BC26-05D7-F34E-826F-38BC222D3E5D}"/>
              </a:ext>
            </a:extLst>
          </p:cNvPr>
          <p:cNvSpPr/>
          <p:nvPr userDrawn="1"/>
        </p:nvSpPr>
        <p:spPr bwMode="auto">
          <a:xfrm>
            <a:off x="-1" y="0"/>
            <a:ext cx="12192000"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10" name="Picture 9" descr="Logo&#10;&#10;Description automatically generated">
            <a:extLst>
              <a:ext uri="{FF2B5EF4-FFF2-40B4-BE49-F238E27FC236}">
                <a16:creationId xmlns:a16="http://schemas.microsoft.com/office/drawing/2014/main" xmlns="" id="{15A23607-3C5E-D84F-BB1F-5EA4C443EBD4}"/>
              </a:ext>
            </a:extLst>
          </p:cNvPr>
          <p:cNvPicPr>
            <a:picLocks noChangeAspect="1"/>
          </p:cNvPicPr>
          <p:nvPr userDrawn="1"/>
        </p:nvPicPr>
        <p:blipFill rotWithShape="1">
          <a:blip r:embed="rId2" cstate="print">
            <a:extLst>
              <a:ext uri="{28A0092B-C50C-407E-A947-70E740481C1C}">
                <a14:useLocalDpi xmlns:a14="http://schemas.microsoft.com/office/drawing/2010/main" xmlns=""/>
              </a:ext>
            </a:extLst>
          </a:blip>
          <a:srcRect l="25070" r="24004" b="52268"/>
          <a:stretch/>
        </p:blipFill>
        <p:spPr>
          <a:xfrm>
            <a:off x="11184467" y="94861"/>
            <a:ext cx="685800" cy="586897"/>
          </a:xfrm>
          <a:prstGeom prst="rect">
            <a:avLst/>
          </a:prstGeom>
        </p:spPr>
      </p:pic>
      <p:sp>
        <p:nvSpPr>
          <p:cNvPr id="11" name="Text Placeholder 32">
            <a:extLst>
              <a:ext uri="{FF2B5EF4-FFF2-40B4-BE49-F238E27FC236}">
                <a16:creationId xmlns:a16="http://schemas.microsoft.com/office/drawing/2014/main" xmlns="" id="{A37DF65B-0414-9147-9819-D09489D631A9}"/>
              </a:ext>
            </a:extLst>
          </p:cNvPr>
          <p:cNvSpPr>
            <a:spLocks noGrp="1"/>
          </p:cNvSpPr>
          <p:nvPr>
            <p:ph type="body" sz="quarter" idx="15" hasCustomPrompt="1"/>
          </p:nvPr>
        </p:nvSpPr>
        <p:spPr>
          <a:xfrm>
            <a:off x="465666" y="1264687"/>
            <a:ext cx="11260668"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3" name="Text Placeholder 32">
            <a:extLst>
              <a:ext uri="{FF2B5EF4-FFF2-40B4-BE49-F238E27FC236}">
                <a16:creationId xmlns:a16="http://schemas.microsoft.com/office/drawing/2014/main" xmlns="" id="{4ECC5162-9ADC-C846-A608-62F5E464CF8E}"/>
              </a:ext>
            </a:extLst>
          </p:cNvPr>
          <p:cNvSpPr>
            <a:spLocks noGrp="1"/>
          </p:cNvSpPr>
          <p:nvPr>
            <p:ph type="body" sz="quarter" idx="19" hasCustomPrompt="1"/>
          </p:nvPr>
        </p:nvSpPr>
        <p:spPr>
          <a:xfrm>
            <a:off x="465668" y="2170587"/>
            <a:ext cx="11260666" cy="4108908"/>
          </a:xfrm>
        </p:spPr>
        <p:txBody>
          <a:bodyPr numCol="2" spcCol="396000" anchor="t">
            <a:noAutofit/>
          </a:bodyPr>
          <a:lstStyle>
            <a:lvl1pPr marL="0" indent="0" algn="just">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spTree>
    <p:extLst>
      <p:ext uri="{BB962C8B-B14F-4D97-AF65-F5344CB8AC3E}">
        <p14:creationId xmlns:p14="http://schemas.microsoft.com/office/powerpoint/2010/main" xmlns="" val="110558098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ne Column Slide - Pink Headin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A102FE02-34A2-664F-A856-87B0254049D6}"/>
              </a:ext>
            </a:extLst>
          </p:cNvPr>
          <p:cNvSpPr/>
          <p:nvPr userDrawn="1"/>
        </p:nvSpPr>
        <p:spPr bwMode="auto">
          <a:xfrm>
            <a:off x="-1" y="-274319"/>
            <a:ext cx="12192000" cy="7132319"/>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2" name="Slide Number Placeholder 2">
            <a:extLst>
              <a:ext uri="{FF2B5EF4-FFF2-40B4-BE49-F238E27FC236}">
                <a16:creationId xmlns:a16="http://schemas.microsoft.com/office/drawing/2014/main" xmlns=""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8" name="Text Placeholder 32">
            <a:extLst>
              <a:ext uri="{FF2B5EF4-FFF2-40B4-BE49-F238E27FC236}">
                <a16:creationId xmlns:a16="http://schemas.microsoft.com/office/drawing/2014/main" xmlns="" id="{0294EDE2-D4F2-8247-8C5A-0A3C62325BC9}"/>
              </a:ext>
            </a:extLst>
          </p:cNvPr>
          <p:cNvSpPr>
            <a:spLocks noGrp="1"/>
          </p:cNvSpPr>
          <p:nvPr>
            <p:ph type="body" sz="quarter" idx="18" hasCustomPrompt="1"/>
          </p:nvPr>
        </p:nvSpPr>
        <p:spPr>
          <a:xfrm>
            <a:off x="465666" y="440268"/>
            <a:ext cx="11260668" cy="1282758"/>
          </a:xfrm>
        </p:spPr>
        <p:txBody>
          <a:bodyPr>
            <a:noAutofit/>
          </a:bodyPr>
          <a:lstStyle>
            <a:lvl1pPr marL="0" indent="0" algn="l">
              <a:buNone/>
              <a:defRPr sz="3600" b="1" i="0">
                <a:solidFill>
                  <a:schemeClr val="bg1"/>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0" name="Text Placeholder 32">
            <a:extLst>
              <a:ext uri="{FF2B5EF4-FFF2-40B4-BE49-F238E27FC236}">
                <a16:creationId xmlns:a16="http://schemas.microsoft.com/office/drawing/2014/main" xmlns="" id="{ED51C2FE-D217-5441-BDEA-483B2807BBB9}"/>
              </a:ext>
            </a:extLst>
          </p:cNvPr>
          <p:cNvSpPr>
            <a:spLocks noGrp="1"/>
          </p:cNvSpPr>
          <p:nvPr>
            <p:ph type="body" sz="quarter" idx="19" hasCustomPrompt="1"/>
          </p:nvPr>
        </p:nvSpPr>
        <p:spPr>
          <a:xfrm>
            <a:off x="465668" y="2087459"/>
            <a:ext cx="11260666" cy="4108908"/>
          </a:xfrm>
        </p:spPr>
        <p:txBody>
          <a:bodyPr anchor="t">
            <a:noAutofit/>
          </a:bodyPr>
          <a:lstStyle>
            <a:lvl1pPr marL="0" indent="0" algn="l">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pic>
        <p:nvPicPr>
          <p:cNvPr id="12" name="Picture 11" descr="Logo&#10;&#10;Description automatically generated">
            <a:extLst>
              <a:ext uri="{FF2B5EF4-FFF2-40B4-BE49-F238E27FC236}">
                <a16:creationId xmlns:a16="http://schemas.microsoft.com/office/drawing/2014/main" xmlns="" id="{74191E3D-D361-4C4A-8CED-D50668CF23A9}"/>
              </a:ext>
            </a:extLst>
          </p:cNvPr>
          <p:cNvPicPr>
            <a:picLocks noChangeAspect="1"/>
          </p:cNvPicPr>
          <p:nvPr userDrawn="1"/>
        </p:nvPicPr>
        <p:blipFill rotWithShape="1">
          <a:blip r:embed="rId2" cstate="print">
            <a:extLst>
              <a:ext uri="{28A0092B-C50C-407E-A947-70E740481C1C}">
                <a14:useLocalDpi xmlns:a14="http://schemas.microsoft.com/office/drawing/2010/main" xmlns=""/>
              </a:ext>
            </a:extLst>
          </a:blip>
          <a:srcRect l="25070" r="24004" b="52268"/>
          <a:stretch/>
        </p:blipFill>
        <p:spPr>
          <a:xfrm>
            <a:off x="11123507" y="-146629"/>
            <a:ext cx="685800" cy="586897"/>
          </a:xfrm>
          <a:prstGeom prst="rect">
            <a:avLst/>
          </a:prstGeom>
        </p:spPr>
      </p:pic>
    </p:spTree>
    <p:extLst>
      <p:ext uri="{BB962C8B-B14F-4D97-AF65-F5344CB8AC3E}">
        <p14:creationId xmlns:p14="http://schemas.microsoft.com/office/powerpoint/2010/main" xmlns="" val="26602888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hone Slide - Yelllow">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xmlns="" id="{43EAE1D0-14B0-9444-B547-3A7BF7B8D66D}"/>
              </a:ext>
            </a:extLst>
          </p:cNvPr>
          <p:cNvSpPr/>
          <p:nvPr userDrawn="1"/>
        </p:nvSpPr>
        <p:spPr>
          <a:xfrm>
            <a:off x="6577123" y="0"/>
            <a:ext cx="5614877" cy="6858000"/>
          </a:xfrm>
          <a:custGeom>
            <a:avLst/>
            <a:gdLst>
              <a:gd name="connsiteX0" fmla="*/ 2183119 w 3580946"/>
              <a:gd name="connsiteY0" fmla="*/ 2 h 10907713"/>
              <a:gd name="connsiteX1" fmla="*/ 3580946 w 3580946"/>
              <a:gd name="connsiteY1" fmla="*/ 2 h 10907713"/>
              <a:gd name="connsiteX2" fmla="*/ 3580946 w 3580946"/>
              <a:gd name="connsiteY2" fmla="*/ 8315732 h 10907713"/>
              <a:gd name="connsiteX3" fmla="*/ 929801 w 3580946"/>
              <a:gd name="connsiteY3" fmla="*/ 2 h 10907713"/>
              <a:gd name="connsiteX4" fmla="*/ 2087698 w 3580946"/>
              <a:gd name="connsiteY4" fmla="*/ 2 h 10907713"/>
              <a:gd name="connsiteX5" fmla="*/ 3580946 w 3580946"/>
              <a:gd name="connsiteY5" fmla="*/ 8883391 h 10907713"/>
              <a:gd name="connsiteX6" fmla="*/ 3580946 w 3580946"/>
              <a:gd name="connsiteY6" fmla="*/ 10907713 h 10907713"/>
              <a:gd name="connsiteX7" fmla="*/ 2763325 w 3580946"/>
              <a:gd name="connsiteY7" fmla="*/ 10907711 h 10907713"/>
              <a:gd name="connsiteX8" fmla="*/ 0 w 3580946"/>
              <a:gd name="connsiteY8" fmla="*/ 0 h 10907713"/>
              <a:gd name="connsiteX9" fmla="*/ 834379 w 3580946"/>
              <a:gd name="connsiteY9" fmla="*/ 2 h 10907713"/>
              <a:gd name="connsiteX10" fmla="*/ 2667904 w 3580946"/>
              <a:gd name="connsiteY10" fmla="*/ 10907711 h 10907713"/>
              <a:gd name="connsiteX11" fmla="*/ 1833524 w 3580946"/>
              <a:gd name="connsiteY11" fmla="*/ 10907713 h 1090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0946" h="10907713">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11" name="Picture 10">
            <a:extLst>
              <a:ext uri="{FF2B5EF4-FFF2-40B4-BE49-F238E27FC236}">
                <a16:creationId xmlns:a16="http://schemas.microsoft.com/office/drawing/2014/main" xmlns="" id="{88969752-47F1-0443-A32D-97FDA24FCA32}"/>
              </a:ext>
            </a:extLst>
          </p:cNvPr>
          <p:cNvPicPr>
            <a:picLocks noChangeAspect="1"/>
          </p:cNvPicPr>
          <p:nvPr userDrawn="1"/>
        </p:nvPicPr>
        <p:blipFill>
          <a:blip r:embed="rId2" cstate="print">
            <a:extLst>
              <a:ext uri="{28A0092B-C50C-407E-A947-70E740481C1C}">
                <a14:useLocalDpi xmlns:a14="http://schemas.microsoft.com/office/drawing/2010/main" xmlns=""/>
              </a:ext>
            </a:extLst>
          </a:blip>
          <a:srcRect/>
          <a:stretch>
            <a:fillRect/>
          </a:stretch>
        </p:blipFill>
        <p:spPr>
          <a:xfrm>
            <a:off x="6577123" y="1619604"/>
            <a:ext cx="4625130" cy="5238394"/>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12" name="Picture Placeholder 9">
            <a:extLst>
              <a:ext uri="{FF2B5EF4-FFF2-40B4-BE49-F238E27FC236}">
                <a16:creationId xmlns:a16="http://schemas.microsoft.com/office/drawing/2014/main" xmlns="" id="{58630351-7618-AC42-AD6E-7D6DEDB79182}"/>
              </a:ext>
            </a:extLst>
          </p:cNvPr>
          <p:cNvSpPr>
            <a:spLocks noGrp="1"/>
          </p:cNvSpPr>
          <p:nvPr>
            <p:ph type="pic" sz="quarter" idx="13"/>
          </p:nvPr>
        </p:nvSpPr>
        <p:spPr>
          <a:xfrm>
            <a:off x="7020057" y="3028280"/>
            <a:ext cx="3691822" cy="3829719"/>
          </a:xfrm>
        </p:spPr>
        <p:txBody>
          <a:bodyPr/>
          <a:lstStyle/>
          <a:p>
            <a:endParaRPr lang="fr-CA" dirty="0"/>
          </a:p>
        </p:txBody>
      </p:sp>
      <p:sp>
        <p:nvSpPr>
          <p:cNvPr id="16" name="Text Placeholder 32">
            <a:extLst>
              <a:ext uri="{FF2B5EF4-FFF2-40B4-BE49-F238E27FC236}">
                <a16:creationId xmlns:a16="http://schemas.microsoft.com/office/drawing/2014/main" xmlns="" id="{B5CAD082-5B2D-684C-9FE8-54A153571F68}"/>
              </a:ext>
            </a:extLst>
          </p:cNvPr>
          <p:cNvSpPr>
            <a:spLocks noGrp="1"/>
          </p:cNvSpPr>
          <p:nvPr>
            <p:ph type="body" sz="quarter" idx="15" hasCustomPrompt="1"/>
          </p:nvPr>
        </p:nvSpPr>
        <p:spPr>
          <a:xfrm>
            <a:off x="481122" y="807487"/>
            <a:ext cx="5614878"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7" name="Text Placeholder 32">
            <a:extLst>
              <a:ext uri="{FF2B5EF4-FFF2-40B4-BE49-F238E27FC236}">
                <a16:creationId xmlns:a16="http://schemas.microsoft.com/office/drawing/2014/main" xmlns="" id="{653C79D3-52C4-2B46-8F2A-9316F3E3E9CC}"/>
              </a:ext>
            </a:extLst>
          </p:cNvPr>
          <p:cNvSpPr>
            <a:spLocks noGrp="1"/>
          </p:cNvSpPr>
          <p:nvPr>
            <p:ph type="body" sz="quarter" idx="17" hasCustomPrompt="1"/>
          </p:nvPr>
        </p:nvSpPr>
        <p:spPr>
          <a:xfrm>
            <a:off x="481124" y="1580692"/>
            <a:ext cx="5614877" cy="4108908"/>
          </a:xfrm>
        </p:spPr>
        <p:txBody>
          <a:bodyPr anchor="t">
            <a:noAutofit/>
          </a:bodyPr>
          <a:lstStyle>
            <a:lvl1pPr marL="0" indent="0" algn="l">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spTree>
    <p:extLst>
      <p:ext uri="{BB962C8B-B14F-4D97-AF65-F5344CB8AC3E}">
        <p14:creationId xmlns:p14="http://schemas.microsoft.com/office/powerpoint/2010/main" xmlns="" val="425570617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aptop Slide">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xmlns="" id="{1F2330DD-C747-AA4A-9F6D-869FE683096C}"/>
              </a:ext>
            </a:extLst>
          </p:cNvPr>
          <p:cNvSpPr/>
          <p:nvPr userDrawn="1"/>
        </p:nvSpPr>
        <p:spPr>
          <a:xfrm flipH="1">
            <a:off x="0" y="0"/>
            <a:ext cx="5614877" cy="6858000"/>
          </a:xfrm>
          <a:custGeom>
            <a:avLst/>
            <a:gdLst>
              <a:gd name="connsiteX0" fmla="*/ 2183119 w 3580946"/>
              <a:gd name="connsiteY0" fmla="*/ 2 h 10907713"/>
              <a:gd name="connsiteX1" fmla="*/ 3580946 w 3580946"/>
              <a:gd name="connsiteY1" fmla="*/ 2 h 10907713"/>
              <a:gd name="connsiteX2" fmla="*/ 3580946 w 3580946"/>
              <a:gd name="connsiteY2" fmla="*/ 8315732 h 10907713"/>
              <a:gd name="connsiteX3" fmla="*/ 929801 w 3580946"/>
              <a:gd name="connsiteY3" fmla="*/ 2 h 10907713"/>
              <a:gd name="connsiteX4" fmla="*/ 2087698 w 3580946"/>
              <a:gd name="connsiteY4" fmla="*/ 2 h 10907713"/>
              <a:gd name="connsiteX5" fmla="*/ 3580946 w 3580946"/>
              <a:gd name="connsiteY5" fmla="*/ 8883391 h 10907713"/>
              <a:gd name="connsiteX6" fmla="*/ 3580946 w 3580946"/>
              <a:gd name="connsiteY6" fmla="*/ 10907713 h 10907713"/>
              <a:gd name="connsiteX7" fmla="*/ 2763325 w 3580946"/>
              <a:gd name="connsiteY7" fmla="*/ 10907711 h 10907713"/>
              <a:gd name="connsiteX8" fmla="*/ 0 w 3580946"/>
              <a:gd name="connsiteY8" fmla="*/ 0 h 10907713"/>
              <a:gd name="connsiteX9" fmla="*/ 834379 w 3580946"/>
              <a:gd name="connsiteY9" fmla="*/ 2 h 10907713"/>
              <a:gd name="connsiteX10" fmla="*/ 2667904 w 3580946"/>
              <a:gd name="connsiteY10" fmla="*/ 10907711 h 10907713"/>
              <a:gd name="connsiteX11" fmla="*/ 1833524 w 3580946"/>
              <a:gd name="connsiteY11" fmla="*/ 10907713 h 1090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0946" h="10907713">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18" name="Text Placeholder 32">
            <a:extLst>
              <a:ext uri="{FF2B5EF4-FFF2-40B4-BE49-F238E27FC236}">
                <a16:creationId xmlns:a16="http://schemas.microsoft.com/office/drawing/2014/main" xmlns="" id="{E804DF6C-4D62-064D-B186-6AE9A0B739D5}"/>
              </a:ext>
            </a:extLst>
          </p:cNvPr>
          <p:cNvSpPr>
            <a:spLocks noGrp="1"/>
          </p:cNvSpPr>
          <p:nvPr>
            <p:ph type="body" sz="quarter" idx="15" hasCustomPrompt="1"/>
          </p:nvPr>
        </p:nvSpPr>
        <p:spPr>
          <a:xfrm>
            <a:off x="6381835" y="761961"/>
            <a:ext cx="5339109"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9" name="Text Placeholder 32">
            <a:extLst>
              <a:ext uri="{FF2B5EF4-FFF2-40B4-BE49-F238E27FC236}">
                <a16:creationId xmlns:a16="http://schemas.microsoft.com/office/drawing/2014/main" xmlns="" id="{23D009B4-E8C4-0C42-8F6B-A7982107E8A7}"/>
              </a:ext>
            </a:extLst>
          </p:cNvPr>
          <p:cNvSpPr>
            <a:spLocks noGrp="1"/>
          </p:cNvSpPr>
          <p:nvPr>
            <p:ph type="body" sz="quarter" idx="17" hasCustomPrompt="1"/>
          </p:nvPr>
        </p:nvSpPr>
        <p:spPr>
          <a:xfrm>
            <a:off x="6381838" y="1535166"/>
            <a:ext cx="5339108" cy="4682754"/>
          </a:xfrm>
        </p:spPr>
        <p:txBody>
          <a:bodyPr anchor="t">
            <a:noAutofit/>
          </a:bodyPr>
          <a:lstStyle>
            <a:lvl1pPr marL="0" indent="0" algn="l">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spTree>
    <p:extLst>
      <p:ext uri="{BB962C8B-B14F-4D97-AF65-F5344CB8AC3E}">
        <p14:creationId xmlns:p14="http://schemas.microsoft.com/office/powerpoint/2010/main" xmlns="" val="112460951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Laptop Slide">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xmlns="" id="{1F2330DD-C747-AA4A-9F6D-869FE683096C}"/>
              </a:ext>
            </a:extLst>
          </p:cNvPr>
          <p:cNvSpPr/>
          <p:nvPr userDrawn="1"/>
        </p:nvSpPr>
        <p:spPr>
          <a:xfrm flipH="1">
            <a:off x="0" y="0"/>
            <a:ext cx="5614877" cy="6858000"/>
          </a:xfrm>
          <a:custGeom>
            <a:avLst/>
            <a:gdLst>
              <a:gd name="connsiteX0" fmla="*/ 2183119 w 3580946"/>
              <a:gd name="connsiteY0" fmla="*/ 2 h 10907713"/>
              <a:gd name="connsiteX1" fmla="*/ 3580946 w 3580946"/>
              <a:gd name="connsiteY1" fmla="*/ 2 h 10907713"/>
              <a:gd name="connsiteX2" fmla="*/ 3580946 w 3580946"/>
              <a:gd name="connsiteY2" fmla="*/ 8315732 h 10907713"/>
              <a:gd name="connsiteX3" fmla="*/ 929801 w 3580946"/>
              <a:gd name="connsiteY3" fmla="*/ 2 h 10907713"/>
              <a:gd name="connsiteX4" fmla="*/ 2087698 w 3580946"/>
              <a:gd name="connsiteY4" fmla="*/ 2 h 10907713"/>
              <a:gd name="connsiteX5" fmla="*/ 3580946 w 3580946"/>
              <a:gd name="connsiteY5" fmla="*/ 8883391 h 10907713"/>
              <a:gd name="connsiteX6" fmla="*/ 3580946 w 3580946"/>
              <a:gd name="connsiteY6" fmla="*/ 10907713 h 10907713"/>
              <a:gd name="connsiteX7" fmla="*/ 2763325 w 3580946"/>
              <a:gd name="connsiteY7" fmla="*/ 10907711 h 10907713"/>
              <a:gd name="connsiteX8" fmla="*/ 0 w 3580946"/>
              <a:gd name="connsiteY8" fmla="*/ 0 h 10907713"/>
              <a:gd name="connsiteX9" fmla="*/ 834379 w 3580946"/>
              <a:gd name="connsiteY9" fmla="*/ 2 h 10907713"/>
              <a:gd name="connsiteX10" fmla="*/ 2667904 w 3580946"/>
              <a:gd name="connsiteY10" fmla="*/ 10907711 h 10907713"/>
              <a:gd name="connsiteX11" fmla="*/ 1833524 w 3580946"/>
              <a:gd name="connsiteY11" fmla="*/ 10907713 h 1090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0946" h="10907713">
                <a:moveTo>
                  <a:pt x="2183119" y="2"/>
                </a:moveTo>
                <a:lnTo>
                  <a:pt x="3580946" y="2"/>
                </a:lnTo>
                <a:lnTo>
                  <a:pt x="3580946" y="8315732"/>
                </a:lnTo>
                <a:close/>
                <a:moveTo>
                  <a:pt x="929801" y="2"/>
                </a:moveTo>
                <a:lnTo>
                  <a:pt x="2087698" y="2"/>
                </a:lnTo>
                <a:lnTo>
                  <a:pt x="3580946" y="8883391"/>
                </a:lnTo>
                <a:lnTo>
                  <a:pt x="3580946" y="10907713"/>
                </a:lnTo>
                <a:lnTo>
                  <a:pt x="2763325" y="10907711"/>
                </a:lnTo>
                <a:close/>
                <a:moveTo>
                  <a:pt x="0" y="0"/>
                </a:moveTo>
                <a:lnTo>
                  <a:pt x="834379" y="2"/>
                </a:lnTo>
                <a:lnTo>
                  <a:pt x="2667904" y="10907711"/>
                </a:lnTo>
                <a:lnTo>
                  <a:pt x="1833524" y="10907713"/>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18" name="Text Placeholder 32">
            <a:extLst>
              <a:ext uri="{FF2B5EF4-FFF2-40B4-BE49-F238E27FC236}">
                <a16:creationId xmlns:a16="http://schemas.microsoft.com/office/drawing/2014/main" xmlns="" id="{E804DF6C-4D62-064D-B186-6AE9A0B739D5}"/>
              </a:ext>
            </a:extLst>
          </p:cNvPr>
          <p:cNvSpPr>
            <a:spLocks noGrp="1"/>
          </p:cNvSpPr>
          <p:nvPr>
            <p:ph type="body" sz="quarter" idx="15" hasCustomPrompt="1"/>
          </p:nvPr>
        </p:nvSpPr>
        <p:spPr>
          <a:xfrm>
            <a:off x="6381835" y="761961"/>
            <a:ext cx="5339109"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pic>
        <p:nvPicPr>
          <p:cNvPr id="20" name="Picture 19">
            <a:extLst>
              <a:ext uri="{FF2B5EF4-FFF2-40B4-BE49-F238E27FC236}">
                <a16:creationId xmlns:a16="http://schemas.microsoft.com/office/drawing/2014/main" xmlns="" id="{4ABAA5CE-8AD5-6B47-B043-9B470971F8A2}"/>
              </a:ext>
            </a:extLst>
          </p:cNvPr>
          <p:cNvPicPr>
            <a:picLocks noChangeAspect="1"/>
          </p:cNvPicPr>
          <p:nvPr userDrawn="1"/>
        </p:nvPicPr>
        <p:blipFill>
          <a:blip r:embed="rId2" cstate="print">
            <a:extLst>
              <a:ext uri="{28A0092B-C50C-407E-A947-70E740481C1C}">
                <a14:useLocalDpi xmlns:a14="http://schemas.microsoft.com/office/drawing/2010/main" xmlns=""/>
              </a:ext>
            </a:extLst>
          </a:blip>
          <a:srcRect b="8549"/>
          <a:stretch>
            <a:fillRect/>
          </a:stretch>
        </p:blipFill>
        <p:spPr>
          <a:xfrm>
            <a:off x="1102425" y="1054225"/>
            <a:ext cx="4761625" cy="580377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21" name="Picture Placeholder 14">
            <a:extLst>
              <a:ext uri="{FF2B5EF4-FFF2-40B4-BE49-F238E27FC236}">
                <a16:creationId xmlns:a16="http://schemas.microsoft.com/office/drawing/2014/main" xmlns="" id="{583677FC-671F-C64F-8B6F-4F40FF33F535}"/>
              </a:ext>
            </a:extLst>
          </p:cNvPr>
          <p:cNvSpPr>
            <a:spLocks noGrp="1"/>
          </p:cNvSpPr>
          <p:nvPr>
            <p:ph type="pic" sz="quarter" idx="12"/>
          </p:nvPr>
        </p:nvSpPr>
        <p:spPr>
          <a:xfrm>
            <a:off x="1493398" y="1538952"/>
            <a:ext cx="4106403" cy="5297620"/>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p:spPr>
        <p:txBody>
          <a:bodyPr wrap="square">
            <a:noAutofit/>
          </a:bodyPr>
          <a:lstStyle>
            <a:lvl1pPr>
              <a:defRPr lang="fr-CA"/>
            </a:lvl1pPr>
          </a:lstStyle>
          <a:p>
            <a:endParaRPr lang="fr-CA" dirty="0"/>
          </a:p>
        </p:txBody>
      </p:sp>
      <p:sp>
        <p:nvSpPr>
          <p:cNvPr id="22" name="Rectangle 21">
            <a:extLst>
              <a:ext uri="{FF2B5EF4-FFF2-40B4-BE49-F238E27FC236}">
                <a16:creationId xmlns:a16="http://schemas.microsoft.com/office/drawing/2014/main" xmlns="" id="{027F03E3-890F-AB4E-B554-D4F86BF62F2C}"/>
              </a:ext>
            </a:extLst>
          </p:cNvPr>
          <p:cNvSpPr/>
          <p:nvPr userDrawn="1"/>
        </p:nvSpPr>
        <p:spPr bwMode="auto">
          <a:xfrm>
            <a:off x="2260356" y="5548861"/>
            <a:ext cx="2556720" cy="541171"/>
          </a:xfrm>
          <a:prstGeom prst="rect">
            <a:avLst/>
          </a:prstGeom>
          <a:solidFill>
            <a:srgbClr val="E43794"/>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23" name="Text Placeholder 32">
            <a:extLst>
              <a:ext uri="{FF2B5EF4-FFF2-40B4-BE49-F238E27FC236}">
                <a16:creationId xmlns:a16="http://schemas.microsoft.com/office/drawing/2014/main" xmlns="" id="{91DD51AB-0C25-C842-8BAF-1E7C919F6CAB}"/>
              </a:ext>
            </a:extLst>
          </p:cNvPr>
          <p:cNvSpPr>
            <a:spLocks noGrp="1"/>
          </p:cNvSpPr>
          <p:nvPr>
            <p:ph type="body" sz="quarter" idx="19" hasCustomPrompt="1"/>
          </p:nvPr>
        </p:nvSpPr>
        <p:spPr>
          <a:xfrm>
            <a:off x="1069978" y="5644074"/>
            <a:ext cx="4826517" cy="445357"/>
          </a:xfrm>
        </p:spPr>
        <p:txBody>
          <a:bodyPr anchor="t">
            <a:noAutofit/>
          </a:bodyPr>
          <a:lstStyle>
            <a:lvl1pPr marL="0" indent="0" algn="ctr">
              <a:lnSpc>
                <a:spcPct val="100000"/>
              </a:lnSpc>
              <a:spcBef>
                <a:spcPts val="0"/>
              </a:spcBef>
              <a:buNone/>
              <a:defRPr sz="2000" b="1" i="0">
                <a:solidFill>
                  <a:schemeClr val="bg1"/>
                </a:solidFill>
                <a:latin typeface="Avenir Black"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Tree>
    <p:extLst>
      <p:ext uri="{BB962C8B-B14F-4D97-AF65-F5344CB8AC3E}">
        <p14:creationId xmlns:p14="http://schemas.microsoft.com/office/powerpoint/2010/main" xmlns="" val="110361351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sp>
        <p:nvSpPr>
          <p:cNvPr id="34" name="Text Placeholder 32">
            <a:extLst>
              <a:ext uri="{FF2B5EF4-FFF2-40B4-BE49-F238E27FC236}">
                <a16:creationId xmlns:a16="http://schemas.microsoft.com/office/drawing/2014/main" xmlns="" id="{DCBCFD79-37C4-C041-975D-A1085C1C6226}"/>
              </a:ext>
            </a:extLst>
          </p:cNvPr>
          <p:cNvSpPr>
            <a:spLocks noGrp="1"/>
          </p:cNvSpPr>
          <p:nvPr>
            <p:ph type="body" sz="quarter" idx="10" hasCustomPrompt="1"/>
          </p:nvPr>
        </p:nvSpPr>
        <p:spPr>
          <a:xfrm>
            <a:off x="528624" y="513518"/>
            <a:ext cx="6811615" cy="425329"/>
          </a:xfrm>
        </p:spPr>
        <p:txBody>
          <a:bodyPr>
            <a:noAutofit/>
          </a:bodyPr>
          <a:lstStyle>
            <a:lvl1pPr marL="0" indent="0">
              <a:lnSpc>
                <a:spcPct val="100000"/>
              </a:lnSpc>
              <a:spcBef>
                <a:spcPts val="0"/>
              </a:spcBef>
              <a:buNone/>
              <a:defRPr sz="32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TABLE OF CONTENTS</a:t>
            </a:r>
            <a:endParaRPr lang="en-US" dirty="0"/>
          </a:p>
        </p:txBody>
      </p:sp>
      <p:sp>
        <p:nvSpPr>
          <p:cNvPr id="38" name="Text Placeholder 32">
            <a:extLst>
              <a:ext uri="{FF2B5EF4-FFF2-40B4-BE49-F238E27FC236}">
                <a16:creationId xmlns:a16="http://schemas.microsoft.com/office/drawing/2014/main" xmlns="" id="{B35237CA-71A5-D142-A569-D49FACCD35C4}"/>
              </a:ext>
            </a:extLst>
          </p:cNvPr>
          <p:cNvSpPr>
            <a:spLocks noGrp="1"/>
          </p:cNvSpPr>
          <p:nvPr>
            <p:ph type="body" sz="quarter" idx="11" hasCustomPrompt="1"/>
          </p:nvPr>
        </p:nvSpPr>
        <p:spPr>
          <a:xfrm>
            <a:off x="528624" y="1834272"/>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1</a:t>
            </a:r>
            <a:endParaRPr lang="en-US" dirty="0"/>
          </a:p>
        </p:txBody>
      </p:sp>
      <p:sp>
        <p:nvSpPr>
          <p:cNvPr id="39" name="Text Placeholder 32">
            <a:extLst>
              <a:ext uri="{FF2B5EF4-FFF2-40B4-BE49-F238E27FC236}">
                <a16:creationId xmlns:a16="http://schemas.microsoft.com/office/drawing/2014/main" xmlns="" id="{A07846C9-2806-FC46-AD33-BB147D90BBF4}"/>
              </a:ext>
            </a:extLst>
          </p:cNvPr>
          <p:cNvSpPr>
            <a:spLocks noGrp="1"/>
          </p:cNvSpPr>
          <p:nvPr>
            <p:ph type="body" sz="quarter" idx="12" hasCustomPrompt="1"/>
          </p:nvPr>
        </p:nvSpPr>
        <p:spPr>
          <a:xfrm>
            <a:off x="1435986" y="1834272"/>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sp>
        <p:nvSpPr>
          <p:cNvPr id="54" name="Date Placeholder 3">
            <a:extLst>
              <a:ext uri="{FF2B5EF4-FFF2-40B4-BE49-F238E27FC236}">
                <a16:creationId xmlns:a16="http://schemas.microsoft.com/office/drawing/2014/main" xmlns="" id="{3B20C1C0-EF6B-F946-BBC0-6AAD0C342A95}"/>
              </a:ext>
            </a:extLst>
          </p:cNvPr>
          <p:cNvSpPr>
            <a:spLocks noGrp="1"/>
          </p:cNvSpPr>
          <p:nvPr>
            <p:ph type="dt" sz="half" idx="27"/>
          </p:nvPr>
        </p:nvSpPr>
        <p:spPr>
          <a:xfrm>
            <a:off x="838203" y="6356353"/>
            <a:ext cx="2743201" cy="365125"/>
          </a:xfrm>
        </p:spPr>
        <p:txBody>
          <a:bodyPr/>
          <a:lstStyle/>
          <a:p>
            <a:fld id="{C7F32F9C-241A-9D4A-9D77-DDB31C8B6155}" type="datetime1">
              <a:rPr lang="en-IE" smtClean="0"/>
              <a:pPr/>
              <a:t>12/07/2022</a:t>
            </a:fld>
            <a:endParaRPr lang="en-US" dirty="0"/>
          </a:p>
        </p:txBody>
      </p:sp>
      <p:sp>
        <p:nvSpPr>
          <p:cNvPr id="55" name="Footer Placeholder 4">
            <a:extLst>
              <a:ext uri="{FF2B5EF4-FFF2-40B4-BE49-F238E27FC236}">
                <a16:creationId xmlns:a16="http://schemas.microsoft.com/office/drawing/2014/main" xmlns="" id="{8DE7B2BF-6E9E-E042-8578-17C5A21B4864}"/>
              </a:ext>
            </a:extLst>
          </p:cNvPr>
          <p:cNvSpPr>
            <a:spLocks noGrp="1"/>
          </p:cNvSpPr>
          <p:nvPr>
            <p:ph type="ftr" sz="quarter" idx="28"/>
          </p:nvPr>
        </p:nvSpPr>
        <p:spPr>
          <a:xfrm>
            <a:off x="4038601" y="6356353"/>
            <a:ext cx="4114799" cy="365125"/>
          </a:xfrm>
        </p:spPr>
        <p:txBody>
          <a:bodyPr/>
          <a:lstStyle/>
          <a:p>
            <a:endParaRPr lang="en-US" dirty="0"/>
          </a:p>
        </p:txBody>
      </p:sp>
      <p:sp>
        <p:nvSpPr>
          <p:cNvPr id="56" name="Slide Number Placeholder 5">
            <a:extLst>
              <a:ext uri="{FF2B5EF4-FFF2-40B4-BE49-F238E27FC236}">
                <a16:creationId xmlns:a16="http://schemas.microsoft.com/office/drawing/2014/main" xmlns="" id="{5F80DCA5-6A41-EE4F-8CB6-56FADF60E9A6}"/>
              </a:ext>
            </a:extLst>
          </p:cNvPr>
          <p:cNvSpPr>
            <a:spLocks noGrp="1"/>
          </p:cNvSpPr>
          <p:nvPr>
            <p:ph type="sldNum" sz="quarter" idx="29"/>
          </p:nvPr>
        </p:nvSpPr>
        <p:spPr>
          <a:xfrm>
            <a:off x="8610603" y="6356353"/>
            <a:ext cx="2743201" cy="365125"/>
          </a:xfrm>
        </p:spPr>
        <p:txBody>
          <a:bodyPr/>
          <a:lstStyle/>
          <a:p>
            <a:fld id="{48F63A3B-78C7-47BE-AE5E-E10140E04643}" type="slidenum">
              <a:rPr lang="en-US"/>
              <a:pPr/>
              <a:t>‹#›</a:t>
            </a:fld>
            <a:endParaRPr lang="en-US" dirty="0"/>
          </a:p>
        </p:txBody>
      </p:sp>
      <p:sp>
        <p:nvSpPr>
          <p:cNvPr id="36" name="Freeform 35">
            <a:extLst>
              <a:ext uri="{FF2B5EF4-FFF2-40B4-BE49-F238E27FC236}">
                <a16:creationId xmlns:a16="http://schemas.microsoft.com/office/drawing/2014/main" xmlns="" id="{B87478A1-80BD-744C-B410-8B96A4AD2384}"/>
              </a:ext>
            </a:extLst>
          </p:cNvPr>
          <p:cNvSpPr/>
          <p:nvPr userDrawn="1"/>
        </p:nvSpPr>
        <p:spPr>
          <a:xfrm rot="16200000">
            <a:off x="6245069" y="918313"/>
            <a:ext cx="6856550" cy="5051565"/>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32" name="Picture 31" descr="Logo&#10;&#10;Description automatically generated">
            <a:extLst>
              <a:ext uri="{FF2B5EF4-FFF2-40B4-BE49-F238E27FC236}">
                <a16:creationId xmlns:a16="http://schemas.microsoft.com/office/drawing/2014/main" xmlns="" id="{CE684F57-0AE5-E44C-855B-CEA20F24D6D4}"/>
              </a:ext>
            </a:extLst>
          </p:cNvPr>
          <p:cNvPicPr>
            <a:picLocks noChangeAspect="1"/>
          </p:cNvPicPr>
          <p:nvPr userDrawn="1"/>
        </p:nvPicPr>
        <p:blipFill>
          <a:blip r:embed="rId2" cstate="print">
            <a:extLst>
              <a:ext uri="{28A0092B-C50C-407E-A947-70E740481C1C}">
                <a14:useLocalDpi xmlns:a14="http://schemas.microsoft.com/office/drawing/2010/main" xmlns=""/>
              </a:ext>
            </a:extLst>
          </a:blip>
          <a:stretch>
            <a:fillRect/>
          </a:stretch>
        </p:blipFill>
        <p:spPr>
          <a:xfrm>
            <a:off x="9425716" y="3694831"/>
            <a:ext cx="2389841" cy="2182029"/>
          </a:xfrm>
          <a:prstGeom prst="rect">
            <a:avLst/>
          </a:prstGeom>
        </p:spPr>
      </p:pic>
      <p:sp>
        <p:nvSpPr>
          <p:cNvPr id="35" name="Text Placeholder 32">
            <a:extLst>
              <a:ext uri="{FF2B5EF4-FFF2-40B4-BE49-F238E27FC236}">
                <a16:creationId xmlns:a16="http://schemas.microsoft.com/office/drawing/2014/main" xmlns="" id="{CC1AE6FE-E231-4743-BA92-BB68A10DAF6B}"/>
              </a:ext>
            </a:extLst>
          </p:cNvPr>
          <p:cNvSpPr>
            <a:spLocks noGrp="1"/>
          </p:cNvSpPr>
          <p:nvPr>
            <p:ph type="body" sz="quarter" idx="30" hasCustomPrompt="1"/>
          </p:nvPr>
        </p:nvSpPr>
        <p:spPr>
          <a:xfrm>
            <a:off x="528624" y="2728857"/>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2</a:t>
            </a:r>
            <a:endParaRPr lang="en-US" dirty="0"/>
          </a:p>
        </p:txBody>
      </p:sp>
      <p:sp>
        <p:nvSpPr>
          <p:cNvPr id="57" name="Text Placeholder 32">
            <a:extLst>
              <a:ext uri="{FF2B5EF4-FFF2-40B4-BE49-F238E27FC236}">
                <a16:creationId xmlns:a16="http://schemas.microsoft.com/office/drawing/2014/main" xmlns="" id="{FF1A766D-1482-9D40-8555-F440301AF7E3}"/>
              </a:ext>
            </a:extLst>
          </p:cNvPr>
          <p:cNvSpPr>
            <a:spLocks noGrp="1"/>
          </p:cNvSpPr>
          <p:nvPr>
            <p:ph type="body" sz="quarter" idx="31" hasCustomPrompt="1"/>
          </p:nvPr>
        </p:nvSpPr>
        <p:spPr>
          <a:xfrm>
            <a:off x="1435986" y="2728857"/>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3" name="Straight Connector 2">
            <a:extLst>
              <a:ext uri="{FF2B5EF4-FFF2-40B4-BE49-F238E27FC236}">
                <a16:creationId xmlns:a16="http://schemas.microsoft.com/office/drawing/2014/main" xmlns="" id="{7D8E89C7-A8DE-8A4F-9293-A29DF23AD7A5}"/>
              </a:ext>
            </a:extLst>
          </p:cNvPr>
          <p:cNvCxnSpPr/>
          <p:nvPr userDrawn="1"/>
        </p:nvCxnSpPr>
        <p:spPr>
          <a:xfrm>
            <a:off x="420482" y="2585039"/>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
        <p:nvSpPr>
          <p:cNvPr id="60" name="Text Placeholder 32">
            <a:extLst>
              <a:ext uri="{FF2B5EF4-FFF2-40B4-BE49-F238E27FC236}">
                <a16:creationId xmlns:a16="http://schemas.microsoft.com/office/drawing/2014/main" xmlns="" id="{BAE18D6F-D988-3B49-9978-4231CAE85E27}"/>
              </a:ext>
            </a:extLst>
          </p:cNvPr>
          <p:cNvSpPr>
            <a:spLocks noGrp="1"/>
          </p:cNvSpPr>
          <p:nvPr>
            <p:ph type="body" sz="quarter" idx="34" hasCustomPrompt="1"/>
          </p:nvPr>
        </p:nvSpPr>
        <p:spPr>
          <a:xfrm>
            <a:off x="530560" y="3609976"/>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3</a:t>
            </a:r>
            <a:endParaRPr lang="en-US" dirty="0"/>
          </a:p>
        </p:txBody>
      </p:sp>
      <p:sp>
        <p:nvSpPr>
          <p:cNvPr id="61" name="Text Placeholder 32">
            <a:extLst>
              <a:ext uri="{FF2B5EF4-FFF2-40B4-BE49-F238E27FC236}">
                <a16:creationId xmlns:a16="http://schemas.microsoft.com/office/drawing/2014/main" xmlns="" id="{DDBFB6A2-8256-4F46-95AD-92AFCBFDD26E}"/>
              </a:ext>
            </a:extLst>
          </p:cNvPr>
          <p:cNvSpPr>
            <a:spLocks noGrp="1"/>
          </p:cNvSpPr>
          <p:nvPr>
            <p:ph type="body" sz="quarter" idx="35" hasCustomPrompt="1"/>
          </p:nvPr>
        </p:nvSpPr>
        <p:spPr>
          <a:xfrm>
            <a:off x="1437922" y="3609976"/>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62" name="Straight Connector 61">
            <a:extLst>
              <a:ext uri="{FF2B5EF4-FFF2-40B4-BE49-F238E27FC236}">
                <a16:creationId xmlns:a16="http://schemas.microsoft.com/office/drawing/2014/main" xmlns="" id="{B7B54757-EEAC-EF43-AF32-4010EC820F34}"/>
              </a:ext>
            </a:extLst>
          </p:cNvPr>
          <p:cNvCxnSpPr/>
          <p:nvPr userDrawn="1"/>
        </p:nvCxnSpPr>
        <p:spPr>
          <a:xfrm>
            <a:off x="422418" y="3466158"/>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
        <p:nvSpPr>
          <p:cNvPr id="65" name="Text Placeholder 32">
            <a:extLst>
              <a:ext uri="{FF2B5EF4-FFF2-40B4-BE49-F238E27FC236}">
                <a16:creationId xmlns:a16="http://schemas.microsoft.com/office/drawing/2014/main" xmlns="" id="{3D51A7F1-847E-3547-8F39-00DBFF2CEF6F}"/>
              </a:ext>
            </a:extLst>
          </p:cNvPr>
          <p:cNvSpPr>
            <a:spLocks noGrp="1"/>
          </p:cNvSpPr>
          <p:nvPr>
            <p:ph type="body" sz="quarter" idx="38" hasCustomPrompt="1"/>
          </p:nvPr>
        </p:nvSpPr>
        <p:spPr>
          <a:xfrm>
            <a:off x="528624" y="4504561"/>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4</a:t>
            </a:r>
            <a:endParaRPr lang="en-US" dirty="0"/>
          </a:p>
        </p:txBody>
      </p:sp>
      <p:sp>
        <p:nvSpPr>
          <p:cNvPr id="66" name="Text Placeholder 32">
            <a:extLst>
              <a:ext uri="{FF2B5EF4-FFF2-40B4-BE49-F238E27FC236}">
                <a16:creationId xmlns:a16="http://schemas.microsoft.com/office/drawing/2014/main" xmlns="" id="{58CBA69A-204A-904C-A87E-85A6A4F3ACAE}"/>
              </a:ext>
            </a:extLst>
          </p:cNvPr>
          <p:cNvSpPr>
            <a:spLocks noGrp="1"/>
          </p:cNvSpPr>
          <p:nvPr>
            <p:ph type="body" sz="quarter" idx="39" hasCustomPrompt="1"/>
          </p:nvPr>
        </p:nvSpPr>
        <p:spPr>
          <a:xfrm>
            <a:off x="1435986" y="4504561"/>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67" name="Straight Connector 66">
            <a:extLst>
              <a:ext uri="{FF2B5EF4-FFF2-40B4-BE49-F238E27FC236}">
                <a16:creationId xmlns:a16="http://schemas.microsoft.com/office/drawing/2014/main" xmlns="" id="{4899547E-D324-B041-98D3-9B3514BA5158}"/>
              </a:ext>
            </a:extLst>
          </p:cNvPr>
          <p:cNvCxnSpPr/>
          <p:nvPr userDrawn="1"/>
        </p:nvCxnSpPr>
        <p:spPr>
          <a:xfrm>
            <a:off x="420482" y="4360743"/>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
        <p:nvSpPr>
          <p:cNvPr id="68" name="Text Placeholder 32">
            <a:extLst>
              <a:ext uri="{FF2B5EF4-FFF2-40B4-BE49-F238E27FC236}">
                <a16:creationId xmlns:a16="http://schemas.microsoft.com/office/drawing/2014/main" xmlns="" id="{EC491105-5EE0-A84F-9F3D-4EEAB5F27A12}"/>
              </a:ext>
            </a:extLst>
          </p:cNvPr>
          <p:cNvSpPr>
            <a:spLocks noGrp="1"/>
          </p:cNvSpPr>
          <p:nvPr>
            <p:ph type="body" sz="quarter" idx="40" hasCustomPrompt="1"/>
          </p:nvPr>
        </p:nvSpPr>
        <p:spPr>
          <a:xfrm>
            <a:off x="530560" y="5385680"/>
            <a:ext cx="558216" cy="673765"/>
          </a:xfrm>
        </p:spPr>
        <p:txBody>
          <a:bodyPr anchor="ctr">
            <a:noAutofit/>
          </a:bodyPr>
          <a:lstStyle>
            <a:lvl1pPr marL="0" indent="0" algn="ctr">
              <a:buNone/>
              <a:defRPr sz="2400" b="1" i="0">
                <a:solidFill>
                  <a:srgbClr val="E43794"/>
                </a:solidFill>
                <a:latin typeface="Avenir Black" panose="02000503020000020003" pitchFamily="2" charset="0"/>
                <a:cs typeface="Poppins SemiBold"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15</a:t>
            </a:r>
            <a:endParaRPr lang="en-US" dirty="0"/>
          </a:p>
        </p:txBody>
      </p:sp>
      <p:sp>
        <p:nvSpPr>
          <p:cNvPr id="69" name="Text Placeholder 32">
            <a:extLst>
              <a:ext uri="{FF2B5EF4-FFF2-40B4-BE49-F238E27FC236}">
                <a16:creationId xmlns:a16="http://schemas.microsoft.com/office/drawing/2014/main" xmlns="" id="{B6EA2882-D03C-1546-B590-6354A5E90E5A}"/>
              </a:ext>
            </a:extLst>
          </p:cNvPr>
          <p:cNvSpPr>
            <a:spLocks noGrp="1"/>
          </p:cNvSpPr>
          <p:nvPr>
            <p:ph type="body" sz="quarter" idx="41" hasCustomPrompt="1"/>
          </p:nvPr>
        </p:nvSpPr>
        <p:spPr>
          <a:xfrm>
            <a:off x="1437922" y="5385680"/>
            <a:ext cx="5885809" cy="673765"/>
          </a:xfrm>
        </p:spPr>
        <p:txBody>
          <a:bodyPr anchor="ctr">
            <a:noAutofit/>
          </a:bodyPr>
          <a:lstStyle>
            <a:lvl1pPr marL="0" indent="0" algn="l">
              <a:buNone/>
              <a:defRPr sz="2400" b="0" i="0">
                <a:solidFill>
                  <a:srgbClr val="7F7F7F"/>
                </a:solidFill>
                <a:latin typeface="Avenir" panose="02000503020000020003" pitchFamily="2" charset="0"/>
                <a:cs typeface="Poppins" pitchFamily="2" charset="77"/>
              </a:defRPr>
            </a:lvl1pPr>
            <a:lvl2pPr marL="242445" indent="0">
              <a:buNone/>
              <a:defRPr sz="2053">
                <a:solidFill>
                  <a:srgbClr val="011E3B"/>
                </a:solidFill>
                <a:latin typeface="Montserrat" pitchFamily="2" charset="77"/>
              </a:defRPr>
            </a:lvl2pPr>
            <a:lvl3pPr marL="484890" indent="0">
              <a:buNone/>
              <a:defRPr sz="2053">
                <a:solidFill>
                  <a:srgbClr val="011E3B"/>
                </a:solidFill>
                <a:latin typeface="Montserrat" pitchFamily="2" charset="77"/>
              </a:defRPr>
            </a:lvl3pPr>
            <a:lvl4pPr marL="727335" indent="0">
              <a:buNone/>
              <a:defRPr sz="2053">
                <a:solidFill>
                  <a:srgbClr val="011E3B"/>
                </a:solidFill>
                <a:latin typeface="Montserrat" pitchFamily="2" charset="77"/>
              </a:defRPr>
            </a:lvl4pPr>
            <a:lvl5pPr marL="969780" indent="0">
              <a:buNone/>
              <a:defRPr sz="2053">
                <a:solidFill>
                  <a:srgbClr val="011E3B"/>
                </a:solidFill>
                <a:latin typeface="Montserrat" pitchFamily="2" charset="77"/>
              </a:defRPr>
            </a:lvl5pPr>
          </a:lstStyle>
          <a:p>
            <a:pPr lvl="0"/>
            <a:r>
              <a:rPr lang="en-GB" dirty="0"/>
              <a:t>Title</a:t>
            </a:r>
            <a:endParaRPr lang="en-US" dirty="0"/>
          </a:p>
        </p:txBody>
      </p:sp>
      <p:cxnSp>
        <p:nvCxnSpPr>
          <p:cNvPr id="70" name="Straight Connector 69">
            <a:extLst>
              <a:ext uri="{FF2B5EF4-FFF2-40B4-BE49-F238E27FC236}">
                <a16:creationId xmlns:a16="http://schemas.microsoft.com/office/drawing/2014/main" xmlns="" id="{A17FFA9D-6FF9-EE45-8938-0AAAD62A4B9F}"/>
              </a:ext>
            </a:extLst>
          </p:cNvPr>
          <p:cNvCxnSpPr/>
          <p:nvPr userDrawn="1"/>
        </p:nvCxnSpPr>
        <p:spPr>
          <a:xfrm>
            <a:off x="422418" y="5241862"/>
            <a:ext cx="7093819" cy="0"/>
          </a:xfrm>
          <a:prstGeom prst="line">
            <a:avLst/>
          </a:prstGeom>
          <a:ln w="19050">
            <a:solidFill>
              <a:srgbClr val="FBE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128273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Photo Slide with logo">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xmlns="" id="{B25BB3F5-24E9-3E4D-AA1A-32C5CBF21DE6}"/>
              </a:ext>
            </a:extLst>
          </p:cNvPr>
          <p:cNvSpPr/>
          <p:nvPr userDrawn="1"/>
        </p:nvSpPr>
        <p:spPr>
          <a:xfrm>
            <a:off x="0" y="1837056"/>
            <a:ext cx="12192000" cy="4571999"/>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9" name="Freeform 8">
            <a:extLst>
              <a:ext uri="{FF2B5EF4-FFF2-40B4-BE49-F238E27FC236}">
                <a16:creationId xmlns:a16="http://schemas.microsoft.com/office/drawing/2014/main" xmlns="" id="{71EC3B35-9BE5-F64A-AF9D-8AC3A68E1F83}"/>
              </a:ext>
            </a:extLst>
          </p:cNvPr>
          <p:cNvSpPr/>
          <p:nvPr userDrawn="1"/>
        </p:nvSpPr>
        <p:spPr>
          <a:xfrm>
            <a:off x="2" y="2285999"/>
            <a:ext cx="12192000" cy="4571999"/>
          </a:xfrm>
          <a:custGeom>
            <a:avLst/>
            <a:gdLst>
              <a:gd name="connsiteX0" fmla="*/ 7775575 w 7775575"/>
              <a:gd name="connsiteY0" fmla="*/ 0 h 7985044"/>
              <a:gd name="connsiteX1" fmla="*/ 7775575 w 7775575"/>
              <a:gd name="connsiteY1" fmla="*/ 2286116 h 7985044"/>
              <a:gd name="connsiteX2" fmla="*/ 3591296 w 7775575"/>
              <a:gd name="connsiteY2" fmla="*/ 7985044 h 7985044"/>
              <a:gd name="connsiteX3" fmla="*/ 0 w 7775575"/>
              <a:gd name="connsiteY3" fmla="*/ 7985044 h 7985044"/>
              <a:gd name="connsiteX4" fmla="*/ 0 w 7775575"/>
              <a:gd name="connsiteY4" fmla="*/ 3577812 h 7985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7985044">
                <a:moveTo>
                  <a:pt x="7775575" y="0"/>
                </a:moveTo>
                <a:lnTo>
                  <a:pt x="7775575" y="2286116"/>
                </a:lnTo>
                <a:lnTo>
                  <a:pt x="3591296" y="7985044"/>
                </a:lnTo>
                <a:lnTo>
                  <a:pt x="0" y="7985044"/>
                </a:lnTo>
                <a:lnTo>
                  <a:pt x="0" y="3577812"/>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sp>
        <p:nvSpPr>
          <p:cNvPr id="5" name="Picture Placeholder 7">
            <a:extLst>
              <a:ext uri="{FF2B5EF4-FFF2-40B4-BE49-F238E27FC236}">
                <a16:creationId xmlns:a16="http://schemas.microsoft.com/office/drawing/2014/main" xmlns="" id="{90FF00C7-7CF0-4328-B870-683CB9DA8687}"/>
              </a:ext>
            </a:extLst>
          </p:cNvPr>
          <p:cNvSpPr>
            <a:spLocks noGrp="1"/>
          </p:cNvSpPr>
          <p:nvPr>
            <p:ph type="pic" sz="quarter" idx="12"/>
          </p:nvPr>
        </p:nvSpPr>
        <p:spPr>
          <a:xfrm>
            <a:off x="-2" y="11714"/>
            <a:ext cx="12191998" cy="6246227"/>
          </a:xfrm>
          <a:custGeom>
            <a:avLst/>
            <a:gdLst>
              <a:gd name="connsiteX0" fmla="*/ 0 w 7775574"/>
              <a:gd name="connsiteY0" fmla="*/ 0 h 9934683"/>
              <a:gd name="connsiteX1" fmla="*/ 434047 w 7775574"/>
              <a:gd name="connsiteY1" fmla="*/ 0 h 9934683"/>
              <a:gd name="connsiteX2" fmla="*/ 7775574 w 7775574"/>
              <a:gd name="connsiteY2" fmla="*/ 9181185 h 9934683"/>
              <a:gd name="connsiteX3" fmla="*/ 7775574 w 7775574"/>
              <a:gd name="connsiteY3" fmla="*/ 9934683 h 9934683"/>
              <a:gd name="connsiteX4" fmla="*/ 0 w 7775574"/>
              <a:gd name="connsiteY4" fmla="*/ 5860760 h 9934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4" h="9934683">
                <a:moveTo>
                  <a:pt x="0" y="0"/>
                </a:moveTo>
                <a:lnTo>
                  <a:pt x="434047" y="0"/>
                </a:lnTo>
                <a:lnTo>
                  <a:pt x="7775574" y="9181185"/>
                </a:lnTo>
                <a:lnTo>
                  <a:pt x="7775574" y="9934683"/>
                </a:lnTo>
                <a:lnTo>
                  <a:pt x="0" y="5860760"/>
                </a:lnTo>
                <a:close/>
              </a:path>
            </a:pathLst>
          </a:custGeom>
        </p:spPr>
        <p:txBody>
          <a:bodyPr wrap="square">
            <a:noAutofit/>
          </a:bodyPr>
          <a:lstStyle/>
          <a:p>
            <a:endParaRPr lang="fr-CA" dirty="0"/>
          </a:p>
        </p:txBody>
      </p:sp>
      <p:sp>
        <p:nvSpPr>
          <p:cNvPr id="6" name="Slide Number Placeholder 2">
            <a:extLst>
              <a:ext uri="{FF2B5EF4-FFF2-40B4-BE49-F238E27FC236}">
                <a16:creationId xmlns:a16="http://schemas.microsoft.com/office/drawing/2014/main" xmlns="" id="{6F390727-7F66-4BB0-A4EA-A164CFE7F170}"/>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10" name="Text Placeholder 32">
            <a:extLst>
              <a:ext uri="{FF2B5EF4-FFF2-40B4-BE49-F238E27FC236}">
                <a16:creationId xmlns:a16="http://schemas.microsoft.com/office/drawing/2014/main" xmlns="" id="{935305A0-DFDB-0740-B78F-607AFB51330C}"/>
              </a:ext>
            </a:extLst>
          </p:cNvPr>
          <p:cNvSpPr>
            <a:spLocks noGrp="1"/>
          </p:cNvSpPr>
          <p:nvPr>
            <p:ph type="body" sz="quarter" idx="13" hasCustomPrompt="1"/>
          </p:nvPr>
        </p:nvSpPr>
        <p:spPr>
          <a:xfrm>
            <a:off x="4838095" y="388754"/>
            <a:ext cx="3350570" cy="445340"/>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Who We Are</a:t>
            </a:r>
            <a:endParaRPr lang="en-US" dirty="0"/>
          </a:p>
        </p:txBody>
      </p:sp>
      <p:sp>
        <p:nvSpPr>
          <p:cNvPr id="15" name="Text Placeholder 32">
            <a:extLst>
              <a:ext uri="{FF2B5EF4-FFF2-40B4-BE49-F238E27FC236}">
                <a16:creationId xmlns:a16="http://schemas.microsoft.com/office/drawing/2014/main" xmlns="" id="{5FF2D31E-F4F5-EE49-8797-F33210C2C8A5}"/>
              </a:ext>
            </a:extLst>
          </p:cNvPr>
          <p:cNvSpPr>
            <a:spLocks noGrp="1"/>
          </p:cNvSpPr>
          <p:nvPr>
            <p:ph type="body" sz="quarter" idx="16" hasCustomPrompt="1"/>
          </p:nvPr>
        </p:nvSpPr>
        <p:spPr>
          <a:xfrm>
            <a:off x="4838095" y="1014676"/>
            <a:ext cx="6863977" cy="1119578"/>
          </a:xfrm>
        </p:spPr>
        <p:txBody>
          <a:bodyPr anchor="t">
            <a:noAutofit/>
          </a:bodyPr>
          <a:lstStyle>
            <a:lvl1pPr marL="0" indent="0" algn="just">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pic>
        <p:nvPicPr>
          <p:cNvPr id="12" name="Picture 11" descr="Logo&#10;&#10;Description automatically generated">
            <a:extLst>
              <a:ext uri="{FF2B5EF4-FFF2-40B4-BE49-F238E27FC236}">
                <a16:creationId xmlns:a16="http://schemas.microsoft.com/office/drawing/2014/main" xmlns="" id="{661F1302-F3E5-084F-8496-1FCC9DC4478A}"/>
              </a:ext>
            </a:extLst>
          </p:cNvPr>
          <p:cNvPicPr>
            <a:picLocks noChangeAspect="1"/>
          </p:cNvPicPr>
          <p:nvPr userDrawn="1"/>
        </p:nvPicPr>
        <p:blipFill>
          <a:blip r:embed="rId2" cstate="print">
            <a:extLst>
              <a:ext uri="{28A0092B-C50C-407E-A947-70E740481C1C}">
                <a14:useLocalDpi xmlns:a14="http://schemas.microsoft.com/office/drawing/2010/main" xmlns=""/>
              </a:ext>
            </a:extLst>
          </a:blip>
          <a:stretch>
            <a:fillRect/>
          </a:stretch>
        </p:blipFill>
        <p:spPr>
          <a:xfrm>
            <a:off x="264458" y="4317283"/>
            <a:ext cx="2389841" cy="2182029"/>
          </a:xfrm>
          <a:prstGeom prst="rect">
            <a:avLst/>
          </a:prstGeom>
        </p:spPr>
      </p:pic>
    </p:spTree>
    <p:extLst>
      <p:ext uri="{BB962C8B-B14F-4D97-AF65-F5344CB8AC3E}">
        <p14:creationId xmlns:p14="http://schemas.microsoft.com/office/powerpoint/2010/main" xmlns="" val="309380661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Photo Slide 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xmlns="" id="{CE8934F9-4A4B-2F47-8061-3AFF6FEB5252}"/>
              </a:ext>
            </a:extLst>
          </p:cNvPr>
          <p:cNvSpPr>
            <a:spLocks noGrp="1"/>
          </p:cNvSpPr>
          <p:nvPr>
            <p:ph type="pic" sz="quarter" idx="10"/>
          </p:nvPr>
        </p:nvSpPr>
        <p:spPr>
          <a:xfrm>
            <a:off x="2" y="1"/>
            <a:ext cx="12192003" cy="6858002"/>
          </a:xfrm>
          <a:custGeom>
            <a:avLst/>
            <a:gdLst>
              <a:gd name="connsiteX0" fmla="*/ 2228850 w 7775577"/>
              <a:gd name="connsiteY0" fmla="*/ 0 h 10907716"/>
              <a:gd name="connsiteX1" fmla="*/ 7775577 w 7775577"/>
              <a:gd name="connsiteY1" fmla="*/ 0 h 10907716"/>
              <a:gd name="connsiteX2" fmla="*/ 7775577 w 7775577"/>
              <a:gd name="connsiteY2" fmla="*/ 5425000 h 10907716"/>
              <a:gd name="connsiteX3" fmla="*/ 2841932 w 7775577"/>
              <a:gd name="connsiteY3" fmla="*/ 5425000 h 10907716"/>
              <a:gd name="connsiteX4" fmla="*/ 2841932 w 7775577"/>
              <a:gd name="connsiteY4" fmla="*/ 10907716 h 10907716"/>
              <a:gd name="connsiteX5" fmla="*/ 0 w 7775577"/>
              <a:gd name="connsiteY5" fmla="*/ 10907716 h 10907716"/>
              <a:gd name="connsiteX6" fmla="*/ 0 w 7775577"/>
              <a:gd name="connsiteY6" fmla="*/ 3 h 10907716"/>
              <a:gd name="connsiteX7" fmla="*/ 2228850 w 7775577"/>
              <a:gd name="connsiteY7" fmla="*/ 3 h 10907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5577" h="10907716">
                <a:moveTo>
                  <a:pt x="2228850" y="0"/>
                </a:moveTo>
                <a:lnTo>
                  <a:pt x="7775577" y="0"/>
                </a:lnTo>
                <a:lnTo>
                  <a:pt x="7775577" y="5425000"/>
                </a:lnTo>
                <a:lnTo>
                  <a:pt x="2841932" y="5425000"/>
                </a:lnTo>
                <a:lnTo>
                  <a:pt x="2841932" y="10907716"/>
                </a:lnTo>
                <a:lnTo>
                  <a:pt x="0" y="10907716"/>
                </a:lnTo>
                <a:lnTo>
                  <a:pt x="0" y="3"/>
                </a:lnTo>
                <a:lnTo>
                  <a:pt x="2228850" y="3"/>
                </a:lnTo>
                <a:close/>
              </a:path>
            </a:pathLst>
          </a:custGeom>
        </p:spPr>
        <p:txBody>
          <a:bodyPr wrap="square">
            <a:noAutofit/>
          </a:bodyPr>
          <a:lstStyle/>
          <a:p>
            <a:endParaRPr lang="fr-CA" dirty="0"/>
          </a:p>
        </p:txBody>
      </p:sp>
      <p:sp>
        <p:nvSpPr>
          <p:cNvPr id="6" name="Slide Number Placeholder 3">
            <a:extLst>
              <a:ext uri="{FF2B5EF4-FFF2-40B4-BE49-F238E27FC236}">
                <a16:creationId xmlns:a16="http://schemas.microsoft.com/office/drawing/2014/main" xmlns="" id="{01BD50AC-979F-49F7-BC96-13DEAD56A664}"/>
              </a:ext>
            </a:extLst>
          </p:cNvPr>
          <p:cNvSpPr>
            <a:spLocks noGrp="1"/>
          </p:cNvSpPr>
          <p:nvPr>
            <p:ph type="sldNum" sz="quarter" idx="12"/>
          </p:nvPr>
        </p:nvSpPr>
        <p:spPr>
          <a:xfrm>
            <a:off x="7722020" y="6560800"/>
            <a:ext cx="4301302" cy="229565"/>
          </a:xfrm>
        </p:spPr>
        <p:txBody>
          <a:bodyPr/>
          <a:lstStyle/>
          <a:p>
            <a:fld id="{9C527BFA-2C0E-4CEC-B6A5-913A56FEF4B4}" type="slidenum">
              <a:rPr lang="fr-CA" smtClean="0"/>
              <a:pPr/>
              <a:t>‹#›</a:t>
            </a:fld>
            <a:endParaRPr lang="fr-CA" dirty="0"/>
          </a:p>
        </p:txBody>
      </p:sp>
      <p:sp>
        <p:nvSpPr>
          <p:cNvPr id="18" name="Right Triangle 17">
            <a:extLst>
              <a:ext uri="{FF2B5EF4-FFF2-40B4-BE49-F238E27FC236}">
                <a16:creationId xmlns:a16="http://schemas.microsoft.com/office/drawing/2014/main" xmlns="" id="{6446A715-1AAC-6C46-A70B-1229B23C9B53}"/>
              </a:ext>
            </a:extLst>
          </p:cNvPr>
          <p:cNvSpPr/>
          <p:nvPr userDrawn="1"/>
        </p:nvSpPr>
        <p:spPr bwMode="auto">
          <a:xfrm rot="5400000">
            <a:off x="4521648" y="3345325"/>
            <a:ext cx="932469" cy="1063536"/>
          </a:xfrm>
          <a:prstGeom prst="rtTriangle">
            <a:avLst/>
          </a:prstGeom>
          <a:solidFill>
            <a:srgbClr val="FBE000"/>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8" name="Text Placeholder 32">
            <a:extLst>
              <a:ext uri="{FF2B5EF4-FFF2-40B4-BE49-F238E27FC236}">
                <a16:creationId xmlns:a16="http://schemas.microsoft.com/office/drawing/2014/main" xmlns="" id="{8DC41F02-43EE-9D4C-80EB-E938B3DFBEAA}"/>
              </a:ext>
            </a:extLst>
          </p:cNvPr>
          <p:cNvSpPr>
            <a:spLocks noGrp="1"/>
          </p:cNvSpPr>
          <p:nvPr>
            <p:ph type="body" sz="quarter" idx="15" hasCustomPrompt="1"/>
          </p:nvPr>
        </p:nvSpPr>
        <p:spPr>
          <a:xfrm>
            <a:off x="4456115" y="4071511"/>
            <a:ext cx="7735886"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9" name="Text Placeholder 32">
            <a:extLst>
              <a:ext uri="{FF2B5EF4-FFF2-40B4-BE49-F238E27FC236}">
                <a16:creationId xmlns:a16="http://schemas.microsoft.com/office/drawing/2014/main" xmlns="" id="{017E1CD4-83C3-4D4E-8D3A-CE0921F87C89}"/>
              </a:ext>
            </a:extLst>
          </p:cNvPr>
          <p:cNvSpPr>
            <a:spLocks noGrp="1"/>
          </p:cNvSpPr>
          <p:nvPr>
            <p:ph type="body" sz="quarter" idx="17" hasCustomPrompt="1"/>
          </p:nvPr>
        </p:nvSpPr>
        <p:spPr>
          <a:xfrm>
            <a:off x="4456114" y="4834680"/>
            <a:ext cx="7735885"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xmlns="" val="98104727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Photo Slide 2">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xmlns="" id="{0652E086-18B9-5649-9568-26BC78AAAE81}"/>
              </a:ext>
            </a:extLst>
          </p:cNvPr>
          <p:cNvSpPr>
            <a:spLocks noGrp="1"/>
          </p:cNvSpPr>
          <p:nvPr>
            <p:ph type="pic" sz="quarter" idx="13"/>
          </p:nvPr>
        </p:nvSpPr>
        <p:spPr>
          <a:xfrm>
            <a:off x="0" y="1"/>
            <a:ext cx="12192002" cy="3429000"/>
          </a:xfrm>
          <a:custGeom>
            <a:avLst/>
            <a:gdLst>
              <a:gd name="connsiteX0" fmla="*/ 7775576 w 7775576"/>
              <a:gd name="connsiteY0" fmla="*/ 345781 h 5453857"/>
              <a:gd name="connsiteX1" fmla="*/ 7775576 w 7775576"/>
              <a:gd name="connsiteY1" fmla="*/ 5453857 h 5453857"/>
              <a:gd name="connsiteX2" fmla="*/ 851414 w 7775576"/>
              <a:gd name="connsiteY2" fmla="*/ 4143873 h 5453857"/>
              <a:gd name="connsiteX3" fmla="*/ 0 w 7775576"/>
              <a:gd name="connsiteY3" fmla="*/ 0 h 5453857"/>
              <a:gd name="connsiteX4" fmla="*/ 7775575 w 7775576"/>
              <a:gd name="connsiteY4" fmla="*/ 0 h 5453857"/>
              <a:gd name="connsiteX5" fmla="*/ 0 w 7775576"/>
              <a:gd name="connsiteY5" fmla="*/ 4269853 h 545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5576" h="5453857">
                <a:moveTo>
                  <a:pt x="7775576" y="345781"/>
                </a:moveTo>
                <a:lnTo>
                  <a:pt x="7775576" y="5453857"/>
                </a:lnTo>
                <a:lnTo>
                  <a:pt x="851414" y="4143873"/>
                </a:lnTo>
                <a:close/>
                <a:moveTo>
                  <a:pt x="0" y="0"/>
                </a:moveTo>
                <a:lnTo>
                  <a:pt x="7775575" y="0"/>
                </a:lnTo>
                <a:lnTo>
                  <a:pt x="0" y="4269853"/>
                </a:lnTo>
                <a:close/>
              </a:path>
            </a:pathLst>
          </a:custGeom>
        </p:spPr>
        <p:txBody>
          <a:bodyPr wrap="square">
            <a:noAutofit/>
          </a:bodyPr>
          <a:lstStyle/>
          <a:p>
            <a:endParaRPr lang="fr-CA" dirty="0"/>
          </a:p>
        </p:txBody>
      </p:sp>
      <p:sp>
        <p:nvSpPr>
          <p:cNvPr id="6" name="Slide Number Placeholder 2">
            <a:extLst>
              <a:ext uri="{FF2B5EF4-FFF2-40B4-BE49-F238E27FC236}">
                <a16:creationId xmlns:a16="http://schemas.microsoft.com/office/drawing/2014/main" xmlns="" id="{024877FC-2948-4DEE-B89B-2A104979F359}"/>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7" name="Text Placeholder 32">
            <a:extLst>
              <a:ext uri="{FF2B5EF4-FFF2-40B4-BE49-F238E27FC236}">
                <a16:creationId xmlns:a16="http://schemas.microsoft.com/office/drawing/2014/main" xmlns="" id="{0C798230-24D5-8043-8C18-DA95C5617717}"/>
              </a:ext>
            </a:extLst>
          </p:cNvPr>
          <p:cNvSpPr>
            <a:spLocks noGrp="1"/>
          </p:cNvSpPr>
          <p:nvPr>
            <p:ph type="body" sz="quarter" idx="15" hasCustomPrompt="1"/>
          </p:nvPr>
        </p:nvSpPr>
        <p:spPr>
          <a:xfrm>
            <a:off x="-1" y="3635354"/>
            <a:ext cx="12192002"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8" name="Text Placeholder 32">
            <a:extLst>
              <a:ext uri="{FF2B5EF4-FFF2-40B4-BE49-F238E27FC236}">
                <a16:creationId xmlns:a16="http://schemas.microsoft.com/office/drawing/2014/main" xmlns="" id="{404CB58A-30DC-2049-8F17-6840F5F92003}"/>
              </a:ext>
            </a:extLst>
          </p:cNvPr>
          <p:cNvSpPr>
            <a:spLocks noGrp="1"/>
          </p:cNvSpPr>
          <p:nvPr>
            <p:ph type="body" sz="quarter" idx="17" hasCustomPrompt="1"/>
          </p:nvPr>
        </p:nvSpPr>
        <p:spPr>
          <a:xfrm>
            <a:off x="0" y="4398523"/>
            <a:ext cx="12192000"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xmlns="" val="71514911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One Column Slide ">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xmlns=""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6" name="Rectangle 5">
            <a:extLst>
              <a:ext uri="{FF2B5EF4-FFF2-40B4-BE49-F238E27FC236}">
                <a16:creationId xmlns:a16="http://schemas.microsoft.com/office/drawing/2014/main" xmlns="" id="{A102FE02-34A2-664F-A856-87B0254049D6}"/>
              </a:ext>
            </a:extLst>
          </p:cNvPr>
          <p:cNvSpPr/>
          <p:nvPr userDrawn="1"/>
        </p:nvSpPr>
        <p:spPr bwMode="auto">
          <a:xfrm>
            <a:off x="-1" y="0"/>
            <a:ext cx="12192000"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sp>
        <p:nvSpPr>
          <p:cNvPr id="8" name="Text Placeholder 32">
            <a:extLst>
              <a:ext uri="{FF2B5EF4-FFF2-40B4-BE49-F238E27FC236}">
                <a16:creationId xmlns:a16="http://schemas.microsoft.com/office/drawing/2014/main" xmlns="" id="{59B3C6C8-1BB4-CA45-8027-F0C6E14FD7E0}"/>
              </a:ext>
            </a:extLst>
          </p:cNvPr>
          <p:cNvSpPr>
            <a:spLocks noGrp="1"/>
          </p:cNvSpPr>
          <p:nvPr>
            <p:ph type="body" sz="quarter" idx="15" hasCustomPrompt="1"/>
          </p:nvPr>
        </p:nvSpPr>
        <p:spPr>
          <a:xfrm>
            <a:off x="465666" y="1247754"/>
            <a:ext cx="11260668" cy="631527"/>
          </a:xfrm>
        </p:spPr>
        <p:txBody>
          <a:bodyPr>
            <a:noAutofit/>
          </a:bodyPr>
          <a:lstStyle>
            <a:lvl1pPr marL="0" indent="0" algn="l">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0" name="Text Placeholder 32">
            <a:extLst>
              <a:ext uri="{FF2B5EF4-FFF2-40B4-BE49-F238E27FC236}">
                <a16:creationId xmlns:a16="http://schemas.microsoft.com/office/drawing/2014/main" xmlns="" id="{81D7BDD4-8488-5F42-995E-628775FE54A8}"/>
              </a:ext>
            </a:extLst>
          </p:cNvPr>
          <p:cNvSpPr>
            <a:spLocks noGrp="1"/>
          </p:cNvSpPr>
          <p:nvPr>
            <p:ph type="body" sz="quarter" idx="17" hasCustomPrompt="1"/>
          </p:nvPr>
        </p:nvSpPr>
        <p:spPr>
          <a:xfrm>
            <a:off x="465668" y="2020959"/>
            <a:ext cx="11260666" cy="4108908"/>
          </a:xfrm>
        </p:spPr>
        <p:txBody>
          <a:bodyPr anchor="t">
            <a:noAutofit/>
          </a:bodyPr>
          <a:lstStyle>
            <a:lvl1pPr marL="0" indent="0" algn="l">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Click here to type</a:t>
            </a:r>
            <a:endParaRPr lang="en-US" dirty="0"/>
          </a:p>
        </p:txBody>
      </p:sp>
      <p:pic>
        <p:nvPicPr>
          <p:cNvPr id="11" name="Picture 10" descr="Logo&#10;&#10;Description automatically generated">
            <a:extLst>
              <a:ext uri="{FF2B5EF4-FFF2-40B4-BE49-F238E27FC236}">
                <a16:creationId xmlns:a16="http://schemas.microsoft.com/office/drawing/2014/main" xmlns="" id="{600F8286-B909-494C-9557-628C627F49D9}"/>
              </a:ext>
            </a:extLst>
          </p:cNvPr>
          <p:cNvPicPr>
            <a:picLocks noChangeAspect="1"/>
          </p:cNvPicPr>
          <p:nvPr userDrawn="1"/>
        </p:nvPicPr>
        <p:blipFill rotWithShape="1">
          <a:blip r:embed="rId2" cstate="print">
            <a:extLst>
              <a:ext uri="{28A0092B-C50C-407E-A947-70E740481C1C}">
                <a14:useLocalDpi xmlns:a14="http://schemas.microsoft.com/office/drawing/2010/main" xmlns=""/>
              </a:ext>
            </a:extLst>
          </a:blip>
          <a:srcRect l="25070" r="24004" b="52268"/>
          <a:stretch/>
        </p:blipFill>
        <p:spPr>
          <a:xfrm>
            <a:off x="11184467" y="94861"/>
            <a:ext cx="685800" cy="586897"/>
          </a:xfrm>
          <a:prstGeom prst="rect">
            <a:avLst/>
          </a:prstGeom>
        </p:spPr>
      </p:pic>
    </p:spTree>
    <p:extLst>
      <p:ext uri="{BB962C8B-B14F-4D97-AF65-F5344CB8AC3E}">
        <p14:creationId xmlns:p14="http://schemas.microsoft.com/office/powerpoint/2010/main" xmlns="" val="181811220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Photo Slide 3">
    <p:spTree>
      <p:nvGrpSpPr>
        <p:cNvPr id="1" name=""/>
        <p:cNvGrpSpPr/>
        <p:nvPr/>
      </p:nvGrpSpPr>
      <p:grpSpPr>
        <a:xfrm>
          <a:off x="0" y="0"/>
          <a:ext cx="0" cy="0"/>
          <a:chOff x="0" y="0"/>
          <a:chExt cx="0" cy="0"/>
        </a:xfrm>
      </p:grpSpPr>
      <p:sp>
        <p:nvSpPr>
          <p:cNvPr id="5" name="Picture Placeholder 13">
            <a:extLst>
              <a:ext uri="{FF2B5EF4-FFF2-40B4-BE49-F238E27FC236}">
                <a16:creationId xmlns:a16="http://schemas.microsoft.com/office/drawing/2014/main" xmlns="" id="{CE1224F2-FEB5-4297-8807-24AC464E08D2}"/>
              </a:ext>
            </a:extLst>
          </p:cNvPr>
          <p:cNvSpPr>
            <a:spLocks noGrp="1"/>
          </p:cNvSpPr>
          <p:nvPr>
            <p:ph type="pic" sz="quarter" idx="10"/>
          </p:nvPr>
        </p:nvSpPr>
        <p:spPr>
          <a:xfrm>
            <a:off x="0" y="3695700"/>
            <a:ext cx="3886199" cy="3162300"/>
          </a:xfrm>
          <a:custGeom>
            <a:avLst/>
            <a:gdLst>
              <a:gd name="connsiteX0" fmla="*/ 0 w 3886200"/>
              <a:gd name="connsiteY0" fmla="*/ 0 h 3162300"/>
              <a:gd name="connsiteX1" fmla="*/ 12700 w 3886200"/>
              <a:gd name="connsiteY1" fmla="*/ 0 h 3162300"/>
              <a:gd name="connsiteX2" fmla="*/ 3886200 w 3886200"/>
              <a:gd name="connsiteY2" fmla="*/ 443839 h 3162300"/>
              <a:gd name="connsiteX3" fmla="*/ 3886200 w 3886200"/>
              <a:gd name="connsiteY3" fmla="*/ 3162300 h 3162300"/>
              <a:gd name="connsiteX4" fmla="*/ 0 w 3886200"/>
              <a:gd name="connsiteY4" fmla="*/ 3162300 h 316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3162300">
                <a:moveTo>
                  <a:pt x="0" y="0"/>
                </a:moveTo>
                <a:lnTo>
                  <a:pt x="12700" y="0"/>
                </a:lnTo>
                <a:lnTo>
                  <a:pt x="3886200" y="443839"/>
                </a:lnTo>
                <a:lnTo>
                  <a:pt x="3886200" y="3162300"/>
                </a:lnTo>
                <a:lnTo>
                  <a:pt x="0" y="3162300"/>
                </a:lnTo>
                <a:close/>
              </a:path>
            </a:pathLst>
          </a:custGeom>
        </p:spPr>
        <p:txBody>
          <a:bodyPr wrap="square">
            <a:noAutofit/>
          </a:bodyPr>
          <a:lstStyle/>
          <a:p>
            <a:endParaRPr lang="fr-CA" dirty="0"/>
          </a:p>
        </p:txBody>
      </p:sp>
      <p:sp>
        <p:nvSpPr>
          <p:cNvPr id="6" name="Picture Placeholder 14">
            <a:extLst>
              <a:ext uri="{FF2B5EF4-FFF2-40B4-BE49-F238E27FC236}">
                <a16:creationId xmlns:a16="http://schemas.microsoft.com/office/drawing/2014/main" xmlns="" id="{2C3A6846-EA2F-4787-B7F3-C5DC95064035}"/>
              </a:ext>
            </a:extLst>
          </p:cNvPr>
          <p:cNvSpPr>
            <a:spLocks noGrp="1"/>
          </p:cNvSpPr>
          <p:nvPr>
            <p:ph type="pic" sz="quarter" idx="11"/>
          </p:nvPr>
        </p:nvSpPr>
        <p:spPr>
          <a:xfrm>
            <a:off x="4165600" y="4170099"/>
            <a:ext cx="3886199" cy="2687902"/>
          </a:xfrm>
          <a:custGeom>
            <a:avLst/>
            <a:gdLst>
              <a:gd name="connsiteX0" fmla="*/ 3886200 w 3886200"/>
              <a:gd name="connsiteY0" fmla="*/ 0 h 2687902"/>
              <a:gd name="connsiteX1" fmla="*/ 3886200 w 3886200"/>
              <a:gd name="connsiteY1" fmla="*/ 2687902 h 2687902"/>
              <a:gd name="connsiteX2" fmla="*/ 0 w 3886200"/>
              <a:gd name="connsiteY2" fmla="*/ 2687902 h 2687902"/>
              <a:gd name="connsiteX3" fmla="*/ 0 w 3886200"/>
              <a:gd name="connsiteY3" fmla="*/ 2911 h 2687902"/>
              <a:gd name="connsiteX4" fmla="*/ 1930400 w 3886200"/>
              <a:gd name="connsiteY4" fmla="*/ 224102 h 2687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2687902">
                <a:moveTo>
                  <a:pt x="3886200" y="0"/>
                </a:moveTo>
                <a:lnTo>
                  <a:pt x="3886200" y="2687902"/>
                </a:lnTo>
                <a:lnTo>
                  <a:pt x="0" y="2687902"/>
                </a:lnTo>
                <a:lnTo>
                  <a:pt x="0" y="2911"/>
                </a:lnTo>
                <a:lnTo>
                  <a:pt x="1930400" y="224102"/>
                </a:lnTo>
                <a:close/>
              </a:path>
            </a:pathLst>
          </a:custGeom>
        </p:spPr>
        <p:txBody>
          <a:bodyPr wrap="square">
            <a:noAutofit/>
          </a:bodyPr>
          <a:lstStyle/>
          <a:p>
            <a:endParaRPr lang="fr-CA" dirty="0"/>
          </a:p>
        </p:txBody>
      </p:sp>
      <p:sp>
        <p:nvSpPr>
          <p:cNvPr id="7" name="Picture Placeholder 15">
            <a:extLst>
              <a:ext uri="{FF2B5EF4-FFF2-40B4-BE49-F238E27FC236}">
                <a16:creationId xmlns:a16="http://schemas.microsoft.com/office/drawing/2014/main" xmlns="" id="{87451934-77EA-441C-8037-868343163F70}"/>
              </a:ext>
            </a:extLst>
          </p:cNvPr>
          <p:cNvSpPr>
            <a:spLocks noGrp="1"/>
          </p:cNvSpPr>
          <p:nvPr>
            <p:ph type="pic" sz="quarter" idx="12"/>
          </p:nvPr>
        </p:nvSpPr>
        <p:spPr>
          <a:xfrm>
            <a:off x="8305801" y="3695700"/>
            <a:ext cx="3886199" cy="3162300"/>
          </a:xfrm>
          <a:custGeom>
            <a:avLst/>
            <a:gdLst>
              <a:gd name="connsiteX0" fmla="*/ 3886200 w 3886200"/>
              <a:gd name="connsiteY0" fmla="*/ 0 h 3162300"/>
              <a:gd name="connsiteX1" fmla="*/ 3886200 w 3886200"/>
              <a:gd name="connsiteY1" fmla="*/ 3162300 h 3162300"/>
              <a:gd name="connsiteX2" fmla="*/ 0 w 3886200"/>
              <a:gd name="connsiteY2" fmla="*/ 3162300 h 3162300"/>
              <a:gd name="connsiteX3" fmla="*/ 0 w 3886200"/>
              <a:gd name="connsiteY3" fmla="*/ 445294 h 3162300"/>
            </a:gdLst>
            <a:ahLst/>
            <a:cxnLst>
              <a:cxn ang="0">
                <a:pos x="connsiteX0" y="connsiteY0"/>
              </a:cxn>
              <a:cxn ang="0">
                <a:pos x="connsiteX1" y="connsiteY1"/>
              </a:cxn>
              <a:cxn ang="0">
                <a:pos x="connsiteX2" y="connsiteY2"/>
              </a:cxn>
              <a:cxn ang="0">
                <a:pos x="connsiteX3" y="connsiteY3"/>
              </a:cxn>
            </a:cxnLst>
            <a:rect l="l" t="t" r="r" b="b"/>
            <a:pathLst>
              <a:path w="3886200" h="3162300">
                <a:moveTo>
                  <a:pt x="3886200" y="0"/>
                </a:moveTo>
                <a:lnTo>
                  <a:pt x="3886200" y="3162300"/>
                </a:lnTo>
                <a:lnTo>
                  <a:pt x="0" y="3162300"/>
                </a:lnTo>
                <a:lnTo>
                  <a:pt x="0" y="445294"/>
                </a:lnTo>
                <a:close/>
              </a:path>
            </a:pathLst>
          </a:custGeom>
        </p:spPr>
        <p:txBody>
          <a:bodyPr wrap="square">
            <a:noAutofit/>
          </a:bodyPr>
          <a:lstStyle/>
          <a:p>
            <a:endParaRPr lang="fr-CA" dirty="0"/>
          </a:p>
        </p:txBody>
      </p:sp>
      <p:sp>
        <p:nvSpPr>
          <p:cNvPr id="11" name="Text Placeholder 32">
            <a:extLst>
              <a:ext uri="{FF2B5EF4-FFF2-40B4-BE49-F238E27FC236}">
                <a16:creationId xmlns:a16="http://schemas.microsoft.com/office/drawing/2014/main" xmlns="" id="{75EE205F-DE6D-3A43-A18F-43343C1C37E1}"/>
              </a:ext>
            </a:extLst>
          </p:cNvPr>
          <p:cNvSpPr>
            <a:spLocks noGrp="1"/>
          </p:cNvSpPr>
          <p:nvPr>
            <p:ph type="body" sz="quarter" idx="15" hasCustomPrompt="1"/>
          </p:nvPr>
        </p:nvSpPr>
        <p:spPr>
          <a:xfrm>
            <a:off x="-2" y="735521"/>
            <a:ext cx="12192002"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2" name="Text Placeholder 32">
            <a:extLst>
              <a:ext uri="{FF2B5EF4-FFF2-40B4-BE49-F238E27FC236}">
                <a16:creationId xmlns:a16="http://schemas.microsoft.com/office/drawing/2014/main" xmlns="" id="{3CDA0341-E7FC-3547-85B0-9E024F83A8CD}"/>
              </a:ext>
            </a:extLst>
          </p:cNvPr>
          <p:cNvSpPr>
            <a:spLocks noGrp="1"/>
          </p:cNvSpPr>
          <p:nvPr>
            <p:ph type="body" sz="quarter" idx="17" hasCustomPrompt="1"/>
          </p:nvPr>
        </p:nvSpPr>
        <p:spPr>
          <a:xfrm>
            <a:off x="-1" y="1498690"/>
            <a:ext cx="12192000"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xmlns="" val="333526709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Photo Slide 4">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xmlns="" id="{85116C60-5203-4597-81BC-28FAED26935A}"/>
              </a:ext>
            </a:extLst>
          </p:cNvPr>
          <p:cNvSpPr>
            <a:spLocks noGrp="1"/>
          </p:cNvSpPr>
          <p:nvPr>
            <p:ph type="pic" sz="quarter" idx="10" hasCustomPrompt="1"/>
          </p:nvPr>
        </p:nvSpPr>
        <p:spPr>
          <a:xfrm>
            <a:off x="-1" y="1"/>
            <a:ext cx="12192000" cy="3136685"/>
          </a:xfrm>
          <a:prstGeom prst="rect">
            <a:avLst/>
          </a:prstGeom>
        </p:spPr>
        <p:txBody>
          <a:bodyPr/>
          <a:lstStyle>
            <a:lvl1pPr marL="0" indent="0">
              <a:buNone/>
              <a:defRPr sz="716"/>
            </a:lvl1pPr>
          </a:lstStyle>
          <a:p>
            <a:r>
              <a:rPr lang="en-CA" dirty="0"/>
              <a:t>Picture</a:t>
            </a:r>
            <a:endParaRPr lang="fr-CA" dirty="0"/>
          </a:p>
        </p:txBody>
      </p:sp>
      <p:sp>
        <p:nvSpPr>
          <p:cNvPr id="4" name="Slide Number Placeholder 4">
            <a:extLst>
              <a:ext uri="{FF2B5EF4-FFF2-40B4-BE49-F238E27FC236}">
                <a16:creationId xmlns:a16="http://schemas.microsoft.com/office/drawing/2014/main" xmlns="" id="{8E378BAB-F39C-4645-BD0E-728718AA9F29}"/>
              </a:ext>
            </a:extLst>
          </p:cNvPr>
          <p:cNvSpPr>
            <a:spLocks noGrp="1"/>
          </p:cNvSpPr>
          <p:nvPr>
            <p:ph type="sldNum" sz="quarter" idx="16"/>
          </p:nvPr>
        </p:nvSpPr>
        <p:spPr>
          <a:xfrm>
            <a:off x="7722020" y="6560800"/>
            <a:ext cx="4301302" cy="229565"/>
          </a:xfrm>
        </p:spPr>
        <p:txBody>
          <a:bodyPr/>
          <a:lstStyle/>
          <a:p>
            <a:fld id="{9C527BFA-2C0E-4CEC-B6A5-913A56FEF4B4}" type="slidenum">
              <a:rPr lang="fr-CA" smtClean="0"/>
              <a:pPr/>
              <a:t>‹#›</a:t>
            </a:fld>
            <a:endParaRPr lang="fr-CA" dirty="0"/>
          </a:p>
        </p:txBody>
      </p:sp>
      <p:sp>
        <p:nvSpPr>
          <p:cNvPr id="13" name="Text Placeholder 32">
            <a:extLst>
              <a:ext uri="{FF2B5EF4-FFF2-40B4-BE49-F238E27FC236}">
                <a16:creationId xmlns:a16="http://schemas.microsoft.com/office/drawing/2014/main" xmlns="" id="{F9E79764-7366-D54C-BA73-C74409769392}"/>
              </a:ext>
            </a:extLst>
          </p:cNvPr>
          <p:cNvSpPr>
            <a:spLocks noGrp="1"/>
          </p:cNvSpPr>
          <p:nvPr>
            <p:ph type="body" sz="quarter" idx="15" hasCustomPrompt="1"/>
          </p:nvPr>
        </p:nvSpPr>
        <p:spPr>
          <a:xfrm>
            <a:off x="-1" y="3635354"/>
            <a:ext cx="12192002" cy="631527"/>
          </a:xfrm>
        </p:spPr>
        <p:txBody>
          <a:bodyPr>
            <a:noAutofit/>
          </a:bodyPr>
          <a:lstStyle>
            <a:lvl1pPr marL="0" indent="0" algn="ctr">
              <a:buNone/>
              <a:defRPr sz="3600" b="1" i="0">
                <a:solidFill>
                  <a:srgbClr val="E43794"/>
                </a:solidFill>
                <a:latin typeface="Avenir Black" panose="02000503020000020003" pitchFamily="2" charset="0"/>
                <a:cs typeface="Poppins SemiBold"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Title Here</a:t>
            </a:r>
            <a:endParaRPr lang="en-US" dirty="0"/>
          </a:p>
        </p:txBody>
      </p:sp>
      <p:sp>
        <p:nvSpPr>
          <p:cNvPr id="14" name="Text Placeholder 32">
            <a:extLst>
              <a:ext uri="{FF2B5EF4-FFF2-40B4-BE49-F238E27FC236}">
                <a16:creationId xmlns:a16="http://schemas.microsoft.com/office/drawing/2014/main" xmlns="" id="{228121D2-69BA-934D-8803-0436260DFCF9}"/>
              </a:ext>
            </a:extLst>
          </p:cNvPr>
          <p:cNvSpPr>
            <a:spLocks noGrp="1"/>
          </p:cNvSpPr>
          <p:nvPr>
            <p:ph type="body" sz="quarter" idx="17" hasCustomPrompt="1"/>
          </p:nvPr>
        </p:nvSpPr>
        <p:spPr>
          <a:xfrm>
            <a:off x="0" y="4398523"/>
            <a:ext cx="12192000" cy="1663610"/>
          </a:xfrm>
        </p:spPr>
        <p:txBody>
          <a:bodyPr anchor="t">
            <a:noAutofit/>
          </a:bodyPr>
          <a:lstStyle>
            <a:lvl1pPr marL="0" indent="0" algn="ctr">
              <a:lnSpc>
                <a:spcPct val="100000"/>
              </a:lnSpc>
              <a:spcBef>
                <a:spcPts val="0"/>
              </a:spcBef>
              <a:buNone/>
              <a:defRPr sz="2400" b="0" i="0">
                <a:solidFill>
                  <a:srgbClr val="7F7F7F"/>
                </a:solidFill>
                <a:latin typeface="Avenir" panose="02000503020000020003" pitchFamily="2" charset="0"/>
                <a:cs typeface="Poppins" pitchFamily="2" charset="77"/>
              </a:defRPr>
            </a:lvl1pPr>
            <a:lvl2pPr marL="237644" indent="0">
              <a:buNone/>
              <a:defRPr sz="2012">
                <a:solidFill>
                  <a:srgbClr val="011E3B"/>
                </a:solidFill>
                <a:latin typeface="Montserrat" pitchFamily="2" charset="77"/>
              </a:defRPr>
            </a:lvl2pPr>
            <a:lvl3pPr marL="475290" indent="0">
              <a:buNone/>
              <a:defRPr sz="2012">
                <a:solidFill>
                  <a:srgbClr val="011E3B"/>
                </a:solidFill>
                <a:latin typeface="Montserrat" pitchFamily="2" charset="77"/>
              </a:defRPr>
            </a:lvl3pPr>
            <a:lvl4pPr marL="712934" indent="0">
              <a:buNone/>
              <a:defRPr sz="2012">
                <a:solidFill>
                  <a:srgbClr val="011E3B"/>
                </a:solidFill>
                <a:latin typeface="Montserrat" pitchFamily="2" charset="77"/>
              </a:defRPr>
            </a:lvl4pPr>
            <a:lvl5pPr marL="950579" indent="0">
              <a:buNone/>
              <a:defRPr sz="2012">
                <a:solidFill>
                  <a:srgbClr val="011E3B"/>
                </a:solidFill>
                <a:latin typeface="Montserrat" pitchFamily="2" charset="77"/>
              </a:defRPr>
            </a:lvl5pPr>
          </a:lstStyle>
          <a:p>
            <a:pPr lvl="0"/>
            <a:r>
              <a:rPr lang="en-GB" dirty="0"/>
              <a:t>Your short description for slide</a:t>
            </a:r>
            <a:endParaRPr lang="en-US" dirty="0"/>
          </a:p>
        </p:txBody>
      </p:sp>
    </p:spTree>
    <p:extLst>
      <p:ext uri="{BB962C8B-B14F-4D97-AF65-F5344CB8AC3E}">
        <p14:creationId xmlns:p14="http://schemas.microsoft.com/office/powerpoint/2010/main" xmlns="" val="202937772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 steps slide">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xmlns="" id="{CBE399B0-0A16-4541-A444-B5F63F8B6A54}"/>
              </a:ext>
            </a:extLst>
          </p:cNvPr>
          <p:cNvSpPr>
            <a:spLocks noGrp="1"/>
          </p:cNvSpPr>
          <p:nvPr>
            <p:ph type="sldNum" sz="quarter" idx="14"/>
          </p:nvPr>
        </p:nvSpPr>
        <p:spPr>
          <a:xfrm>
            <a:off x="7722020" y="6560800"/>
            <a:ext cx="4301302" cy="229565"/>
          </a:xfrm>
        </p:spPr>
        <p:txBody>
          <a:bodyPr/>
          <a:lstStyle/>
          <a:p>
            <a:fld id="{9C527BFA-2C0E-4CEC-B6A5-913A56FEF4B4}" type="slidenum">
              <a:rPr lang="fr-CA" smtClean="0"/>
              <a:pPr/>
              <a:t>‹#›</a:t>
            </a:fld>
            <a:endParaRPr lang="fr-CA" dirty="0"/>
          </a:p>
        </p:txBody>
      </p:sp>
      <p:sp>
        <p:nvSpPr>
          <p:cNvPr id="33" name="Slide Number Placeholder 1">
            <a:extLst>
              <a:ext uri="{FF2B5EF4-FFF2-40B4-BE49-F238E27FC236}">
                <a16:creationId xmlns:a16="http://schemas.microsoft.com/office/drawing/2014/main" xmlns="" id="{018FE683-0C7E-D142-90C4-BC4FFFA8DCDC}"/>
              </a:ext>
            </a:extLst>
          </p:cNvPr>
          <p:cNvSpPr txBox="1">
            <a:spLocks/>
          </p:cNvSpPr>
          <p:nvPr userDrawn="1"/>
        </p:nvSpPr>
        <p:spPr>
          <a:xfrm>
            <a:off x="7722665" y="6668596"/>
            <a:ext cx="4301302" cy="229565"/>
          </a:xfrm>
          <a:prstGeom prst="rect">
            <a:avLst/>
          </a:prstGeom>
        </p:spPr>
        <p:txBody>
          <a:bodyPr vert="horz" lIns="57491" tIns="28746" rIns="57491" bIns="28746" rtlCol="0" anchor="ctr"/>
          <a:lstStyle>
            <a:defPPr>
              <a:defRPr lang="en-US"/>
            </a:defPPr>
            <a:lvl1pPr marL="0" algn="r" defTabSz="457200" rtl="0" eaLnBrk="1" latinLnBrk="0" hangingPunct="1">
              <a:defRPr sz="1100" kern="1200">
                <a:solidFill>
                  <a:schemeClr val="tx1">
                    <a:tint val="75000"/>
                  </a:schemeClr>
                </a:solidFill>
                <a:latin typeface="Noto Sans" panose="020B0502040504020204" pitchFamily="34" charset="0"/>
                <a:ea typeface="Noto Sans" panose="020B0502040504020204" pitchFamily="34" charset="0"/>
                <a:cs typeface="Noto Sans" panose="020B050204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z="692" smtClean="0"/>
              <a:pPr/>
              <a:t>‹#›</a:t>
            </a:fld>
            <a:endParaRPr lang="fr-CA" sz="692" dirty="0"/>
          </a:p>
        </p:txBody>
      </p:sp>
      <p:grpSp>
        <p:nvGrpSpPr>
          <p:cNvPr id="24" name="Group 23">
            <a:extLst>
              <a:ext uri="{FF2B5EF4-FFF2-40B4-BE49-F238E27FC236}">
                <a16:creationId xmlns:a16="http://schemas.microsoft.com/office/drawing/2014/main" xmlns="" id="{2FD5E83A-B374-F64B-BA45-12779F6B9719}"/>
              </a:ext>
            </a:extLst>
          </p:cNvPr>
          <p:cNvGrpSpPr/>
          <p:nvPr userDrawn="1"/>
        </p:nvGrpSpPr>
        <p:grpSpPr>
          <a:xfrm>
            <a:off x="866699" y="387035"/>
            <a:ext cx="3887594" cy="5568311"/>
            <a:chOff x="1653962" y="1814773"/>
            <a:chExt cx="6060586" cy="8680747"/>
          </a:xfrm>
        </p:grpSpPr>
        <p:sp>
          <p:nvSpPr>
            <p:cNvPr id="25" name="Freeform 256">
              <a:extLst>
                <a:ext uri="{FF2B5EF4-FFF2-40B4-BE49-F238E27FC236}">
                  <a16:creationId xmlns:a16="http://schemas.microsoft.com/office/drawing/2014/main" xmlns="" id="{2C60B155-9493-F64E-857F-E537E9ECAC02}"/>
                </a:ext>
              </a:extLst>
            </p:cNvPr>
            <p:cNvSpPr>
              <a:spLocks noChangeArrowheads="1"/>
            </p:cNvSpPr>
            <p:nvPr/>
          </p:nvSpPr>
          <p:spPr bwMode="auto">
            <a:xfrm>
              <a:off x="1653962" y="3711811"/>
              <a:ext cx="6057411" cy="3010980"/>
            </a:xfrm>
            <a:custGeom>
              <a:avLst/>
              <a:gdLst>
                <a:gd name="T0" fmla="*/ 4005 w 4470"/>
                <a:gd name="T1" fmla="*/ 0 h 2222"/>
                <a:gd name="T2" fmla="*/ 0 w 4470"/>
                <a:gd name="T3" fmla="*/ 1376 h 2222"/>
                <a:gd name="T4" fmla="*/ 464 w 4470"/>
                <a:gd name="T5" fmla="*/ 2221 h 2222"/>
                <a:gd name="T6" fmla="*/ 4469 w 4470"/>
                <a:gd name="T7" fmla="*/ 845 h 2222"/>
                <a:gd name="T8" fmla="*/ 4005 w 4470"/>
                <a:gd name="T9" fmla="*/ 0 h 2222"/>
              </a:gdLst>
              <a:ahLst/>
              <a:cxnLst>
                <a:cxn ang="0">
                  <a:pos x="T0" y="T1"/>
                </a:cxn>
                <a:cxn ang="0">
                  <a:pos x="T2" y="T3"/>
                </a:cxn>
                <a:cxn ang="0">
                  <a:pos x="T4" y="T5"/>
                </a:cxn>
                <a:cxn ang="0">
                  <a:pos x="T6" y="T7"/>
                </a:cxn>
                <a:cxn ang="0">
                  <a:pos x="T8" y="T9"/>
                </a:cxn>
              </a:cxnLst>
              <a:rect l="0" t="0" r="r" b="b"/>
              <a:pathLst>
                <a:path w="4470" h="2222">
                  <a:moveTo>
                    <a:pt x="4005" y="0"/>
                  </a:moveTo>
                  <a:lnTo>
                    <a:pt x="0" y="1376"/>
                  </a:lnTo>
                  <a:lnTo>
                    <a:pt x="464" y="2221"/>
                  </a:lnTo>
                  <a:lnTo>
                    <a:pt x="4469" y="845"/>
                  </a:lnTo>
                  <a:lnTo>
                    <a:pt x="4005" y="0"/>
                  </a:lnTo>
                </a:path>
              </a:pathLst>
            </a:custGeom>
            <a:solidFill>
              <a:srgbClr val="FBE000"/>
            </a:solidFill>
            <a:ln>
              <a:noFill/>
            </a:ln>
            <a:effectLst/>
          </p:spPr>
          <p:txBody>
            <a:bodyPr wrap="none" anchor="ctr"/>
            <a:lstStyle/>
            <a:p>
              <a:endParaRPr lang="en-US" sz="10975" dirty="0">
                <a:latin typeface="Poppins" panose="00000500000000000000" pitchFamily="2" charset="0"/>
              </a:endParaRPr>
            </a:p>
          </p:txBody>
        </p:sp>
        <p:sp>
          <p:nvSpPr>
            <p:cNvPr id="26" name="Freeform 256">
              <a:extLst>
                <a:ext uri="{FF2B5EF4-FFF2-40B4-BE49-F238E27FC236}">
                  <a16:creationId xmlns:a16="http://schemas.microsoft.com/office/drawing/2014/main" xmlns="" id="{CC9ACF50-B53E-5743-A404-81A4FE18992D}"/>
                </a:ext>
              </a:extLst>
            </p:cNvPr>
            <p:cNvSpPr>
              <a:spLocks noChangeArrowheads="1"/>
            </p:cNvSpPr>
            <p:nvPr/>
          </p:nvSpPr>
          <p:spPr bwMode="auto">
            <a:xfrm>
              <a:off x="1657137" y="5575750"/>
              <a:ext cx="6057411" cy="3010980"/>
            </a:xfrm>
            <a:custGeom>
              <a:avLst/>
              <a:gdLst>
                <a:gd name="T0" fmla="*/ 4005 w 4470"/>
                <a:gd name="T1" fmla="*/ 0 h 2222"/>
                <a:gd name="T2" fmla="*/ 0 w 4470"/>
                <a:gd name="T3" fmla="*/ 1376 h 2222"/>
                <a:gd name="T4" fmla="*/ 464 w 4470"/>
                <a:gd name="T5" fmla="*/ 2221 h 2222"/>
                <a:gd name="T6" fmla="*/ 4469 w 4470"/>
                <a:gd name="T7" fmla="*/ 845 h 2222"/>
                <a:gd name="T8" fmla="*/ 4005 w 4470"/>
                <a:gd name="T9" fmla="*/ 0 h 2222"/>
              </a:gdLst>
              <a:ahLst/>
              <a:cxnLst>
                <a:cxn ang="0">
                  <a:pos x="T0" y="T1"/>
                </a:cxn>
                <a:cxn ang="0">
                  <a:pos x="T2" y="T3"/>
                </a:cxn>
                <a:cxn ang="0">
                  <a:pos x="T4" y="T5"/>
                </a:cxn>
                <a:cxn ang="0">
                  <a:pos x="T6" y="T7"/>
                </a:cxn>
                <a:cxn ang="0">
                  <a:pos x="T8" y="T9"/>
                </a:cxn>
              </a:cxnLst>
              <a:rect l="0" t="0" r="r" b="b"/>
              <a:pathLst>
                <a:path w="4470" h="2222">
                  <a:moveTo>
                    <a:pt x="4005" y="0"/>
                  </a:moveTo>
                  <a:lnTo>
                    <a:pt x="0" y="1376"/>
                  </a:lnTo>
                  <a:lnTo>
                    <a:pt x="464" y="2221"/>
                  </a:lnTo>
                  <a:lnTo>
                    <a:pt x="4469" y="845"/>
                  </a:lnTo>
                  <a:lnTo>
                    <a:pt x="4005" y="0"/>
                  </a:lnTo>
                </a:path>
              </a:pathLst>
            </a:custGeom>
            <a:solidFill>
              <a:srgbClr val="FBE000"/>
            </a:solidFill>
            <a:ln>
              <a:noFill/>
            </a:ln>
            <a:effectLst/>
          </p:spPr>
          <p:txBody>
            <a:bodyPr wrap="none" anchor="ctr"/>
            <a:lstStyle/>
            <a:p>
              <a:endParaRPr lang="en-US" sz="10975" dirty="0">
                <a:latin typeface="Poppins" panose="00000500000000000000" pitchFamily="2" charset="0"/>
              </a:endParaRPr>
            </a:p>
          </p:txBody>
        </p:sp>
        <p:sp>
          <p:nvSpPr>
            <p:cNvPr id="27" name="Freeform 260">
              <a:extLst>
                <a:ext uri="{FF2B5EF4-FFF2-40B4-BE49-F238E27FC236}">
                  <a16:creationId xmlns:a16="http://schemas.microsoft.com/office/drawing/2014/main" xmlns="" id="{3BB99F72-BDCB-1649-B4FA-643EDF2454EA}"/>
                </a:ext>
              </a:extLst>
            </p:cNvPr>
            <p:cNvSpPr>
              <a:spLocks noChangeArrowheads="1"/>
            </p:cNvSpPr>
            <p:nvPr/>
          </p:nvSpPr>
          <p:spPr bwMode="auto">
            <a:xfrm>
              <a:off x="1653963" y="5575750"/>
              <a:ext cx="6057411" cy="1147041"/>
            </a:xfrm>
            <a:custGeom>
              <a:avLst/>
              <a:gdLst>
                <a:gd name="T0" fmla="*/ 4469 w 4470"/>
                <a:gd name="T1" fmla="*/ 845 h 846"/>
                <a:gd name="T2" fmla="*/ 464 w 4470"/>
                <a:gd name="T3" fmla="*/ 845 h 846"/>
                <a:gd name="T4" fmla="*/ 0 w 4470"/>
                <a:gd name="T5" fmla="*/ 0 h 846"/>
                <a:gd name="T6" fmla="*/ 4005 w 4470"/>
                <a:gd name="T7" fmla="*/ 0 h 846"/>
                <a:gd name="T8" fmla="*/ 4469 w 4470"/>
                <a:gd name="T9" fmla="*/ 845 h 846"/>
              </a:gdLst>
              <a:ahLst/>
              <a:cxnLst>
                <a:cxn ang="0">
                  <a:pos x="T0" y="T1"/>
                </a:cxn>
                <a:cxn ang="0">
                  <a:pos x="T2" y="T3"/>
                </a:cxn>
                <a:cxn ang="0">
                  <a:pos x="T4" y="T5"/>
                </a:cxn>
                <a:cxn ang="0">
                  <a:pos x="T6" y="T7"/>
                </a:cxn>
                <a:cxn ang="0">
                  <a:pos x="T8" y="T9"/>
                </a:cxn>
              </a:cxnLst>
              <a:rect l="0" t="0" r="r" b="b"/>
              <a:pathLst>
                <a:path w="4470" h="846">
                  <a:moveTo>
                    <a:pt x="4469" y="845"/>
                  </a:moveTo>
                  <a:lnTo>
                    <a:pt x="464" y="845"/>
                  </a:lnTo>
                  <a:lnTo>
                    <a:pt x="0" y="0"/>
                  </a:lnTo>
                  <a:lnTo>
                    <a:pt x="4005" y="0"/>
                  </a:lnTo>
                  <a:lnTo>
                    <a:pt x="4469" y="845"/>
                  </a:lnTo>
                </a:path>
              </a:pathLst>
            </a:custGeom>
            <a:solidFill>
              <a:srgbClr val="E43794"/>
            </a:solidFill>
            <a:ln>
              <a:noFill/>
            </a:ln>
            <a:effectLst/>
          </p:spPr>
          <p:txBody>
            <a:bodyPr wrap="none" anchor="ctr"/>
            <a:lstStyle/>
            <a:p>
              <a:endParaRPr lang="en-US" sz="10975" dirty="0">
                <a:latin typeface="Poppins" panose="00000500000000000000" pitchFamily="2" charset="0"/>
              </a:endParaRPr>
            </a:p>
          </p:txBody>
        </p:sp>
        <p:sp>
          <p:nvSpPr>
            <p:cNvPr id="28" name="Freeform: Shape 17">
              <a:extLst>
                <a:ext uri="{FF2B5EF4-FFF2-40B4-BE49-F238E27FC236}">
                  <a16:creationId xmlns:a16="http://schemas.microsoft.com/office/drawing/2014/main" xmlns="" id="{92469238-B0D1-BE48-83AC-A9F0C4C182F6}"/>
                </a:ext>
              </a:extLst>
            </p:cNvPr>
            <p:cNvSpPr/>
            <p:nvPr/>
          </p:nvSpPr>
          <p:spPr>
            <a:xfrm rot="2700000">
              <a:off x="1788346" y="2040155"/>
              <a:ext cx="5249585" cy="4798821"/>
            </a:xfrm>
            <a:custGeom>
              <a:avLst/>
              <a:gdLst>
                <a:gd name="connsiteX0" fmla="*/ 167165 w 5249585"/>
                <a:gd name="connsiteY0" fmla="*/ 3836291 h 4798821"/>
                <a:gd name="connsiteX1" fmla="*/ 4003456 w 5249585"/>
                <a:gd name="connsiteY1" fmla="*/ 0 h 4798821"/>
                <a:gd name="connsiteX2" fmla="*/ 5249585 w 5249585"/>
                <a:gd name="connsiteY2" fmla="*/ 357220 h 4798821"/>
                <a:gd name="connsiteX3" fmla="*/ 968840 w 5249585"/>
                <a:gd name="connsiteY3" fmla="*/ 4637966 h 4798821"/>
                <a:gd name="connsiteX4" fmla="*/ 500393 w 5249585"/>
                <a:gd name="connsiteY4" fmla="*/ 4655092 h 4798821"/>
                <a:gd name="connsiteX5" fmla="*/ 500393 w 5249585"/>
                <a:gd name="connsiteY5" fmla="*/ 4715420 h 4798821"/>
                <a:gd name="connsiteX6" fmla="*/ 416992 w 5249585"/>
                <a:gd name="connsiteY6" fmla="*/ 4798821 h 4798821"/>
                <a:gd name="connsiteX7" fmla="*/ 83401 w 5249585"/>
                <a:gd name="connsiteY7" fmla="*/ 4798821 h 4798821"/>
                <a:gd name="connsiteX8" fmla="*/ 0 w 5249585"/>
                <a:gd name="connsiteY8" fmla="*/ 4715420 h 4798821"/>
                <a:gd name="connsiteX9" fmla="*/ 0 w 5249585"/>
                <a:gd name="connsiteY9" fmla="*/ 4381829 h 4798821"/>
                <a:gd name="connsiteX10" fmla="*/ 83401 w 5249585"/>
                <a:gd name="connsiteY10" fmla="*/ 4298428 h 4798821"/>
                <a:gd name="connsiteX11" fmla="*/ 153575 w 5249585"/>
                <a:gd name="connsiteY11" fmla="*/ 4298428 h 479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49585" h="4798821">
                  <a:moveTo>
                    <a:pt x="167165" y="3836291"/>
                  </a:moveTo>
                  <a:lnTo>
                    <a:pt x="4003456" y="0"/>
                  </a:lnTo>
                  <a:lnTo>
                    <a:pt x="5249585" y="357220"/>
                  </a:lnTo>
                  <a:lnTo>
                    <a:pt x="968840" y="4637966"/>
                  </a:lnTo>
                  <a:lnTo>
                    <a:pt x="500393" y="4655092"/>
                  </a:lnTo>
                  <a:lnTo>
                    <a:pt x="500393" y="4715420"/>
                  </a:lnTo>
                  <a:cubicBezTo>
                    <a:pt x="500393" y="4761481"/>
                    <a:pt x="463053" y="4798821"/>
                    <a:pt x="416992" y="4798821"/>
                  </a:cubicBezTo>
                  <a:lnTo>
                    <a:pt x="83401" y="4798821"/>
                  </a:lnTo>
                  <a:cubicBezTo>
                    <a:pt x="37340" y="4798821"/>
                    <a:pt x="0" y="4761481"/>
                    <a:pt x="0" y="4715420"/>
                  </a:cubicBezTo>
                  <a:lnTo>
                    <a:pt x="0" y="4381829"/>
                  </a:lnTo>
                  <a:cubicBezTo>
                    <a:pt x="0" y="4335768"/>
                    <a:pt x="37340" y="4298428"/>
                    <a:pt x="83401" y="4298428"/>
                  </a:cubicBezTo>
                  <a:lnTo>
                    <a:pt x="153575" y="4298428"/>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A" sz="1907" dirty="0"/>
            </a:p>
          </p:txBody>
        </p:sp>
        <p:sp>
          <p:nvSpPr>
            <p:cNvPr id="29" name="Freeform: Shape 18">
              <a:extLst>
                <a:ext uri="{FF2B5EF4-FFF2-40B4-BE49-F238E27FC236}">
                  <a16:creationId xmlns:a16="http://schemas.microsoft.com/office/drawing/2014/main" xmlns="" id="{E69B9505-3130-3745-BE3E-07F94953D85B}"/>
                </a:ext>
              </a:extLst>
            </p:cNvPr>
            <p:cNvSpPr/>
            <p:nvPr/>
          </p:nvSpPr>
          <p:spPr>
            <a:xfrm rot="2700000">
              <a:off x="2334467" y="5438623"/>
              <a:ext cx="5279488" cy="4834306"/>
            </a:xfrm>
            <a:custGeom>
              <a:avLst/>
              <a:gdLst>
                <a:gd name="connsiteX0" fmla="*/ 0 w 5279488"/>
                <a:gd name="connsiteY0" fmla="*/ 4468463 h 4834306"/>
                <a:gd name="connsiteX1" fmla="*/ 4279052 w 5279488"/>
                <a:gd name="connsiteY1" fmla="*/ 189410 h 4834306"/>
                <a:gd name="connsiteX2" fmla="*/ 4779095 w 5279488"/>
                <a:gd name="connsiteY2" fmla="*/ 162291 h 4834306"/>
                <a:gd name="connsiteX3" fmla="*/ 4779095 w 5279488"/>
                <a:gd name="connsiteY3" fmla="*/ 83401 h 4834306"/>
                <a:gd name="connsiteX4" fmla="*/ 4862496 w 5279488"/>
                <a:gd name="connsiteY4" fmla="*/ 0 h 4834306"/>
                <a:gd name="connsiteX5" fmla="*/ 5196087 w 5279488"/>
                <a:gd name="connsiteY5" fmla="*/ 0 h 4834306"/>
                <a:gd name="connsiteX6" fmla="*/ 5279488 w 5279488"/>
                <a:gd name="connsiteY6" fmla="*/ 83401 h 4834306"/>
                <a:gd name="connsiteX7" fmla="*/ 5279488 w 5279488"/>
                <a:gd name="connsiteY7" fmla="*/ 416992 h 4834306"/>
                <a:gd name="connsiteX8" fmla="*/ 5196087 w 5279488"/>
                <a:gd name="connsiteY8" fmla="*/ 500393 h 4834306"/>
                <a:gd name="connsiteX9" fmla="*/ 5115654 w 5279488"/>
                <a:gd name="connsiteY9" fmla="*/ 500393 h 4834306"/>
                <a:gd name="connsiteX10" fmla="*/ 5089174 w 5279488"/>
                <a:gd name="connsiteY10" fmla="*/ 999532 h 4834306"/>
                <a:gd name="connsiteX11" fmla="*/ 1254399 w 5279488"/>
                <a:gd name="connsiteY11" fmla="*/ 4834306 h 483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79488" h="4834306">
                  <a:moveTo>
                    <a:pt x="0" y="4468463"/>
                  </a:moveTo>
                  <a:lnTo>
                    <a:pt x="4279052" y="189410"/>
                  </a:lnTo>
                  <a:lnTo>
                    <a:pt x="4779095" y="162291"/>
                  </a:lnTo>
                  <a:lnTo>
                    <a:pt x="4779095" y="83401"/>
                  </a:lnTo>
                  <a:cubicBezTo>
                    <a:pt x="4779095" y="37340"/>
                    <a:pt x="4816435" y="0"/>
                    <a:pt x="4862496" y="0"/>
                  </a:cubicBezTo>
                  <a:lnTo>
                    <a:pt x="5196087" y="0"/>
                  </a:lnTo>
                  <a:cubicBezTo>
                    <a:pt x="5242148" y="0"/>
                    <a:pt x="5279488" y="37340"/>
                    <a:pt x="5279488" y="83401"/>
                  </a:cubicBezTo>
                  <a:lnTo>
                    <a:pt x="5279488" y="416992"/>
                  </a:lnTo>
                  <a:cubicBezTo>
                    <a:pt x="5279488" y="463053"/>
                    <a:pt x="5242148" y="500393"/>
                    <a:pt x="5196087" y="500393"/>
                  </a:cubicBezTo>
                  <a:lnTo>
                    <a:pt x="5115654" y="500393"/>
                  </a:lnTo>
                  <a:lnTo>
                    <a:pt x="5089174" y="999532"/>
                  </a:lnTo>
                  <a:lnTo>
                    <a:pt x="1254399" y="4834306"/>
                  </a:lnTo>
                  <a:close/>
                </a:path>
              </a:pathLst>
            </a:custGeom>
            <a:solidFill>
              <a:srgbClr val="E4379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A" sz="1907" dirty="0"/>
            </a:p>
          </p:txBody>
        </p:sp>
      </p:grpSp>
      <p:sp>
        <p:nvSpPr>
          <p:cNvPr id="30" name="Text Placeholder 32">
            <a:extLst>
              <a:ext uri="{FF2B5EF4-FFF2-40B4-BE49-F238E27FC236}">
                <a16:creationId xmlns:a16="http://schemas.microsoft.com/office/drawing/2014/main" xmlns="" id="{12BF8694-3AAB-5F47-9C07-0D10C307F72D}"/>
              </a:ext>
            </a:extLst>
          </p:cNvPr>
          <p:cNvSpPr>
            <a:spLocks noGrp="1"/>
          </p:cNvSpPr>
          <p:nvPr>
            <p:ph type="body" sz="quarter" idx="18" hasCustomPrompt="1"/>
          </p:nvPr>
        </p:nvSpPr>
        <p:spPr>
          <a:xfrm>
            <a:off x="692269" y="1694852"/>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1</a:t>
            </a:r>
            <a:endParaRPr lang="en-US" dirty="0"/>
          </a:p>
        </p:txBody>
      </p:sp>
      <p:sp>
        <p:nvSpPr>
          <p:cNvPr id="31" name="Text Placeholder 32">
            <a:extLst>
              <a:ext uri="{FF2B5EF4-FFF2-40B4-BE49-F238E27FC236}">
                <a16:creationId xmlns:a16="http://schemas.microsoft.com/office/drawing/2014/main" xmlns="" id="{AD9A8FAE-4875-7E4A-B3B2-8C975A5FC074}"/>
              </a:ext>
            </a:extLst>
          </p:cNvPr>
          <p:cNvSpPr>
            <a:spLocks noGrp="1"/>
          </p:cNvSpPr>
          <p:nvPr>
            <p:ph type="body" sz="quarter" idx="19" hasCustomPrompt="1"/>
          </p:nvPr>
        </p:nvSpPr>
        <p:spPr>
          <a:xfrm>
            <a:off x="825603" y="2916909"/>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2</a:t>
            </a:r>
            <a:endParaRPr lang="en-US" dirty="0"/>
          </a:p>
        </p:txBody>
      </p:sp>
      <p:sp>
        <p:nvSpPr>
          <p:cNvPr id="32" name="Text Placeholder 32">
            <a:extLst>
              <a:ext uri="{FF2B5EF4-FFF2-40B4-BE49-F238E27FC236}">
                <a16:creationId xmlns:a16="http://schemas.microsoft.com/office/drawing/2014/main" xmlns="" id="{170CA574-85EC-C042-A09C-EF8DAA280CFA}"/>
              </a:ext>
            </a:extLst>
          </p:cNvPr>
          <p:cNvSpPr>
            <a:spLocks noGrp="1"/>
          </p:cNvSpPr>
          <p:nvPr>
            <p:ph type="body" sz="quarter" idx="20" hasCustomPrompt="1"/>
          </p:nvPr>
        </p:nvSpPr>
        <p:spPr>
          <a:xfrm>
            <a:off x="884203" y="4114433"/>
            <a:ext cx="3885557" cy="558212"/>
          </a:xfrm>
        </p:spPr>
        <p:txBody>
          <a:bodyPr anchor="ctr">
            <a:noAutofit/>
          </a:bodyPr>
          <a:lstStyle>
            <a:lvl1pPr marL="0" indent="0" algn="ctr">
              <a:buNone/>
              <a:defRPr sz="2800" b="1" i="0">
                <a:solidFill>
                  <a:schemeClr val="bg1"/>
                </a:solidFill>
                <a:latin typeface="Avenir Black" panose="02000503020000020003" pitchFamily="2" charset="0"/>
                <a:cs typeface="Poppins SemiBold"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Title 3</a:t>
            </a:r>
            <a:endParaRPr lang="en-US" dirty="0"/>
          </a:p>
        </p:txBody>
      </p:sp>
      <p:sp>
        <p:nvSpPr>
          <p:cNvPr id="34" name="Text Placeholder 32">
            <a:extLst>
              <a:ext uri="{FF2B5EF4-FFF2-40B4-BE49-F238E27FC236}">
                <a16:creationId xmlns:a16="http://schemas.microsoft.com/office/drawing/2014/main" xmlns="" id="{F26AD568-01C3-C74F-9152-63153C774603}"/>
              </a:ext>
            </a:extLst>
          </p:cNvPr>
          <p:cNvSpPr>
            <a:spLocks noGrp="1"/>
          </p:cNvSpPr>
          <p:nvPr>
            <p:ph type="body" sz="quarter" idx="16" hasCustomPrompt="1"/>
          </p:nvPr>
        </p:nvSpPr>
        <p:spPr>
          <a:xfrm>
            <a:off x="7051127" y="1650376"/>
            <a:ext cx="4571737" cy="628777"/>
          </a:xfrm>
        </p:spPr>
        <p:txBody>
          <a:bodyPr anchor="t">
            <a:noAutofit/>
          </a:bodyPr>
          <a:lstStyle>
            <a:lvl1pPr marL="0" indent="0" algn="l">
              <a:lnSpc>
                <a:spcPct val="100000"/>
              </a:lnSpc>
              <a:spcBef>
                <a:spcPts val="0"/>
              </a:spcBef>
              <a:buNone/>
              <a:defRPr sz="2400" b="1" i="0">
                <a:solidFill>
                  <a:srgbClr val="7F7F7F"/>
                </a:solidFill>
                <a:latin typeface="Avenir" panose="02000503020000020003" pitchFamily="2" charset="0"/>
                <a:cs typeface="Poppins" pitchFamily="2" charset="77"/>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5" name="Right Triangle 44">
            <a:extLst>
              <a:ext uri="{FF2B5EF4-FFF2-40B4-BE49-F238E27FC236}">
                <a16:creationId xmlns:a16="http://schemas.microsoft.com/office/drawing/2014/main" xmlns="" id="{3669F3A8-D880-A541-9C08-94393567AAF1}"/>
              </a:ext>
            </a:extLst>
          </p:cNvPr>
          <p:cNvSpPr/>
          <p:nvPr userDrawn="1"/>
        </p:nvSpPr>
        <p:spPr>
          <a:xfrm rot="13500000">
            <a:off x="6204560" y="1620333"/>
            <a:ext cx="524170" cy="524172"/>
          </a:xfrm>
          <a:prstGeom prst="rtTriangle">
            <a:avLst/>
          </a:prstGeom>
          <a:solidFill>
            <a:srgbClr val="FB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907" dirty="0"/>
          </a:p>
        </p:txBody>
      </p:sp>
      <p:sp>
        <p:nvSpPr>
          <p:cNvPr id="54" name="Rectangle 53">
            <a:extLst>
              <a:ext uri="{FF2B5EF4-FFF2-40B4-BE49-F238E27FC236}">
                <a16:creationId xmlns:a16="http://schemas.microsoft.com/office/drawing/2014/main" xmlns="" id="{7C2F1F06-D88C-674C-AC7F-55714882317F}"/>
              </a:ext>
            </a:extLst>
          </p:cNvPr>
          <p:cNvSpPr/>
          <p:nvPr userDrawn="1"/>
        </p:nvSpPr>
        <p:spPr bwMode="auto">
          <a:xfrm>
            <a:off x="-1" y="0"/>
            <a:ext cx="12192000" cy="681758"/>
          </a:xfrm>
          <a:prstGeom prst="rect">
            <a:avLst/>
          </a:prstGeom>
          <a:solidFill>
            <a:srgbClr val="E43794"/>
          </a:soli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55" name="Picture 54" descr="Logo&#10;&#10;Description automatically generated">
            <a:extLst>
              <a:ext uri="{FF2B5EF4-FFF2-40B4-BE49-F238E27FC236}">
                <a16:creationId xmlns:a16="http://schemas.microsoft.com/office/drawing/2014/main" xmlns="" id="{343B83FF-B41E-3041-B248-7BEA1C5A9659}"/>
              </a:ext>
            </a:extLst>
          </p:cNvPr>
          <p:cNvPicPr>
            <a:picLocks noChangeAspect="1"/>
          </p:cNvPicPr>
          <p:nvPr userDrawn="1"/>
        </p:nvPicPr>
        <p:blipFill rotWithShape="1">
          <a:blip r:embed="rId2" cstate="print">
            <a:extLst>
              <a:ext uri="{28A0092B-C50C-407E-A947-70E740481C1C}">
                <a14:useLocalDpi xmlns:a14="http://schemas.microsoft.com/office/drawing/2010/main" xmlns=""/>
              </a:ext>
            </a:extLst>
          </a:blip>
          <a:srcRect l="25070" r="24004" b="52268"/>
          <a:stretch/>
        </p:blipFill>
        <p:spPr>
          <a:xfrm>
            <a:off x="11184467" y="94861"/>
            <a:ext cx="685800" cy="586897"/>
          </a:xfrm>
          <a:prstGeom prst="rect">
            <a:avLst/>
          </a:prstGeom>
        </p:spPr>
      </p:pic>
    </p:spTree>
    <p:extLst>
      <p:ext uri="{BB962C8B-B14F-4D97-AF65-F5344CB8AC3E}">
        <p14:creationId xmlns:p14="http://schemas.microsoft.com/office/powerpoint/2010/main" xmlns="" val="353567233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Κάντε κλικ για να επεξεργαστείτε το στυλ του κύριου τίτλου</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Κάντε κλικ για να επεξεργαστείτε τα στυλ κύριου κειμένου</a:t>
            </a:r>
          </a:p>
          <a:p>
            <a:pPr lvl="1"/>
            <a:r>
              <a:rPr lang="en-GB"/>
              <a:t>Δεύτερο επίπεδο</a:t>
            </a:r>
          </a:p>
          <a:p>
            <a:pPr lvl="2"/>
            <a:r>
              <a:rPr lang="en-GB"/>
              <a:t>Τρίτο επίπεδο</a:t>
            </a:r>
          </a:p>
          <a:p>
            <a:pPr lvl="3"/>
            <a:r>
              <a:rPr lang="en-GB"/>
              <a:t>Τέταρτο επίπεδο</a:t>
            </a:r>
          </a:p>
          <a:p>
            <a:pPr lvl="4"/>
            <a:r>
              <a:rPr lang="en-GB"/>
              <a:t>Πέμπτο επίπεδο</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CA"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xmlns:mc="http://schemas.openxmlformats.org/markup-compatibility/2006" xmlns="" val="3771246563"/>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7" r:id="rId6"/>
    <p:sldLayoutId id="2147484008" r:id="rId7"/>
    <p:sldLayoutId id="2147484009" r:id="rId8"/>
    <p:sldLayoutId id="2147484011" r:id="rId9"/>
    <p:sldLayoutId id="2147484018" r:id="rId10"/>
    <p:sldLayoutId id="2147484012" r:id="rId11"/>
    <p:sldLayoutId id="2147484013" r:id="rId12"/>
    <p:sldLayoutId id="2147484015" r:id="rId13"/>
    <p:sldLayoutId id="2147484016" r:id="rId14"/>
    <p:sldLayoutId id="2147484019" r:id="rId15"/>
  </p:sldLayoutIdLst>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speechsilver.com/digital-marketing-audit-checklist/"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speedwell.com.au/insights/2018/digital-storytelling" TargetMode="External"/><Relationship Id="rId2" Type="http://schemas.openxmlformats.org/officeDocument/2006/relationships/image" Target="../media/image12.jpeg"/><Relationship Id="rId1" Type="http://schemas.openxmlformats.org/officeDocument/2006/relationships/slideLayout" Target="../slideLayouts/slideLayout8.xml"/><Relationship Id="rId4" Type="http://schemas.openxmlformats.org/officeDocument/2006/relationships/hyperlink" Target="https://www.ifamemedia.com/internet-marketing-resources/what-is-digital-storytelling"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mywebidentity.it/storytelling-marketing-brand/" TargetMode="External"/><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s://www.cornwallmuseumspartnership.org.uk/the-wave-project-a-film-on-the-development-of-immersive-technology-experiences-in-cornwall/" TargetMode="External"/><Relationship Id="rId2" Type="http://schemas.openxmlformats.org/officeDocument/2006/relationships/hyperlink" Target="https://www.tiktok.com/@rijksmuseum" TargetMode="External"/><Relationship Id="rId1" Type="http://schemas.openxmlformats.org/officeDocument/2006/relationships/slideLayout" Target="../slideLayouts/slideLayout15.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hyperlink" Target="https://www.freestock.com/free-photos/happy-business-man-computer-monitor-screen-244821475" TargetMode="External"/><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s://commons.wikimedia.org/wiki/File:Plain_whorl_in_a_right_thumbprint.JPG" TargetMode="External"/><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https://pxhere.com/en/photo/1432547" TargetMode="External"/><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pixabay.com/illustrations/social-media-social-keyboard-icon-4263760/" TargetMode="External"/><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hyperlink" Target="https://www.tiktok.com/@rijksmuseum" TargetMode="External"/><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hyperlink" Target="https://www.soravjain.com/live-youtubes-live-stream/" TargetMode="External"/><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4.xml"/><Relationship Id="rId1" Type="http://schemas.openxmlformats.org/officeDocument/2006/relationships/video" Target="https://www.youtube.com/embed/schBRArrciQ?feature=oembed" TargetMode="External"/><Relationship Id="rId4" Type="http://schemas.openxmlformats.org/officeDocument/2006/relationships/hyperlink" Target="https://www.youtube.com/watch?v=schBRArrciQ"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smallbusinessbonfire.com/user-generated-content/" TargetMode="External"/><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hyperlink" Target="https://www.searchenginejournal.com/user-generated-content-examples/214876/" TargetMode="Externa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hyperlink" Target="http://biodataofdrvhp.blogspot.com/2015/04/museum-selfie-day.html" TargetMode="External"/><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mD_73JCEaNc&amp;t=2s" TargetMode="External"/><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4.xml"/><Relationship Id="rId1" Type="http://schemas.openxmlformats.org/officeDocument/2006/relationships/video" Target="https://www.youtube.com/embed/wgpOsxHkeTw?feature=oembed" TargetMode="External"/><Relationship Id="rId4" Type="http://schemas.openxmlformats.org/officeDocument/2006/relationships/hyperlink" Target="https://www.youtube.com/watch?v=wgpOsxHkeTw"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1.xml"/><Relationship Id="rId1" Type="http://schemas.openxmlformats.org/officeDocument/2006/relationships/video" Target="https://player.vimeo.com/video/492056967?h=b6079e4d0c&amp;app_id=122963"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toursbylocals.com/TBL/WebObjects/ToursByLocals.woa/1/wa/lookup?callout=no&amp;rm=0&amp;wosid=dhHnFWe4YV5oHy8okH5Ib0&amp;url=Livevirtualtourofdubrovnikoldtown" TargetMode="External"/><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hyperlink" Target="https://reggiadicaserta.cultura.gov.it/audioracconti/" TargetMode="External"/><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8" Type="http://schemas.openxmlformats.org/officeDocument/2006/relationships/hyperlink" Target="https://cutt.ly/SQnJZ2c" TargetMode="External"/><Relationship Id="rId13" Type="http://schemas.openxmlformats.org/officeDocument/2006/relationships/hyperlink" Target="https://cultureconnectme.com/practicum-vo-1-empathy-maps/" TargetMode="External"/><Relationship Id="rId3" Type="http://schemas.openxmlformats.org/officeDocument/2006/relationships/hyperlink" Target="https://cutt.ly/DQnUvg1" TargetMode="External"/><Relationship Id="rId7" Type="http://schemas.openxmlformats.org/officeDocument/2006/relationships/hyperlink" Target="https://jingculturecommerce.com/heritage-digital-digital-storytelling-takeaways/" TargetMode="External"/><Relationship Id="rId12" Type="http://schemas.openxmlformats.org/officeDocument/2006/relationships/hyperlink" Target="https://cutt.ly/TQnUmbq" TargetMode="External"/><Relationship Id="rId2" Type="http://schemas.openxmlformats.org/officeDocument/2006/relationships/hyperlink" Target="https://www.culturehive.co.uk/resources/culture-in-lockdown-part-1-we-can-do-digital-can-we-do-strategy/" TargetMode="External"/><Relationship Id="rId1" Type="http://schemas.openxmlformats.org/officeDocument/2006/relationships/slideLayout" Target="../slideLayouts/slideLayout6.xml"/><Relationship Id="rId6" Type="http://schemas.openxmlformats.org/officeDocument/2006/relationships/hyperlink" Target="https://cutt.ly/LnJdLqp" TargetMode="External"/><Relationship Id="rId11" Type="http://schemas.openxmlformats.org/officeDocument/2006/relationships/hyperlink" Target="https://cutt.ly/RnJdJve" TargetMode="External"/><Relationship Id="rId5" Type="http://schemas.openxmlformats.org/officeDocument/2006/relationships/hyperlink" Target="https://cutt.ly/7QnKH16" TargetMode="External"/><Relationship Id="rId10" Type="http://schemas.openxmlformats.org/officeDocument/2006/relationships/hyperlink" Target="https://cutt.ly/snJdFZa" TargetMode="External"/><Relationship Id="rId4" Type="http://schemas.openxmlformats.org/officeDocument/2006/relationships/hyperlink" Target="https://cutt.ly/0nJdZAP" TargetMode="External"/><Relationship Id="rId9" Type="http://schemas.openxmlformats.org/officeDocument/2006/relationships/hyperlink" Target="https://cutt.ly/EQnKSNX"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Marketing%20Strategy%20Definition%20|%20Investopedia&#160;https:/www.investopedia.com/terms/m/marketing-strategy.asp"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Marketing%20Strategy%20Definition%20|%20Investopedia&#160;https:/www.investopedia.com/terms/m/marketing-strategy.asp"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person, wall, indoor, hat&#10;&#10;Description automatically generated">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7C146CED-6F58-4F21-A875-8EE0423AD04A}"/>
              </a:ext>
            </a:extLst>
          </p:cNvPr>
          <p:cNvPicPr>
            <a:picLocks noGrp="1" noChangeAspect="1"/>
          </p:cNvPicPr>
          <p:nvPr>
            <p:ph type="pic" sz="quarter" idx="10"/>
          </p:nvPr>
        </p:nvPicPr>
        <p:blipFill>
          <a:blip r:embed="rId2" cstate="print">
            <a:extLst>
              <a:ext uri="{28A0092B-C50C-407E-A947-70E740481C1C}">
                <a14:useLocalDpi xmlns:a14="http://schemas.microsoft.com/office/drawing/2010/main" xmlns:mc="http://schemas.openxmlformats.org/markup-compatibility/2006" xmlns:p14="http://schemas.microsoft.com/office/powerpoint/2010/main" xmlns:a16="http://schemas.microsoft.com/office/drawing/2014/main" xmlns="" val="0"/>
              </a:ext>
            </a:extLst>
          </a:blip>
          <a:srcRect t="7742" b="7742"/>
          <a:stretch>
            <a:fillRect/>
          </a:stretch>
        </p:blipFill>
        <p:spPr/>
      </p:pic>
      <p:sp>
        <p:nvSpPr>
          <p:cNvPr id="12" name="Freeform 11">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7AC36BD6-7D4F-F64E-8774-469B8B070651}"/>
              </a:ext>
            </a:extLst>
          </p:cNvPr>
          <p:cNvSpPr/>
          <p:nvPr/>
        </p:nvSpPr>
        <p:spPr>
          <a:xfrm>
            <a:off x="2" y="0"/>
            <a:ext cx="12191998" cy="6858000"/>
          </a:xfrm>
          <a:custGeom>
            <a:avLst/>
            <a:gdLst>
              <a:gd name="connsiteX0" fmla="*/ 0 w 12191998"/>
              <a:gd name="connsiteY0" fmla="*/ 6530621 h 6858000"/>
              <a:gd name="connsiteX1" fmla="*/ 12191998 w 12191998"/>
              <a:gd name="connsiteY1" fmla="*/ 6530621 h 6858000"/>
              <a:gd name="connsiteX2" fmla="*/ 12191998 w 12191998"/>
              <a:gd name="connsiteY2" fmla="*/ 6858000 h 6858000"/>
              <a:gd name="connsiteX3" fmla="*/ 0 w 12191998"/>
              <a:gd name="connsiteY3" fmla="*/ 6858000 h 6858000"/>
              <a:gd name="connsiteX4" fmla="*/ 0 w 12191998"/>
              <a:gd name="connsiteY4" fmla="*/ 0 h 6858000"/>
              <a:gd name="connsiteX5" fmla="*/ 12191998 w 12191998"/>
              <a:gd name="connsiteY5" fmla="*/ 0 h 6858000"/>
              <a:gd name="connsiteX6" fmla="*/ 12191998 w 12191998"/>
              <a:gd name="connsiteY6" fmla="*/ 5881800 h 6858000"/>
              <a:gd name="connsiteX7" fmla="*/ 0 w 12191998"/>
              <a:gd name="connsiteY7" fmla="*/ 5881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8" h="6858000">
                <a:moveTo>
                  <a:pt x="0" y="6530621"/>
                </a:moveTo>
                <a:lnTo>
                  <a:pt x="12191998" y="6530621"/>
                </a:lnTo>
                <a:lnTo>
                  <a:pt x="12191998" y="6858000"/>
                </a:lnTo>
                <a:lnTo>
                  <a:pt x="0" y="6858000"/>
                </a:lnTo>
                <a:close/>
                <a:moveTo>
                  <a:pt x="0" y="0"/>
                </a:moveTo>
                <a:lnTo>
                  <a:pt x="12191998" y="0"/>
                </a:lnTo>
                <a:lnTo>
                  <a:pt x="12191998" y="5881800"/>
                </a:lnTo>
                <a:lnTo>
                  <a:pt x="0" y="5881800"/>
                </a:lnTo>
                <a:close/>
              </a:path>
            </a:pathLst>
          </a:custGeom>
          <a:gradFill>
            <a:gsLst>
              <a:gs pos="0">
                <a:srgbClr val="E43794"/>
              </a:gs>
              <a:gs pos="59000">
                <a:srgbClr val="E43794">
                  <a:alpha val="5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132" dirty="0"/>
          </a:p>
        </p:txBody>
      </p:sp>
      <p:pic>
        <p:nvPicPr>
          <p:cNvPr id="9" name="Picture 8" descr="Logo&#10;&#10;Description automatically generated">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D33A1E04-471E-184A-BA0C-085D7B112216}"/>
              </a:ext>
            </a:extLst>
          </p:cNvPr>
          <p:cNvPicPr>
            <a:picLocks noChangeAspect="1"/>
          </p:cNvPicPr>
          <p:nvPr/>
        </p:nvPicPr>
        <p:blipFill>
          <a:blip r:embed="rId3" cstate="print">
            <a:extLst>
              <a:ext uri="{28A0092B-C50C-407E-A947-70E740481C1C}">
                <a14:useLocalDpi xmlns:a14="http://schemas.microsoft.com/office/drawing/2010/main" xmlns:mc="http://schemas.openxmlformats.org/markup-compatibility/2006" xmlns:p14="http://schemas.microsoft.com/office/powerpoint/2010/main" xmlns:a16="http://schemas.microsoft.com/office/drawing/2014/main" xmlns=""/>
              </a:ext>
            </a:extLst>
          </a:blip>
          <a:stretch>
            <a:fillRect/>
          </a:stretch>
        </p:blipFill>
        <p:spPr>
          <a:xfrm>
            <a:off x="420672" y="378092"/>
            <a:ext cx="3014729" cy="2752579"/>
          </a:xfrm>
          <a:prstGeom prst="rect">
            <a:avLst/>
          </a:prstGeom>
        </p:spPr>
      </p:pic>
      <p:sp>
        <p:nvSpPr>
          <p:cNvPr id="10" name="Text Placeholder 32">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06222A13-01CF-CF49-A8F4-7F2674C0CCD4}"/>
              </a:ext>
            </a:extLst>
          </p:cNvPr>
          <p:cNvSpPr txBox="1">
            <a:spLocks/>
          </p:cNvSpPr>
          <p:nvPr/>
        </p:nvSpPr>
        <p:spPr>
          <a:xfrm>
            <a:off x="-2" y="4322138"/>
            <a:ext cx="12192000" cy="445340"/>
          </a:xfrm>
          <a:prstGeom prst="rect">
            <a:avLst/>
          </a:prstGeom>
        </p:spPr>
        <p:txBody>
          <a:bodyPr>
            <a:noAutofit/>
          </a:bodyPr>
          <a:lstStyle>
            <a:lvl1pPr marL="0" indent="0" algn="ctr" defTabSz="777514" rtl="0" eaLnBrk="1" latinLnBrk="0" hangingPunct="1">
              <a:lnSpc>
                <a:spcPct val="90000"/>
              </a:lnSpc>
              <a:spcBef>
                <a:spcPts val="850"/>
              </a:spcBef>
              <a:buFont typeface="Arial" panose="020B0604020202020204" pitchFamily="34" charset="0"/>
              <a:buNone/>
              <a:defRPr sz="4000" b="1" i="0" kern="1200">
                <a:solidFill>
                  <a:srgbClr val="E43794"/>
                </a:solidFill>
                <a:latin typeface="Avenir Black" panose="02000503020000020003" pitchFamily="2" charset="0"/>
                <a:ea typeface="+mn-ea"/>
                <a:cs typeface="Poppins SemiBold" pitchFamily="2" charset="77"/>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dirty="0">
                <a:solidFill>
                  <a:schemeClr val="lt1"/>
                </a:solidFill>
                <a:latin typeface="Avenir Book" panose="02000503020000020003" pitchFamily="2" charset="0"/>
                <a:sym typeface="Avenir"/>
              </a:rPr>
              <a:t> Ψηφιακό </a:t>
            </a:r>
            <a:r>
              <a:rPr lang="en-US" dirty="0">
                <a:solidFill>
                  <a:schemeClr val="lt1"/>
                </a:solidFill>
                <a:latin typeface="Avenir Book" panose="02000503020000020003" pitchFamily="2" charset="0"/>
                <a:ea typeface="Avenir"/>
                <a:cs typeface="Avenir"/>
                <a:sym typeface="Avenir"/>
              </a:rPr>
              <a:t>μάρκετινγκ για το ψηφιακό πολιτιστικό σας </a:t>
            </a:r>
          </a:p>
          <a:p>
            <a:r>
              <a:rPr lang="en-US" dirty="0">
                <a:solidFill>
                  <a:schemeClr val="lt1"/>
                </a:solidFill>
                <a:latin typeface="Avenir Book" panose="02000503020000020003" pitchFamily="2" charset="0"/>
                <a:ea typeface="Avenir"/>
                <a:cs typeface="Avenir"/>
                <a:sym typeface="Avenir"/>
              </a:rPr>
              <a:t>Εμπειρία κληρονομιάς</a:t>
            </a:r>
            <a:endParaRPr lang="en-US" i="0" u="none" strike="noStrike" cap="none" dirty="0">
              <a:solidFill>
                <a:schemeClr val="lt1"/>
              </a:solidFill>
              <a:latin typeface="Avenir Book" panose="02000503020000020003" pitchFamily="2" charset="0"/>
              <a:ea typeface="Avenir"/>
              <a:cs typeface="Avenir"/>
              <a:sym typeface="Avenir"/>
            </a:endParaRPr>
          </a:p>
          <a:p>
            <a:endParaRPr lang="en-US" dirty="0">
              <a:solidFill>
                <a:schemeClr val="bg1"/>
              </a:solidFill>
              <a:latin typeface="Avenir Book" panose="02000503020000020003" pitchFamily="2" charset="0"/>
            </a:endParaRPr>
          </a:p>
        </p:txBody>
      </p:sp>
      <p:sp>
        <p:nvSpPr>
          <p:cNvPr id="11" name="TextBox 10">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4BE61EE8-D9FD-4CE7-9AB8-12B0719D54DF}"/>
              </a:ext>
            </a:extLst>
          </p:cNvPr>
          <p:cNvSpPr txBox="1"/>
          <p:nvPr/>
        </p:nvSpPr>
        <p:spPr>
          <a:xfrm>
            <a:off x="10268394" y="85704"/>
            <a:ext cx="6097772" cy="584775"/>
          </a:xfrm>
          <a:prstGeom prst="rect">
            <a:avLst/>
          </a:prstGeom>
          <a:noFill/>
        </p:spPr>
        <p:txBody>
          <a:bodyPr wrap="square">
            <a:spAutoFit/>
          </a:bodyPr>
          <a:lstStyle/>
          <a:p>
            <a:r>
              <a:rPr lang="en-GB" sz="3200" dirty="0">
                <a:solidFill>
                  <a:schemeClr val="bg1"/>
                </a:solidFill>
              </a:rPr>
              <a:t>Ενότητα 5</a:t>
            </a:r>
            <a:endParaRPr lang="en-IE" sz="3200" dirty="0"/>
          </a:p>
        </p:txBody>
      </p:sp>
      <p:sp>
        <p:nvSpPr>
          <p:cNvPr id="7" name="Text Placeholder 32">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4B309EDF-45F2-354C-9EC1-71F0612E09EE}"/>
              </a:ext>
            </a:extLst>
          </p:cNvPr>
          <p:cNvSpPr txBox="1">
            <a:spLocks/>
          </p:cNvSpPr>
          <p:nvPr/>
        </p:nvSpPr>
        <p:spPr>
          <a:xfrm>
            <a:off x="-2" y="3508763"/>
            <a:ext cx="12192000" cy="445340"/>
          </a:xfrm>
          <a:prstGeom prst="rect">
            <a:avLst/>
          </a:prstGeom>
        </p:spPr>
        <p:txBody>
          <a:bodyPr>
            <a:noAutofit/>
          </a:bodyPr>
          <a:lstStyle>
            <a:lvl1pPr marL="0" indent="0" algn="ctr" defTabSz="777514" rtl="0" eaLnBrk="1" latinLnBrk="0" hangingPunct="1">
              <a:lnSpc>
                <a:spcPct val="90000"/>
              </a:lnSpc>
              <a:spcBef>
                <a:spcPts val="850"/>
              </a:spcBef>
              <a:buFont typeface="Arial" panose="020B0604020202020204" pitchFamily="34" charset="0"/>
              <a:buNone/>
              <a:defRPr sz="4000" b="1" i="0" kern="1200">
                <a:solidFill>
                  <a:srgbClr val="E43794"/>
                </a:solidFill>
                <a:latin typeface="Avenir Black" panose="02000503020000020003" pitchFamily="2" charset="0"/>
                <a:ea typeface="+mn-ea"/>
                <a:cs typeface="Poppins SemiBold" pitchFamily="2" charset="77"/>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sl-SI" sz="5400" dirty="0">
                <a:solidFill>
                  <a:schemeClr val="bg1"/>
                </a:solidFill>
              </a:rPr>
              <a:t>Ενότητα 5</a:t>
            </a:r>
            <a:endParaRPr lang="en-US" sz="5400" dirty="0">
              <a:solidFill>
                <a:schemeClr val="bg1"/>
              </a:solidFill>
            </a:endParaRPr>
          </a:p>
        </p:txBody>
      </p:sp>
    </p:spTree>
    <p:extLst>
      <p:ext uri="{BB962C8B-B14F-4D97-AF65-F5344CB8AC3E}">
        <p14:creationId xmlns:p14="http://schemas.microsoft.com/office/powerpoint/2010/main" xmlns:mc="http://schemas.openxmlformats.org/markup-compatibility/2006" xmlns:a14="http://schemas.microsoft.com/office/drawing/2010/main" xmlns:a16="http://schemas.microsoft.com/office/drawing/2014/main" xmlns="" val="4068670662"/>
      </p:ext>
    </p:extLst>
  </p:cSld>
  <p:clrMapOvr>
    <a:masterClrMapping/>
  </p:clrMapOvr>
  <mc:AlternateContent xmlns:mc="http://schemas.openxmlformats.org/markup-compatibility/2006">
    <mc:Choice xmlns:p14="http://schemas.microsoft.com/office/powerpoint/2010/main" xmlns:a14="http://schemas.microsoft.com/office/drawing/2010/main" xmlns:a16="http://schemas.microsoft.com/office/drawing/2014/main" xmlns="" Requires="p14">
      <p:transition spd="slow" p14:dur="150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C80D9BE4-18C3-4107-93EA-D1114B672316}"/>
              </a:ext>
            </a:extLst>
          </p:cNvPr>
          <p:cNvSpPr>
            <a:spLocks noGrp="1"/>
          </p:cNvSpPr>
          <p:nvPr>
            <p:ph type="sldNum" sz="quarter" idx="14"/>
          </p:nvPr>
        </p:nvSpPr>
        <p:spPr/>
        <p:txBody>
          <a:bodyPr/>
          <a:lstStyle/>
          <a:p>
            <a:fld id="{9C527BFA-2C0E-4CEC-B6A5-913A56FEF4B4}" type="slidenum">
              <a:rPr lang="fr-CA" smtClean="0"/>
              <a:pPr/>
              <a:t>10</a:t>
            </a:fld>
            <a:endParaRPr lang="fr-CA" dirty="0"/>
          </a:p>
        </p:txBody>
      </p:sp>
      <p:sp>
        <p:nvSpPr>
          <p:cNvPr id="3" name="Text Placeholder 2">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122CBA10-47EF-4B05-938A-4EBD8A202E35}"/>
              </a:ext>
            </a:extLst>
          </p:cNvPr>
          <p:cNvSpPr>
            <a:spLocks noGrp="1"/>
          </p:cNvSpPr>
          <p:nvPr>
            <p:ph type="body" sz="quarter" idx="15"/>
          </p:nvPr>
        </p:nvSpPr>
        <p:spPr>
          <a:xfrm>
            <a:off x="362796" y="973434"/>
            <a:ext cx="11260668" cy="631527"/>
          </a:xfrm>
        </p:spPr>
        <p:txBody>
          <a:bodyPr/>
          <a:lstStyle/>
          <a:p>
            <a:r>
              <a:rPr lang="en-IE" dirty="0"/>
              <a:t>Πραγματοποιήστε έναν έλεγχο ψηφιακού μάρκετινγκ </a:t>
            </a:r>
          </a:p>
        </p:txBody>
      </p:sp>
      <p:sp>
        <p:nvSpPr>
          <p:cNvPr id="4" name="Text Placeholder 3">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CC7D8047-6DD1-411F-9596-DA09D20C545B}"/>
              </a:ext>
            </a:extLst>
          </p:cNvPr>
          <p:cNvSpPr>
            <a:spLocks noGrp="1"/>
          </p:cNvSpPr>
          <p:nvPr>
            <p:ph type="body" sz="quarter" idx="17"/>
          </p:nvPr>
        </p:nvSpPr>
        <p:spPr>
          <a:xfrm>
            <a:off x="362798" y="1746638"/>
            <a:ext cx="5716772" cy="4814161"/>
          </a:xfrm>
        </p:spPr>
        <p:txBody>
          <a:bodyPr/>
          <a:lstStyle/>
          <a:p>
            <a:pPr algn="just"/>
            <a:r>
              <a:rPr lang="en-US" sz="2000" dirty="0"/>
              <a:t>Ο έλεγχος ψηφιακού μάρκετινγκ είναι ένας ολοκληρωμένος έλεγχος κάθε μέρους της ψηφιακής στρατηγικής σας. </a:t>
            </a:r>
          </a:p>
          <a:p>
            <a:pPr algn="just"/>
            <a:endParaRPr lang="en-US" sz="2000" dirty="0"/>
          </a:p>
          <a:p>
            <a:pPr algn="just"/>
            <a:r>
              <a:rPr lang="en-US" sz="2000" dirty="0"/>
              <a:t>Στο τέλος του ελέγχου, θα πρέπει να έχετε ξεκαθαρίσει με απόλυτη σαφήνεια τι πάει καλά και τι δεν πάει καλά, καθώς και μια άκρως αξιοποιήσιμη έκθεση που θα παραδώσετε στην ομάδα μάρκετινγκ ή το πρακτορείο σας.</a:t>
            </a:r>
          </a:p>
          <a:p>
            <a:pPr algn="just"/>
            <a:endParaRPr lang="en-US" sz="2000" dirty="0"/>
          </a:p>
          <a:p>
            <a:pPr algn="just"/>
            <a:r>
              <a:rPr lang="en-US" sz="2000" dirty="0"/>
              <a:t>Υπάρχουν πολλοί </a:t>
            </a:r>
            <a:r>
              <a:rPr lang="en-US" sz="2000" dirty="0">
                <a:hlinkClick r:id="rId2"/>
              </a:rPr>
              <a:t>σπουδαίοι διαδικτυακοί πόροι </a:t>
            </a:r>
            <a:r>
              <a:rPr lang="en-US" sz="2000" dirty="0"/>
              <a:t>που μπορείτε να χρησιμοποιήσετε για να σας βοηθήσουν να πραγματοποιήσετε έναν ψηφιακό έλεγχο μάρκετινγκ. </a:t>
            </a:r>
            <a:endParaRPr lang="en-IE" dirty="0"/>
          </a:p>
        </p:txBody>
      </p:sp>
      <p:pic>
        <p:nvPicPr>
          <p:cNvPr id="1026" name="Picture 2">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400E4B82-8A7B-481E-8C51-C7DC3D68668F}"/>
              </a:ext>
            </a:extLst>
          </p:cNvPr>
          <p:cNvPicPr>
            <a:picLocks noChangeAspect="1" noChangeArrowheads="1"/>
          </p:cNvPicPr>
          <p:nvPr/>
        </p:nvPicPr>
        <p:blipFill>
          <a:blip r:embed="rId3" cstate="print">
            <a:extLst>
              <a:ext uri="{28A0092B-C50C-407E-A947-70E740481C1C}">
                <a14:useLocalDpi xmlns:a14="http://schemas.microsoft.com/office/drawing/2010/main" xmlns:mc="http://schemas.openxmlformats.org/markup-compatibility/2006" xmlns:p14="http://schemas.microsoft.com/office/powerpoint/2010/main" xmlns:a16="http://schemas.microsoft.com/office/drawing/2014/main" xmlns="" val="0"/>
              </a:ext>
            </a:extLst>
          </a:blip>
          <a:srcRect/>
          <a:stretch>
            <a:fillRect/>
          </a:stretch>
        </p:blipFill>
        <p:spPr bwMode="auto">
          <a:xfrm>
            <a:off x="6186878" y="2020959"/>
            <a:ext cx="6005122" cy="3359115"/>
          </a:xfrm>
          <a:prstGeom prst="rect">
            <a:avLst/>
          </a:prstGeom>
          <a:noFill/>
          <a:extLst>
            <a:ext uri="{909E8E84-426E-40DD-AFC4-6F175D3DCCD1}">
              <a14:hiddenFill xmlns:a14="http://schemas.microsoft.com/office/drawing/2010/main" xmlns:mc="http://schemas.openxmlformats.org/markup-compatibility/2006" xmlns:p14="http://schemas.microsoft.com/office/powerpoint/2010/main" xmlns:a16="http://schemas.microsoft.com/office/drawing/2014/main" xmlns="">
                <a:solidFill>
                  <a:srgbClr val="FFFFFF"/>
                </a:solidFill>
              </a14:hiddenFill>
            </a:ext>
          </a:extLst>
        </p:spPr>
      </p:pic>
      <p:sp>
        <p:nvSpPr>
          <p:cNvPr id="6" name="Text Placeholder 2">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781F2CED-0770-4334-A488-8E6DD768A44F}"/>
              </a:ext>
            </a:extLst>
          </p:cNvPr>
          <p:cNvSpPr txBox="1">
            <a:spLocks/>
          </p:cNvSpPr>
          <p:nvPr/>
        </p:nvSpPr>
        <p:spPr>
          <a:xfrm>
            <a:off x="0" y="25864"/>
            <a:ext cx="11260668" cy="6315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solidFill>
                  <a:schemeClr val="bg1"/>
                </a:solidFill>
              </a:rPr>
              <a:t>ΠΡΟΤΕΙΝΌΜΕΝΗ ΔΡΑΣΤΗΡΙΌΤΗΤΑ</a:t>
            </a:r>
            <a:r>
              <a:rPr lang="en-IE" dirty="0"/>
              <a:t>; </a:t>
            </a:r>
          </a:p>
        </p:txBody>
      </p:sp>
    </p:spTree>
    <p:extLst>
      <p:ext uri="{BB962C8B-B14F-4D97-AF65-F5344CB8AC3E}">
        <p14:creationId xmlns:p14="http://schemas.microsoft.com/office/powerpoint/2010/main" xmlns:mc="http://schemas.openxmlformats.org/markup-compatibility/2006" xmlns:a14="http://schemas.microsoft.com/office/drawing/2010/main" xmlns:a16="http://schemas.microsoft.com/office/drawing/2014/main" xmlns="" val="1440287049"/>
      </p:ext>
    </p:extLst>
  </p:cSld>
  <p:clrMapOvr>
    <a:masterClrMapping/>
  </p:clrMapOvr>
  <mc:AlternateContent xmlns:mc="http://schemas.openxmlformats.org/markup-compatibility/2006">
    <mc:Choice xmlns:p14="http://schemas.microsoft.com/office/powerpoint/2010/main" xmlns:a14="http://schemas.microsoft.com/office/drawing/2010/main" xmlns:a16="http://schemas.microsoft.com/office/drawing/2014/main" xmlns="" Requires="p14">
      <p:transition spd="slow" p14:dur="1500">
        <p:random/>
      </p:transition>
    </mc:Choice>
    <mc:Fallback>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4BE4E91B-0796-4720-B277-AA0A0BAF0503}"/>
              </a:ext>
            </a:extLst>
          </p:cNvPr>
          <p:cNvSpPr>
            <a:spLocks noGrp="1"/>
          </p:cNvSpPr>
          <p:nvPr>
            <p:ph type="sldNum" sz="quarter" idx="12"/>
          </p:nvPr>
        </p:nvSpPr>
        <p:spPr/>
        <p:txBody>
          <a:bodyPr/>
          <a:lstStyle/>
          <a:p>
            <a:fld id="{9C527BFA-2C0E-4CEC-B6A5-913A56FEF4B4}" type="slidenum">
              <a:rPr lang="fr-CA" smtClean="0"/>
              <a:pPr/>
              <a:t>11</a:t>
            </a:fld>
            <a:endParaRPr lang="fr-CA" dirty="0"/>
          </a:p>
        </p:txBody>
      </p:sp>
      <p:sp>
        <p:nvSpPr>
          <p:cNvPr id="4" name="Text Placeholder 3">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7DF51FA1-5327-433D-983B-D33C5BC37218}"/>
              </a:ext>
            </a:extLst>
          </p:cNvPr>
          <p:cNvSpPr>
            <a:spLocks noGrp="1"/>
          </p:cNvSpPr>
          <p:nvPr>
            <p:ph type="body" sz="quarter" idx="15"/>
          </p:nvPr>
        </p:nvSpPr>
        <p:spPr>
          <a:xfrm>
            <a:off x="4854804" y="4047610"/>
            <a:ext cx="7082673" cy="631527"/>
          </a:xfrm>
        </p:spPr>
        <p:txBody>
          <a:bodyPr/>
          <a:lstStyle/>
          <a:p>
            <a:r>
              <a:rPr lang="en-GB" sz="4400" dirty="0"/>
              <a:t>02. </a:t>
            </a:r>
            <a:r>
              <a:rPr lang="fr-FR" sz="4400" dirty="0"/>
              <a:t>Τεχνικές ψηφιακού μάρκετινγκ - Αφήγηση ιστοριών </a:t>
            </a:r>
          </a:p>
          <a:p>
            <a:endParaRPr lang="en-GB" sz="4400" dirty="0"/>
          </a:p>
        </p:txBody>
      </p:sp>
      <p:pic>
        <p:nvPicPr>
          <p:cNvPr id="6" name="Picture Placeholder 11" descr="A person standing in front of a building with columns&#10;&#10;Description automatically generated with low confidence">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07C108A7-B3F0-406C-82C9-92D4B30F66E1}"/>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xmlns:mc="http://schemas.openxmlformats.org/markup-compatibility/2006" xmlns:p14="http://schemas.microsoft.com/office/powerpoint/2010/main" xmlns:a16="http://schemas.microsoft.com/office/drawing/2014/main" xmlns=""/>
              </a:ext>
            </a:extLst>
          </a:blip>
          <a:srcRect t="29950" b="29950"/>
          <a:stretch/>
        </p:blipFill>
        <p:spPr>
          <a:xfrm>
            <a:off x="0" y="0"/>
            <a:ext cx="12192000" cy="6858000"/>
          </a:xfrm>
        </p:spPr>
      </p:pic>
      <p:sp>
        <p:nvSpPr>
          <p:cNvPr id="9" name="Rectangle 8">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60E06338-51E8-4EB9-AF6E-CB0E6EB8715F}"/>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10" name="Picture 9" descr="Logo&#10;&#10;Description automatically generated">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D9FBC833-90FB-4ED4-823A-3B99B5B0390B}"/>
              </a:ext>
            </a:extLst>
          </p:cNvPr>
          <p:cNvPicPr>
            <a:picLocks noChangeAspect="1"/>
          </p:cNvPicPr>
          <p:nvPr/>
        </p:nvPicPr>
        <p:blipFill>
          <a:blip r:embed="rId3" cstate="print">
            <a:extLst>
              <a:ext uri="{28A0092B-C50C-407E-A947-70E740481C1C}">
                <a14:useLocalDpi xmlns:a14="http://schemas.microsoft.com/office/drawing/2010/main" xmlns:mc="http://schemas.openxmlformats.org/markup-compatibility/2006" xmlns:p14="http://schemas.microsoft.com/office/powerpoint/2010/main" xmlns:a16="http://schemas.microsoft.com/office/drawing/2014/main" xmlns=""/>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xmlns:mc="http://schemas.openxmlformats.org/markup-compatibility/2006" xmlns:a14="http://schemas.microsoft.com/office/drawing/2010/main" xmlns:a16="http://schemas.microsoft.com/office/drawing/2014/main" xmlns="" val="1522058816"/>
      </p:ext>
    </p:extLst>
  </p:cSld>
  <p:clrMapOvr>
    <a:masterClrMapping/>
  </p:clrMapOvr>
  <mc:AlternateContent xmlns:mc="http://schemas.openxmlformats.org/markup-compatibility/2006">
    <mc:Choice xmlns:p14="http://schemas.microsoft.com/office/powerpoint/2010/main" xmlns:a14="http://schemas.microsoft.com/office/drawing/2010/main" xmlns:a16="http://schemas.microsoft.com/office/drawing/2014/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n standing at window in train passing hills, holding camera pointed at self, recording and talking">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D1EE97BB-CC18-445F-9ADC-16F3B92538F6}"/>
              </a:ext>
            </a:extLst>
          </p:cNvPr>
          <p:cNvPicPr>
            <a:picLocks noChangeAspect="1"/>
          </p:cNvPicPr>
          <p:nvPr/>
        </p:nvPicPr>
        <p:blipFill rotWithShape="1">
          <a:blip r:embed="rId2" cstate="print">
            <a:extLst>
              <a:ext uri="{BEBA8EAE-BF5A-486C-A8C5-ECC9F3942E4B}">
                <a14:imgProps xmlns:a14="http://schemas.microsoft.com/office/drawing/2010/main" xmlns:mc="http://schemas.openxmlformats.org/markup-compatibility/2006" xmlns:p14="http://schemas.microsoft.com/office/powerpoint/2010/main" xmlns:a16="http://schemas.microsoft.com/office/drawing/2014/main" xmlns="">
                  <a14:imgLayer r:embed="rId3">
                    <a14:imgEffect>
                      <a14:saturation sat="0"/>
                    </a14:imgEffect>
                  </a14:imgLayer>
                </a14:imgProps>
              </a:ext>
              <a:ext uri="{28A0092B-C50C-407E-A947-70E740481C1C}">
                <a14:useLocalDpi xmlns:a14="http://schemas.microsoft.com/office/drawing/2010/main" xmlns:mc="http://schemas.openxmlformats.org/markup-compatibility/2006" xmlns:p14="http://schemas.microsoft.com/office/powerpoint/2010/main" xmlns:a16="http://schemas.microsoft.com/office/drawing/2014/main" xmlns="" val="0"/>
              </a:ext>
            </a:extLst>
          </a:blip>
          <a:srcRect t="6449" r="1165" b="11160"/>
          <a:stretch/>
        </p:blipFill>
        <p:spPr>
          <a:xfrm flipH="1">
            <a:off x="0" y="0"/>
            <a:ext cx="12192000" cy="6858000"/>
          </a:xfrm>
          <a:prstGeom prst="rect">
            <a:avLst/>
          </a:prstGeom>
        </p:spPr>
      </p:pic>
      <p:sp>
        <p:nvSpPr>
          <p:cNvPr id="3" name="Slide Number Placeholder 2">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E1363495-31A8-47D1-A1D1-6B62B66BEB68}"/>
              </a:ext>
            </a:extLst>
          </p:cNvPr>
          <p:cNvSpPr>
            <a:spLocks noGrp="1"/>
          </p:cNvSpPr>
          <p:nvPr>
            <p:ph type="sldNum" sz="quarter" idx="12"/>
          </p:nvPr>
        </p:nvSpPr>
        <p:spPr/>
        <p:txBody>
          <a:bodyPr/>
          <a:lstStyle/>
          <a:p>
            <a:fld id="{9C527BFA-2C0E-4CEC-B6A5-913A56FEF4B4}" type="slidenum">
              <a:rPr lang="fr-CA" smtClean="0"/>
              <a:pPr/>
              <a:t>12</a:t>
            </a:fld>
            <a:endParaRPr lang="fr-CA" dirty="0"/>
          </a:p>
        </p:txBody>
      </p:sp>
      <p:sp>
        <p:nvSpPr>
          <p:cNvPr id="7" name="Google Shape;432;p39">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4E6DD671-9219-4DBD-99A1-A2DCD2F0870F}"/>
              </a:ext>
            </a:extLst>
          </p:cNvPr>
          <p:cNvSpPr txBox="1"/>
          <p:nvPr/>
        </p:nvSpPr>
        <p:spPr>
          <a:xfrm>
            <a:off x="4395538" y="4531708"/>
            <a:ext cx="7329224" cy="731640"/>
          </a:xfrm>
          <a:prstGeom prst="rect">
            <a:avLst/>
          </a:prstGeom>
          <a:solidFill>
            <a:srgbClr val="FBE000"/>
          </a:solidFill>
          <a:ln>
            <a:noFill/>
          </a:ln>
        </p:spPr>
        <p:txBody>
          <a:bodyPr spcFirstLastPara="1" wrap="square" lIns="57482" tIns="57482" rIns="57482" bIns="57482" anchor="t" anchorCtr="0">
            <a:spAutoFit/>
          </a:bodyPr>
          <a:lstStyle/>
          <a:p>
            <a:pPr algn="r"/>
            <a:r>
              <a:rPr lang="en-US" sz="2000" dirty="0">
                <a:solidFill>
                  <a:srgbClr val="E43794"/>
                </a:solidFill>
                <a:latin typeface="Avenir"/>
                <a:ea typeface="Avenir"/>
                <a:cs typeface="Avenir"/>
                <a:sym typeface="Avenir"/>
              </a:rPr>
              <a:t>"Η</a:t>
            </a:r>
            <a:r>
              <a:rPr lang="en-US" sz="1050" dirty="0">
                <a:solidFill>
                  <a:srgbClr val="E43794"/>
                </a:solidFill>
                <a:latin typeface="Avenir"/>
                <a:ea typeface="Avenir"/>
                <a:cs typeface="Avenir"/>
                <a:sym typeface="Avenir"/>
              </a:rPr>
              <a:t> </a:t>
            </a:r>
            <a:r>
              <a:rPr lang="en-US" sz="2000" dirty="0">
                <a:solidFill>
                  <a:srgbClr val="E43794"/>
                </a:solidFill>
                <a:latin typeface="Avenir"/>
                <a:ea typeface="Avenir"/>
                <a:cs typeface="Avenir"/>
                <a:sym typeface="Avenir"/>
              </a:rPr>
              <a:t>αφήγηση ιστοριών είναι ο πιο ισχυρός τρόπος για να </a:t>
            </a:r>
            <a:r>
              <a:rPr lang="en-US" sz="2000" dirty="0" err="1">
                <a:solidFill>
                  <a:srgbClr val="E43794"/>
                </a:solidFill>
                <a:latin typeface="Avenir"/>
                <a:ea typeface="Avenir"/>
                <a:cs typeface="Avenir"/>
                <a:sym typeface="Avenir"/>
              </a:rPr>
              <a:t>διαδώσουμε</a:t>
            </a:r>
            <a:r>
              <a:rPr lang="en-US" sz="2000" dirty="0">
                <a:solidFill>
                  <a:srgbClr val="E43794"/>
                </a:solidFill>
                <a:latin typeface="Avenir"/>
                <a:ea typeface="Avenir"/>
                <a:cs typeface="Avenir"/>
                <a:sym typeface="Avenir"/>
              </a:rPr>
              <a:t> </a:t>
            </a:r>
            <a:r>
              <a:rPr lang="en-US" sz="2000" dirty="0" err="1" smtClean="0">
                <a:solidFill>
                  <a:srgbClr val="E43794"/>
                </a:solidFill>
                <a:latin typeface="Avenir"/>
                <a:ea typeface="Avenir"/>
                <a:cs typeface="Avenir"/>
                <a:sym typeface="Avenir"/>
              </a:rPr>
              <a:t>ιδέες</a:t>
            </a:r>
            <a:r>
              <a:rPr lang="el-GR" sz="2000" dirty="0" smtClean="0">
                <a:solidFill>
                  <a:srgbClr val="E43794"/>
                </a:solidFill>
                <a:latin typeface="Avenir"/>
                <a:ea typeface="Avenir"/>
                <a:cs typeface="Avenir"/>
                <a:sym typeface="Avenir"/>
              </a:rPr>
              <a:t> στον</a:t>
            </a:r>
            <a:r>
              <a:rPr lang="en-US" sz="2000" dirty="0" smtClean="0">
                <a:solidFill>
                  <a:srgbClr val="E43794"/>
                </a:solidFill>
                <a:latin typeface="Avenir"/>
                <a:ea typeface="Avenir"/>
                <a:cs typeface="Avenir"/>
                <a:sym typeface="Avenir"/>
              </a:rPr>
              <a:t> </a:t>
            </a:r>
            <a:r>
              <a:rPr lang="en-US" sz="2000" dirty="0">
                <a:solidFill>
                  <a:srgbClr val="E43794"/>
                </a:solidFill>
                <a:latin typeface="Avenir"/>
                <a:ea typeface="Avenir"/>
                <a:cs typeface="Avenir"/>
                <a:sym typeface="Avenir"/>
              </a:rPr>
              <a:t>κόσμο </a:t>
            </a:r>
            <a:r>
              <a:rPr lang="en-US" sz="2000" dirty="0">
                <a:solidFill>
                  <a:srgbClr val="E43794"/>
                </a:solidFill>
                <a:latin typeface="Avenir"/>
                <a:ea typeface="Avenir"/>
                <a:cs typeface="Avenir"/>
                <a:sym typeface="Avenir"/>
              </a:rPr>
              <a:t>σήμερα. " </a:t>
            </a:r>
          </a:p>
        </p:txBody>
      </p:sp>
      <p:sp>
        <p:nvSpPr>
          <p:cNvPr id="9" name="TextBox 8">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5BFB0310-A816-4F83-A4BB-6F8D96BE7D65}"/>
              </a:ext>
            </a:extLst>
          </p:cNvPr>
          <p:cNvSpPr txBox="1"/>
          <p:nvPr/>
        </p:nvSpPr>
        <p:spPr>
          <a:xfrm>
            <a:off x="5506124" y="5632680"/>
            <a:ext cx="6218638" cy="523220"/>
          </a:xfrm>
          <a:prstGeom prst="rect">
            <a:avLst/>
          </a:prstGeom>
          <a:solidFill>
            <a:srgbClr val="FBE000"/>
          </a:solidFill>
        </p:spPr>
        <p:txBody>
          <a:bodyPr wrap="square">
            <a:spAutoFit/>
          </a:bodyPr>
          <a:lstStyle/>
          <a:p>
            <a:pPr marL="287442" indent="-211589" algn="r">
              <a:buClr>
                <a:srgbClr val="E43794"/>
              </a:buClr>
              <a:buSzPts val="1700"/>
              <a:buFont typeface="Avenir"/>
              <a:buChar char="-"/>
            </a:pPr>
            <a:r>
              <a:rPr lang="en-US" sz="2800" i="1" dirty="0">
                <a:solidFill>
                  <a:srgbClr val="E43794"/>
                </a:solidFill>
                <a:latin typeface="Avenir"/>
                <a:ea typeface="Avenir"/>
                <a:cs typeface="Avenir"/>
                <a:sym typeface="Avenir"/>
              </a:rPr>
              <a:t>Robert McKee</a:t>
            </a:r>
          </a:p>
        </p:txBody>
      </p:sp>
    </p:spTree>
    <p:extLst>
      <p:ext uri="{BB962C8B-B14F-4D97-AF65-F5344CB8AC3E}">
        <p14:creationId xmlns:p14="http://schemas.microsoft.com/office/powerpoint/2010/main" xmlns:mc="http://schemas.openxmlformats.org/markup-compatibility/2006" xmlns:a14="http://schemas.microsoft.com/office/drawing/2010/main" xmlns:a16="http://schemas.microsoft.com/office/drawing/2014/main" xmlns="" val="3983365443"/>
      </p:ext>
    </p:extLst>
  </p:cSld>
  <p:clrMapOvr>
    <a:masterClrMapping/>
  </p:clrMapOvr>
  <mc:AlternateContent xmlns:mc="http://schemas.openxmlformats.org/markup-compatibility/2006">
    <mc:Choice xmlns:p14="http://schemas.microsoft.com/office/powerpoint/2010/main" xmlns:a14="http://schemas.microsoft.com/office/drawing/2010/main" xmlns:a16="http://schemas.microsoft.com/office/drawing/2014/main" xmlns="" Requires="p14">
      <p:transition spd="slow" p14:dur="1500">
        <p:random/>
      </p:transition>
    </mc:Choice>
    <mc:Fallback>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mc="http://schemas.openxmlformats.org/markup-compatibility/2006" xmlns:p14="http://schemas.microsoft.com/office/powerpoint/2010/main" xmlns="" id="{5C506676-C180-434B-87B7-B9CD0DF86353}"/>
              </a:ext>
            </a:extLst>
          </p:cNvPr>
          <p:cNvSpPr>
            <a:spLocks noGrp="1"/>
          </p:cNvSpPr>
          <p:nvPr>
            <p:ph type="sldNum" sz="quarter" idx="14"/>
          </p:nvPr>
        </p:nvSpPr>
        <p:spPr/>
        <p:txBody>
          <a:bodyPr/>
          <a:lstStyle/>
          <a:p>
            <a:fld id="{9C527BFA-2C0E-4CEC-B6A5-913A56FEF4B4}" type="slidenum">
              <a:rPr lang="fr-CA" smtClean="0"/>
              <a:pPr/>
              <a:t>13</a:t>
            </a:fld>
            <a:endParaRPr lang="fr-CA" dirty="0"/>
          </a:p>
        </p:txBody>
      </p:sp>
      <p:sp>
        <p:nvSpPr>
          <p:cNvPr id="3" name="Text Placeholder 2">
            <a:extLst>
              <a:ext uri="{FF2B5EF4-FFF2-40B4-BE49-F238E27FC236}">
                <a16:creationId xmlns:a16="http://schemas.microsoft.com/office/drawing/2014/main" xmlns:mc="http://schemas.openxmlformats.org/markup-compatibility/2006" xmlns:p14="http://schemas.microsoft.com/office/powerpoint/2010/main" xmlns="" id="{837B87BC-5215-45EF-BCC9-9ADC96CD91EB}"/>
              </a:ext>
            </a:extLst>
          </p:cNvPr>
          <p:cNvSpPr>
            <a:spLocks noGrp="1"/>
          </p:cNvSpPr>
          <p:nvPr>
            <p:ph type="body" sz="quarter" idx="15"/>
          </p:nvPr>
        </p:nvSpPr>
        <p:spPr>
          <a:xfrm>
            <a:off x="465666" y="1052682"/>
            <a:ext cx="11260668" cy="631527"/>
          </a:xfrm>
        </p:spPr>
        <p:txBody>
          <a:bodyPr/>
          <a:lstStyle/>
          <a:p>
            <a:r>
              <a:rPr lang="en-IE" sz="3200" dirty="0"/>
              <a:t>Τι είναι το Storytelling και πώς σχετίζεται με το μάρκετινγκ;</a:t>
            </a:r>
          </a:p>
        </p:txBody>
      </p:sp>
      <p:sp>
        <p:nvSpPr>
          <p:cNvPr id="4" name="Text Placeholder 3">
            <a:extLst>
              <a:ext uri="{FF2B5EF4-FFF2-40B4-BE49-F238E27FC236}">
                <a16:creationId xmlns:a16="http://schemas.microsoft.com/office/drawing/2014/main" xmlns:mc="http://schemas.openxmlformats.org/markup-compatibility/2006" xmlns:p14="http://schemas.microsoft.com/office/powerpoint/2010/main" xmlns="" id="{1984C4DD-9D3A-4677-AF71-95CA8BE43F16}"/>
              </a:ext>
            </a:extLst>
          </p:cNvPr>
          <p:cNvSpPr>
            <a:spLocks noGrp="1"/>
          </p:cNvSpPr>
          <p:nvPr>
            <p:ph type="body" sz="quarter" idx="17"/>
          </p:nvPr>
        </p:nvSpPr>
        <p:spPr>
          <a:xfrm>
            <a:off x="465668" y="2133599"/>
            <a:ext cx="11260666" cy="3996267"/>
          </a:xfrm>
        </p:spPr>
        <p:txBody>
          <a:bodyPr/>
          <a:lstStyle/>
          <a:p>
            <a:pPr marL="342900" indent="-342900">
              <a:buFontTx/>
              <a:buChar char="-"/>
            </a:pPr>
            <a:r>
              <a:rPr lang="en-GB" sz="2000" dirty="0"/>
              <a:t>Η αφήγηση ιστοριών είναι η διαδικασία της δημιουργίας μιας </a:t>
            </a:r>
            <a:r>
              <a:rPr lang="en-GB" sz="2000" b="1" dirty="0">
                <a:solidFill>
                  <a:srgbClr val="E43794"/>
                </a:solidFill>
              </a:rPr>
              <a:t>σύνδεσης με τον </a:t>
            </a:r>
            <a:r>
              <a:rPr lang="en-GB" sz="2000" dirty="0"/>
              <a:t>πελάτη πρώτα, και η πώληση ενός προϊόντος μετά.</a:t>
            </a:r>
          </a:p>
          <a:p>
            <a:pPr marL="342900" indent="-342900">
              <a:buFontTx/>
              <a:buChar char="-"/>
            </a:pPr>
            <a:endParaRPr lang="en-GB" sz="1800" dirty="0"/>
          </a:p>
          <a:p>
            <a:pPr marL="342900" indent="-342900">
              <a:buFontTx/>
              <a:buChar char="-"/>
            </a:pPr>
            <a:r>
              <a:rPr lang="en-GB" sz="2000" dirty="0"/>
              <a:t>Με την επιδέξια συγγραφή, ωστόσο, δημιουργείται μια ιστορία που όχι μόνο συνδέεται με τους πελάτες, αλλά καθιερώνει την εταιρεία ως </a:t>
            </a:r>
            <a:r>
              <a:rPr lang="en-GB" sz="2000" b="1" dirty="0">
                <a:solidFill>
                  <a:srgbClr val="E43794"/>
                </a:solidFill>
              </a:rPr>
              <a:t>πηγή εμπιστοσύνης.</a:t>
            </a:r>
          </a:p>
          <a:p>
            <a:pPr marL="342900" indent="-342900">
              <a:buFontTx/>
              <a:buChar char="-"/>
            </a:pPr>
            <a:endParaRPr lang="en-GB" sz="1800" b="1" dirty="0">
              <a:solidFill>
                <a:srgbClr val="E43794"/>
              </a:solidFill>
            </a:endParaRPr>
          </a:p>
          <a:p>
            <a:pPr marL="342900" indent="-342900">
              <a:buFontTx/>
              <a:buChar char="-"/>
            </a:pPr>
            <a:r>
              <a:rPr lang="en-GB" sz="2000" dirty="0"/>
              <a:t>Ο πελάτης </a:t>
            </a:r>
            <a:r>
              <a:rPr lang="en-GB" sz="2000" b="1" dirty="0">
                <a:solidFill>
                  <a:srgbClr val="E43794"/>
                </a:solidFill>
              </a:rPr>
              <a:t>συνδέεται συναισθηματικά </a:t>
            </a:r>
            <a:r>
              <a:rPr lang="en-GB" sz="2000" dirty="0"/>
              <a:t>με την ιστορία και το μήνυμα θεωρείται </a:t>
            </a:r>
            <a:r>
              <a:rPr lang="en-GB" sz="2000" b="1" dirty="0">
                <a:solidFill>
                  <a:srgbClr val="E43794"/>
                </a:solidFill>
              </a:rPr>
              <a:t>γνήσιο</a:t>
            </a:r>
            <a:r>
              <a:rPr lang="en-GB" sz="2000" dirty="0"/>
              <a:t>. Ακόμη και αν ο πελάτης γνωρίζει ότι η ιστορία χρησιμοποιείται για να πουλήσει τελικά κάτι, εξακολουθεί να είναι πιο πρόθυμος να αγοράσει με βάση τη σύνδεση που έκανε μέσω της ιστορίας.</a:t>
            </a:r>
          </a:p>
          <a:p>
            <a:endParaRPr lang="en-IE" sz="2000" dirty="0"/>
          </a:p>
        </p:txBody>
      </p:sp>
      <p:sp>
        <p:nvSpPr>
          <p:cNvPr id="5" name="TextBox 4">
            <a:extLst>
              <a:ext uri="{FF2B5EF4-FFF2-40B4-BE49-F238E27FC236}">
                <a16:creationId xmlns:a16="http://schemas.microsoft.com/office/drawing/2014/main" xmlns:mc="http://schemas.openxmlformats.org/markup-compatibility/2006" xmlns:p14="http://schemas.microsoft.com/office/powerpoint/2010/main" xmlns="" id="{A092809F-9149-490F-90D0-EE01447158E8}"/>
              </a:ext>
            </a:extLst>
          </p:cNvPr>
          <p:cNvSpPr txBox="1"/>
          <p:nvPr/>
        </p:nvSpPr>
        <p:spPr>
          <a:xfrm>
            <a:off x="764666" y="5194489"/>
            <a:ext cx="10609913" cy="1015663"/>
          </a:xfrm>
          <a:prstGeom prst="rect">
            <a:avLst/>
          </a:prstGeom>
          <a:solidFill>
            <a:srgbClr val="FBE000"/>
          </a:solidFill>
        </p:spPr>
        <p:txBody>
          <a:bodyPr wrap="square" rtlCol="0">
            <a:spAutoFit/>
          </a:bodyPr>
          <a:lstStyle/>
          <a:p>
            <a:r>
              <a:rPr lang="en-IE" sz="2000" dirty="0"/>
              <a:t>Η αφήγηση ιστοριών είναι ένα πραγματικά σημαντικό στοιχείο σε αυτό το εκπαιδευτικό πρόγραμμα, παρακαλούμε δείτε την Ενότητα 3 για περισσότερες πληροφορίες σχετικά με αυτό το θέμα.</a:t>
            </a:r>
          </a:p>
        </p:txBody>
      </p:sp>
    </p:spTree>
    <p:extLst>
      <p:ext uri="{BB962C8B-B14F-4D97-AF65-F5344CB8AC3E}">
        <p14:creationId xmlns:p14="http://schemas.microsoft.com/office/powerpoint/2010/main" xmlns:mc="http://schemas.openxmlformats.org/markup-compatibility/2006" xmlns:a16="http://schemas.microsoft.com/office/drawing/2014/main" xmlns="" val="3094093327"/>
      </p:ext>
    </p:extLst>
  </p:cSld>
  <p:clrMapOvr>
    <a:masterClrMapping/>
  </p:clrMapOvr>
  <mc:AlternateContent xmlns:mc="http://schemas.openxmlformats.org/markup-compatibility/2006">
    <mc:Choice xmlns:p14="http://schemas.microsoft.com/office/powerpoint/2010/main" xmlns:a16="http://schemas.microsoft.com/office/drawing/2014/main" xmlns="" Requires="p14">
      <p:transition spd="slow" p14:dur="1500">
        <p:random/>
      </p:transition>
    </mc:Choice>
    <mc:Fallback>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10;&#10;Description automatically generated">
            <a:extLst>
              <a:ext uri="{FF2B5EF4-FFF2-40B4-BE49-F238E27FC236}">
                <a16:creationId xmlns:a16="http://schemas.microsoft.com/office/drawing/2014/main" xmlns:mc="http://schemas.openxmlformats.org/markup-compatibility/2006" xmlns:p14="http://schemas.microsoft.com/office/powerpoint/2010/main" xmlns:a1611="http://schemas.microsoft.com/office/drawing/2016/11/main" xmlns:a14="http://schemas.microsoft.com/office/drawing/2010/main" xmlns="" id="{06B35288-71B9-49F3-95D7-111C730A9C85}"/>
              </a:ext>
            </a:extLst>
          </p:cNvPr>
          <p:cNvPicPr>
            <a:picLocks noGrp="1" noChangeAspect="1"/>
          </p:cNvPicPr>
          <p:nvPr>
            <p:ph type="pic" sz="quarter" idx="10"/>
          </p:nvPr>
        </p:nvPicPr>
        <p:blipFill>
          <a:blip r:embed="rId2" cstate="print">
            <a:extLst>
              <a:ext uri="{28A0092B-C50C-407E-A947-70E740481C1C}">
                <a14:useLocalDpi xmlns:a14="http://schemas.microsoft.com/office/drawing/2010/main" xmlns:mc="http://schemas.openxmlformats.org/markup-compatibility/2006" xmlns:p14="http://schemas.microsoft.com/office/powerpoint/2010/main" xmlns:a1611="http://schemas.microsoft.com/office/drawing/2016/11/main" xmlns:a16="http://schemas.microsoft.com/office/drawing/2014/main" xmlns="" val="0"/>
              </a:ext>
              <a:ext uri="{837473B0-CC2E-450A-ABE3-18F120FF3D39}">
                <a1611:picAttrSrcUrl xmlns:a1611="http://schemas.microsoft.com/office/drawing/2016/11/main" xmlns:mc="http://schemas.openxmlformats.org/markup-compatibility/2006" xmlns:p14="http://schemas.microsoft.com/office/powerpoint/2010/main" xmlns:a14="http://schemas.microsoft.com/office/drawing/2010/main" xmlns:a16="http://schemas.microsoft.com/office/drawing/2014/main" xmlns="" r:id="rId3"/>
              </a:ext>
            </a:extLst>
          </a:blip>
          <a:srcRect t="27111" b="27111"/>
          <a:stretch>
            <a:fillRect/>
          </a:stretch>
        </p:blipFill>
        <p:spPr>
          <a:xfrm>
            <a:off x="0" y="-42863"/>
            <a:ext cx="12192000" cy="3136901"/>
          </a:xfrm>
        </p:spPr>
      </p:pic>
      <p:sp>
        <p:nvSpPr>
          <p:cNvPr id="3" name="Slide Number Placeholder 2">
            <a:extLst>
              <a:ext uri="{FF2B5EF4-FFF2-40B4-BE49-F238E27FC236}">
                <a16:creationId xmlns:a16="http://schemas.microsoft.com/office/drawing/2014/main" xmlns:mc="http://schemas.openxmlformats.org/markup-compatibility/2006" xmlns:p14="http://schemas.microsoft.com/office/powerpoint/2010/main" xmlns:a1611="http://schemas.microsoft.com/office/drawing/2016/11/main" xmlns:a14="http://schemas.microsoft.com/office/drawing/2010/main" xmlns="" id="{FB5D4719-C1E5-427C-80DD-87FA07D82658}"/>
              </a:ext>
            </a:extLst>
          </p:cNvPr>
          <p:cNvSpPr>
            <a:spLocks noGrp="1"/>
          </p:cNvSpPr>
          <p:nvPr>
            <p:ph type="sldNum" sz="quarter" idx="16"/>
          </p:nvPr>
        </p:nvSpPr>
        <p:spPr/>
        <p:txBody>
          <a:bodyPr/>
          <a:lstStyle/>
          <a:p>
            <a:fld id="{9C527BFA-2C0E-4CEC-B6A5-913A56FEF4B4}" type="slidenum">
              <a:rPr lang="fr-CA" smtClean="0"/>
              <a:pPr/>
              <a:t>14</a:t>
            </a:fld>
            <a:endParaRPr lang="fr-CA" dirty="0"/>
          </a:p>
        </p:txBody>
      </p:sp>
      <p:sp>
        <p:nvSpPr>
          <p:cNvPr id="4" name="Text Placeholder 3">
            <a:extLst>
              <a:ext uri="{FF2B5EF4-FFF2-40B4-BE49-F238E27FC236}">
                <a16:creationId xmlns:a16="http://schemas.microsoft.com/office/drawing/2014/main" xmlns:mc="http://schemas.openxmlformats.org/markup-compatibility/2006" xmlns:p14="http://schemas.microsoft.com/office/powerpoint/2010/main" xmlns:a1611="http://schemas.microsoft.com/office/drawing/2016/11/main" xmlns:a14="http://schemas.microsoft.com/office/drawing/2010/main" xmlns="" id="{67D9127E-20BC-4035-A3B8-C8472E973152}"/>
              </a:ext>
            </a:extLst>
          </p:cNvPr>
          <p:cNvSpPr>
            <a:spLocks noGrp="1"/>
          </p:cNvSpPr>
          <p:nvPr>
            <p:ph type="body" sz="quarter" idx="15"/>
          </p:nvPr>
        </p:nvSpPr>
        <p:spPr/>
        <p:txBody>
          <a:bodyPr/>
          <a:lstStyle/>
          <a:p>
            <a:r>
              <a:rPr lang="en-IE" dirty="0"/>
              <a:t>Τι είναι η ψηφιακή αφήγηση; Και γιατί είναι μια ισχυρή τεχνική μάρκετινγκ;</a:t>
            </a:r>
          </a:p>
          <a:p>
            <a:endParaRPr lang="en-IE" dirty="0"/>
          </a:p>
        </p:txBody>
      </p:sp>
      <p:sp>
        <p:nvSpPr>
          <p:cNvPr id="5" name="Text Placeholder 4">
            <a:extLst>
              <a:ext uri="{FF2B5EF4-FFF2-40B4-BE49-F238E27FC236}">
                <a16:creationId xmlns:a16="http://schemas.microsoft.com/office/drawing/2014/main" xmlns:mc="http://schemas.openxmlformats.org/markup-compatibility/2006" xmlns:p14="http://schemas.microsoft.com/office/powerpoint/2010/main" xmlns:a1611="http://schemas.microsoft.com/office/drawing/2016/11/main" xmlns:a14="http://schemas.microsoft.com/office/drawing/2010/main" xmlns="" id="{023E5086-E77D-4BC7-BD1D-FC80402FD056}"/>
              </a:ext>
            </a:extLst>
          </p:cNvPr>
          <p:cNvSpPr>
            <a:spLocks noGrp="1"/>
          </p:cNvSpPr>
          <p:nvPr>
            <p:ph type="body" sz="quarter" idx="17"/>
          </p:nvPr>
        </p:nvSpPr>
        <p:spPr>
          <a:xfrm>
            <a:off x="585787" y="4808197"/>
            <a:ext cx="11020426" cy="1663610"/>
          </a:xfrm>
        </p:spPr>
        <p:txBody>
          <a:bodyPr/>
          <a:lstStyle/>
          <a:p>
            <a:r>
              <a:rPr lang="en-US" sz="2000" dirty="0"/>
              <a:t>Η ψηφιακή αφήγηση είναι μια νέα μέθοδος για τους οργανισμούς να προσελκύσουν θεατές στον ιστότοπό τους χρησιμοποιώντας τεχνικές αφήγησης και ψηφιακή τεχνολογία. Αντί να αφηγούνται την ιστορία τους χρησιμοποιώντας μια μέθοδο, όπως βίντεο ή κείμενο, οι εταιρείες χρησιμοποιούν αυτά τα στοιχεία καθώς και εικόνες, ηχογραφημένο ήχο, κινούμενα σχέδια και μουσική.</a:t>
            </a:r>
            <a:endParaRPr lang="en-IE" sz="2000" dirty="0"/>
          </a:p>
        </p:txBody>
      </p:sp>
      <p:sp>
        <p:nvSpPr>
          <p:cNvPr id="8" name="TextBox 7">
            <a:extLst>
              <a:ext uri="{FF2B5EF4-FFF2-40B4-BE49-F238E27FC236}">
                <a16:creationId xmlns:a16="http://schemas.microsoft.com/office/drawing/2014/main" xmlns:mc="http://schemas.openxmlformats.org/markup-compatibility/2006" xmlns:p14="http://schemas.microsoft.com/office/powerpoint/2010/main" xmlns:a1611="http://schemas.microsoft.com/office/drawing/2016/11/main" xmlns:a14="http://schemas.microsoft.com/office/drawing/2010/main" xmlns="" id="{D80C64C3-B6C2-4FB2-B886-31C0D589E91B}"/>
              </a:ext>
            </a:extLst>
          </p:cNvPr>
          <p:cNvSpPr txBox="1"/>
          <p:nvPr/>
        </p:nvSpPr>
        <p:spPr>
          <a:xfrm>
            <a:off x="8916165" y="6347794"/>
            <a:ext cx="3186351" cy="307777"/>
          </a:xfrm>
          <a:prstGeom prst="rect">
            <a:avLst/>
          </a:prstGeom>
          <a:noFill/>
        </p:spPr>
        <p:txBody>
          <a:bodyPr wrap="square" rtlCol="0">
            <a:spAutoFit/>
          </a:bodyPr>
          <a:lstStyle/>
          <a:p>
            <a:r>
              <a:rPr lang="en-IE" sz="1400" b="1" dirty="0">
                <a:solidFill>
                  <a:srgbClr val="414140"/>
                </a:solidFill>
              </a:rPr>
              <a:t>Πηγή: </a:t>
            </a:r>
            <a:r>
              <a:rPr lang="en-US" sz="1400" dirty="0">
                <a:hlinkClick r:id="rId4"/>
              </a:rPr>
              <a:t>ifamemedia.com</a:t>
            </a:r>
            <a:endParaRPr lang="en-IE" sz="1400" dirty="0"/>
          </a:p>
        </p:txBody>
      </p:sp>
    </p:spTree>
    <p:extLst>
      <p:ext uri="{BB962C8B-B14F-4D97-AF65-F5344CB8AC3E}">
        <p14:creationId xmlns:p14="http://schemas.microsoft.com/office/powerpoint/2010/main" xmlns:mc="http://schemas.openxmlformats.org/markup-compatibility/2006" xmlns:a1611="http://schemas.microsoft.com/office/drawing/2016/11/main" xmlns:a14="http://schemas.microsoft.com/office/drawing/2010/main" xmlns:a16="http://schemas.microsoft.com/office/drawing/2014/main" xmlns="" val="2350086861"/>
      </p:ext>
    </p:extLst>
  </p:cSld>
  <p:clrMapOvr>
    <a:masterClrMapping/>
  </p:clrMapOvr>
  <mc:AlternateContent xmlns:mc="http://schemas.openxmlformats.org/markup-compatibility/2006">
    <mc:Choice xmlns:p14="http://schemas.microsoft.com/office/powerpoint/2010/main" xmlns:a1611="http://schemas.microsoft.com/office/drawing/2016/11/main" xmlns:a14="http://schemas.microsoft.com/office/drawing/2010/main" xmlns:a16="http://schemas.microsoft.com/office/drawing/2014/main" xmlns="" Requires="p14">
      <p:transition spd="slow" p14:dur="1500">
        <p:random/>
      </p:transition>
    </mc:Choice>
    <mc:Fallback>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Text&#10;&#10;Description automatically generated">
            <a:extLst>
              <a:ext uri="{FF2B5EF4-FFF2-40B4-BE49-F238E27FC236}">
                <a16:creationId xmlns:a16="http://schemas.microsoft.com/office/drawing/2014/main" xmlns:mc="http://schemas.openxmlformats.org/markup-compatibility/2006" xmlns:p14="http://schemas.microsoft.com/office/powerpoint/2010/main" xmlns:a1611="http://schemas.microsoft.com/office/drawing/2016/11/main" xmlns:a14="http://schemas.microsoft.com/office/drawing/2010/main" xmlns="" id="{AF99FABB-ACE9-45C2-81B4-ECB14B94F1EB}"/>
              </a:ext>
            </a:extLst>
          </p:cNvPr>
          <p:cNvPicPr>
            <a:picLocks noGrp="1" noChangeAspect="1"/>
          </p:cNvPicPr>
          <p:nvPr>
            <p:ph type="pic" sz="quarter" idx="10"/>
          </p:nvPr>
        </p:nvPicPr>
        <p:blipFill>
          <a:blip r:embed="rId2" cstate="print">
            <a:extLst>
              <a:ext uri="{28A0092B-C50C-407E-A947-70E740481C1C}">
                <a14:useLocalDpi xmlns:a14="http://schemas.microsoft.com/office/drawing/2010/main" xmlns:mc="http://schemas.openxmlformats.org/markup-compatibility/2006" xmlns:p14="http://schemas.microsoft.com/office/powerpoint/2010/main" xmlns:a1611="http://schemas.microsoft.com/office/drawing/2016/11/main" xmlns:a16="http://schemas.microsoft.com/office/drawing/2014/main" xmlns="" val="0"/>
              </a:ext>
              <a:ext uri="{837473B0-CC2E-450A-ABE3-18F120FF3D39}">
                <a1611:picAttrSrcUrl xmlns:a1611="http://schemas.microsoft.com/office/drawing/2016/11/main" xmlns:mc="http://schemas.openxmlformats.org/markup-compatibility/2006" xmlns:p14="http://schemas.microsoft.com/office/powerpoint/2010/main" xmlns:a14="http://schemas.microsoft.com/office/drawing/2010/main" xmlns:a16="http://schemas.microsoft.com/office/drawing/2014/main" xmlns="" r:id="rId3"/>
              </a:ext>
            </a:extLst>
          </a:blip>
          <a:srcRect t="1923" b="1923"/>
          <a:stretch>
            <a:fillRect/>
          </a:stretch>
        </p:blipFill>
        <p:spPr>
          <a:xfrm>
            <a:off x="0" y="-2"/>
            <a:ext cx="12192003" cy="6858002"/>
          </a:xfrm>
        </p:spPr>
      </p:pic>
      <p:sp>
        <p:nvSpPr>
          <p:cNvPr id="3" name="Slide Number Placeholder 2">
            <a:extLst>
              <a:ext uri="{FF2B5EF4-FFF2-40B4-BE49-F238E27FC236}">
                <a16:creationId xmlns:a16="http://schemas.microsoft.com/office/drawing/2014/main" xmlns:mc="http://schemas.openxmlformats.org/markup-compatibility/2006" xmlns:p14="http://schemas.microsoft.com/office/powerpoint/2010/main" xmlns:a1611="http://schemas.microsoft.com/office/drawing/2016/11/main" xmlns:a14="http://schemas.microsoft.com/office/drawing/2010/main" xmlns="" id="{5107AEAD-C129-4D8F-AE43-08BD0480CB25}"/>
              </a:ext>
            </a:extLst>
          </p:cNvPr>
          <p:cNvSpPr>
            <a:spLocks noGrp="1"/>
          </p:cNvSpPr>
          <p:nvPr>
            <p:ph type="sldNum" sz="quarter" idx="12"/>
          </p:nvPr>
        </p:nvSpPr>
        <p:spPr/>
        <p:txBody>
          <a:bodyPr/>
          <a:lstStyle/>
          <a:p>
            <a:fld id="{9C527BFA-2C0E-4CEC-B6A5-913A56FEF4B4}" type="slidenum">
              <a:rPr lang="fr-CA" smtClean="0"/>
              <a:pPr/>
              <a:t>15</a:t>
            </a:fld>
            <a:endParaRPr lang="fr-CA" dirty="0"/>
          </a:p>
        </p:txBody>
      </p:sp>
      <p:sp>
        <p:nvSpPr>
          <p:cNvPr id="4" name="Text Placeholder 3">
            <a:extLst>
              <a:ext uri="{FF2B5EF4-FFF2-40B4-BE49-F238E27FC236}">
                <a16:creationId xmlns:a16="http://schemas.microsoft.com/office/drawing/2014/main" xmlns:mc="http://schemas.openxmlformats.org/markup-compatibility/2006" xmlns:p14="http://schemas.microsoft.com/office/powerpoint/2010/main" xmlns:a1611="http://schemas.microsoft.com/office/drawing/2016/11/main" xmlns:a14="http://schemas.microsoft.com/office/drawing/2010/main" xmlns="" id="{0D0F1185-B206-469D-8EE7-899F193661A4}"/>
              </a:ext>
            </a:extLst>
          </p:cNvPr>
          <p:cNvSpPr>
            <a:spLocks noGrp="1"/>
          </p:cNvSpPr>
          <p:nvPr>
            <p:ph type="body" sz="quarter" idx="15"/>
          </p:nvPr>
        </p:nvSpPr>
        <p:spPr/>
        <p:txBody>
          <a:bodyPr/>
          <a:lstStyle/>
          <a:p>
            <a:r>
              <a:rPr lang="en-IE" dirty="0"/>
              <a:t>Αφήγηση ιστοριών για το μάρκετινγκ</a:t>
            </a:r>
          </a:p>
        </p:txBody>
      </p:sp>
      <p:sp>
        <p:nvSpPr>
          <p:cNvPr id="5" name="Text Placeholder 4">
            <a:extLst>
              <a:ext uri="{FF2B5EF4-FFF2-40B4-BE49-F238E27FC236}">
                <a16:creationId xmlns:a16="http://schemas.microsoft.com/office/drawing/2014/main" xmlns:mc="http://schemas.openxmlformats.org/markup-compatibility/2006" xmlns:p14="http://schemas.microsoft.com/office/powerpoint/2010/main" xmlns:a1611="http://schemas.microsoft.com/office/drawing/2016/11/main" xmlns:a14="http://schemas.microsoft.com/office/drawing/2010/main" xmlns="" id="{542ED483-29F5-43CC-8A1C-FCF192B7CA92}"/>
              </a:ext>
            </a:extLst>
          </p:cNvPr>
          <p:cNvSpPr>
            <a:spLocks noGrp="1"/>
          </p:cNvSpPr>
          <p:nvPr>
            <p:ph type="body" sz="quarter" idx="17"/>
          </p:nvPr>
        </p:nvSpPr>
        <p:spPr/>
        <p:txBody>
          <a:bodyPr/>
          <a:lstStyle/>
          <a:p>
            <a:r>
              <a:rPr lang="en-US" sz="2000" b="0" i="0" dirty="0">
                <a:solidFill>
                  <a:srgbClr val="000000"/>
                </a:solidFill>
                <a:effectLst/>
                <a:latin typeface="Nunito Sans" pitchFamily="2" charset="0"/>
              </a:rPr>
              <a:t>Η αφήγηση ιστοριών στο μάρκετινγκ είναι ζωτικής σημασίας για την επιτυχία της μάρκας σας, λόγω της δύναμης δημιουργίας δεσμών που εμπεριέχει. Η αφήγηση ιστοριών μάρκας είναι ένας συγκεκριμένος τύπος μάρκετινγκ περιεχομένου που μας προσελκύει συναισθηματικά.</a:t>
            </a:r>
            <a:endParaRPr lang="en-IE" sz="2000" dirty="0"/>
          </a:p>
        </p:txBody>
      </p:sp>
    </p:spTree>
    <p:extLst>
      <p:ext uri="{BB962C8B-B14F-4D97-AF65-F5344CB8AC3E}">
        <p14:creationId xmlns:p14="http://schemas.microsoft.com/office/powerpoint/2010/main" xmlns:mc="http://schemas.openxmlformats.org/markup-compatibility/2006" xmlns:a1611="http://schemas.microsoft.com/office/drawing/2016/11/main" xmlns:a14="http://schemas.microsoft.com/office/drawing/2010/main" xmlns:a16="http://schemas.microsoft.com/office/drawing/2014/main" xmlns="" val="2019631930"/>
      </p:ext>
    </p:extLst>
  </p:cSld>
  <p:clrMapOvr>
    <a:masterClrMapping/>
  </p:clrMapOvr>
  <mc:AlternateContent xmlns:mc="http://schemas.openxmlformats.org/markup-compatibility/2006">
    <mc:Choice xmlns:p14="http://schemas.microsoft.com/office/powerpoint/2010/main" xmlns:a1611="http://schemas.microsoft.com/office/drawing/2016/11/main" xmlns:a14="http://schemas.microsoft.com/office/drawing/2010/main" xmlns:a16="http://schemas.microsoft.com/office/drawing/2014/main" xmlns="" Requires="p14">
      <p:transition spd="slow" p14:dur="1500">
        <p:random/>
      </p:transition>
    </mc:Choice>
    <mc:Fallback>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mc="http://schemas.openxmlformats.org/markup-compatibility/2006" xmlns:p14="http://schemas.microsoft.com/office/powerpoint/2010/main" xmlns="" id="{52AC6415-6397-493E-A9EC-946208651CFF}"/>
              </a:ext>
            </a:extLst>
          </p:cNvPr>
          <p:cNvSpPr>
            <a:spLocks noGrp="1"/>
          </p:cNvSpPr>
          <p:nvPr>
            <p:ph type="sldNum" sz="quarter" idx="14"/>
          </p:nvPr>
        </p:nvSpPr>
        <p:spPr/>
        <p:txBody>
          <a:bodyPr/>
          <a:lstStyle/>
          <a:p>
            <a:fld id="{9C527BFA-2C0E-4CEC-B6A5-913A56FEF4B4}" type="slidenum">
              <a:rPr lang="fr-CA" smtClean="0"/>
              <a:pPr/>
              <a:t>16</a:t>
            </a:fld>
            <a:endParaRPr lang="fr-CA" dirty="0"/>
          </a:p>
        </p:txBody>
      </p:sp>
      <p:sp>
        <p:nvSpPr>
          <p:cNvPr id="3" name="Text Placeholder 2">
            <a:extLst>
              <a:ext uri="{FF2B5EF4-FFF2-40B4-BE49-F238E27FC236}">
                <a16:creationId xmlns:a16="http://schemas.microsoft.com/office/drawing/2014/main" xmlns:mc="http://schemas.openxmlformats.org/markup-compatibility/2006" xmlns:p14="http://schemas.microsoft.com/office/powerpoint/2010/main" xmlns="" id="{C777DF3C-F5F2-461C-A748-BC64CC35AA91}"/>
              </a:ext>
            </a:extLst>
          </p:cNvPr>
          <p:cNvSpPr>
            <a:spLocks noGrp="1"/>
          </p:cNvSpPr>
          <p:nvPr>
            <p:ph type="body" sz="quarter" idx="15"/>
          </p:nvPr>
        </p:nvSpPr>
        <p:spPr/>
        <p:txBody>
          <a:bodyPr/>
          <a:lstStyle/>
          <a:p>
            <a:r>
              <a:rPr lang="en-US" dirty="0"/>
              <a:t>Τι είδους ιστορίες θα μπορούσατε να πείτε... </a:t>
            </a:r>
          </a:p>
          <a:p>
            <a:endParaRPr lang="en-IE" dirty="0"/>
          </a:p>
        </p:txBody>
      </p:sp>
      <p:sp>
        <p:nvSpPr>
          <p:cNvPr id="4" name="Text Placeholder 3">
            <a:extLst>
              <a:ext uri="{FF2B5EF4-FFF2-40B4-BE49-F238E27FC236}">
                <a16:creationId xmlns:a16="http://schemas.microsoft.com/office/drawing/2014/main" xmlns:mc="http://schemas.openxmlformats.org/markup-compatibility/2006" xmlns:p14="http://schemas.microsoft.com/office/powerpoint/2010/main" xmlns="" id="{B3B2F67C-E95A-40CB-81BB-D006E5DCCC94}"/>
              </a:ext>
            </a:extLst>
          </p:cNvPr>
          <p:cNvSpPr>
            <a:spLocks noGrp="1"/>
          </p:cNvSpPr>
          <p:nvPr>
            <p:ph type="body" sz="quarter" idx="17"/>
          </p:nvPr>
        </p:nvSpPr>
        <p:spPr/>
        <p:txBody>
          <a:bodyPr/>
          <a:lstStyle/>
          <a:p>
            <a:pPr marL="342900" indent="-342900">
              <a:buClr>
                <a:srgbClr val="D17C30"/>
              </a:buClr>
              <a:buFont typeface="Wingdings" panose="05000000000000000000" pitchFamily="2" charset="2"/>
              <a:buChar char="Ø"/>
            </a:pPr>
            <a:r>
              <a:rPr lang="en-US" sz="2400" b="1" dirty="0">
                <a:solidFill>
                  <a:srgbClr val="21202E"/>
                </a:solidFill>
                <a:latin typeface="Calibri" charset="0"/>
                <a:ea typeface="Calibri" charset="0"/>
                <a:cs typeface="Calibri" charset="0"/>
              </a:rPr>
              <a:t>Ξεκινήστε με την προσωπική σας ιστορία: </a:t>
            </a:r>
            <a:r>
              <a:rPr lang="en-US" sz="2400" dirty="0">
                <a:solidFill>
                  <a:srgbClr val="21202E"/>
                </a:solidFill>
                <a:latin typeface="Calibri" charset="0"/>
                <a:ea typeface="Calibri" charset="0"/>
                <a:cs typeface="Calibri" charset="0"/>
              </a:rPr>
              <a:t>Πώς ξεκινήσατε, τις επιλογές που κάνατε, εμπλέκονται άλλοι χαρακτήρες;</a:t>
            </a:r>
          </a:p>
          <a:p>
            <a:pPr marL="342900" indent="-342900">
              <a:buClr>
                <a:srgbClr val="D17C30"/>
              </a:buClr>
              <a:buFont typeface="Wingdings" panose="05000000000000000000" pitchFamily="2" charset="2"/>
              <a:buChar char="Ø"/>
            </a:pPr>
            <a:endParaRPr lang="en-US" sz="2400" dirty="0">
              <a:solidFill>
                <a:srgbClr val="21202E"/>
              </a:solidFill>
              <a:latin typeface="Calibri" charset="0"/>
              <a:ea typeface="Calibri" charset="0"/>
              <a:cs typeface="Calibri" charset="0"/>
            </a:endParaRPr>
          </a:p>
          <a:p>
            <a:pPr marL="342900" indent="-342900">
              <a:buClr>
                <a:srgbClr val="D17C30"/>
              </a:buClr>
              <a:buFont typeface="Wingdings" panose="05000000000000000000" pitchFamily="2" charset="2"/>
              <a:buChar char="Ø"/>
            </a:pPr>
            <a:r>
              <a:rPr lang="en-US" sz="2400" b="1" dirty="0">
                <a:solidFill>
                  <a:srgbClr val="21202E"/>
                </a:solidFill>
                <a:latin typeface="Calibri" charset="0"/>
                <a:ea typeface="Calibri" charset="0"/>
                <a:cs typeface="Calibri" charset="0"/>
              </a:rPr>
              <a:t>Η ιστορία του πάθους σας: </a:t>
            </a:r>
            <a:r>
              <a:rPr lang="en-US" sz="2400" dirty="0">
                <a:solidFill>
                  <a:srgbClr val="21202E"/>
                </a:solidFill>
                <a:latin typeface="Calibri" charset="0"/>
                <a:ea typeface="Calibri" charset="0"/>
                <a:cs typeface="Calibri" charset="0"/>
              </a:rPr>
              <a:t>Τι αγαπάτε και γιατί αγαπάτε αυτό που κάνετε.</a:t>
            </a:r>
          </a:p>
          <a:p>
            <a:pPr marL="342900" indent="-342900">
              <a:buClr>
                <a:srgbClr val="D17C30"/>
              </a:buClr>
              <a:buFont typeface="Wingdings" panose="05000000000000000000" pitchFamily="2" charset="2"/>
              <a:buChar char="Ø"/>
            </a:pPr>
            <a:endParaRPr lang="en-US" sz="2400" dirty="0">
              <a:solidFill>
                <a:srgbClr val="21202E"/>
              </a:solidFill>
              <a:latin typeface="Calibri" charset="0"/>
              <a:ea typeface="Calibri" charset="0"/>
              <a:cs typeface="Calibri" charset="0"/>
            </a:endParaRPr>
          </a:p>
          <a:p>
            <a:pPr marL="342900" indent="-342900">
              <a:buClr>
                <a:srgbClr val="D17C30"/>
              </a:buClr>
              <a:buFont typeface="Wingdings" panose="05000000000000000000" pitchFamily="2" charset="2"/>
              <a:buChar char="Ø"/>
            </a:pPr>
            <a:r>
              <a:rPr lang="en-US" sz="2400" b="1" dirty="0">
                <a:solidFill>
                  <a:srgbClr val="21202E"/>
                </a:solidFill>
                <a:latin typeface="Calibri" charset="0"/>
                <a:ea typeface="Calibri" charset="0"/>
                <a:cs typeface="Calibri" charset="0"/>
              </a:rPr>
              <a:t>Η ιστορία της προσωπικότητας: </a:t>
            </a:r>
            <a:r>
              <a:rPr lang="en-US" sz="2400" dirty="0">
                <a:solidFill>
                  <a:srgbClr val="21202E"/>
                </a:solidFill>
                <a:latin typeface="Calibri" charset="0"/>
                <a:ea typeface="Calibri" charset="0"/>
                <a:cs typeface="Calibri" charset="0"/>
              </a:rPr>
              <a:t>Πώς οι άνθρωποι μπορεί να βιώσουν το εμπορικό σας σήμα, την εμπειρία του πελάτη ή την προσέγγισή σας στη δουλειά.</a:t>
            </a:r>
          </a:p>
          <a:p>
            <a:pPr marL="342900" indent="-342900">
              <a:buClr>
                <a:srgbClr val="D17C30"/>
              </a:buClr>
              <a:buFont typeface="Wingdings" panose="05000000000000000000" pitchFamily="2" charset="2"/>
              <a:buChar char="Ø"/>
            </a:pPr>
            <a:endParaRPr lang="en-US" sz="2400" dirty="0">
              <a:solidFill>
                <a:srgbClr val="21202E"/>
              </a:solidFill>
              <a:latin typeface="Calibri" charset="0"/>
              <a:ea typeface="Calibri" charset="0"/>
              <a:cs typeface="Calibri" charset="0"/>
            </a:endParaRPr>
          </a:p>
          <a:p>
            <a:pPr marL="342900" indent="-342900">
              <a:buClr>
                <a:srgbClr val="D17C30"/>
              </a:buClr>
              <a:buFont typeface="Wingdings" panose="05000000000000000000" pitchFamily="2" charset="2"/>
              <a:buChar char="Ø"/>
            </a:pPr>
            <a:r>
              <a:rPr lang="en-US" sz="2400" b="1" dirty="0">
                <a:solidFill>
                  <a:srgbClr val="21202E"/>
                </a:solidFill>
                <a:latin typeface="Calibri" charset="0"/>
                <a:ea typeface="Calibri" charset="0"/>
                <a:cs typeface="Calibri" charset="0"/>
              </a:rPr>
              <a:t>Η ιστορία του πελάτη: </a:t>
            </a:r>
            <a:r>
              <a:rPr lang="en-US" sz="2400" dirty="0">
                <a:solidFill>
                  <a:srgbClr val="21202E"/>
                </a:solidFill>
                <a:latin typeface="Calibri" charset="0"/>
                <a:ea typeface="Calibri" charset="0"/>
                <a:cs typeface="Calibri" charset="0"/>
              </a:rPr>
              <a:t>Τι λένε οι πελάτες σας για εσάς;</a:t>
            </a:r>
          </a:p>
          <a:p>
            <a:pPr marL="342900" indent="-342900">
              <a:buClr>
                <a:srgbClr val="D17C30"/>
              </a:buClr>
              <a:buFont typeface="Wingdings" panose="05000000000000000000" pitchFamily="2" charset="2"/>
              <a:buChar char="Ø"/>
            </a:pPr>
            <a:endParaRPr lang="en-US" sz="2400" dirty="0">
              <a:solidFill>
                <a:srgbClr val="21202E"/>
              </a:solidFill>
              <a:latin typeface="Calibri" charset="0"/>
              <a:ea typeface="Calibri" charset="0"/>
              <a:cs typeface="Calibri" charset="0"/>
            </a:endParaRPr>
          </a:p>
          <a:p>
            <a:pPr marL="342900" indent="-342900">
              <a:buClr>
                <a:srgbClr val="D17C30"/>
              </a:buClr>
              <a:buFont typeface="Wingdings" panose="05000000000000000000" pitchFamily="2" charset="2"/>
              <a:buChar char="Ø"/>
            </a:pPr>
            <a:r>
              <a:rPr lang="en-US" sz="2400" b="1" dirty="0">
                <a:solidFill>
                  <a:srgbClr val="21202E"/>
                </a:solidFill>
                <a:latin typeface="Calibri" charset="0"/>
                <a:ea typeface="Calibri" charset="0"/>
                <a:cs typeface="Calibri" charset="0"/>
              </a:rPr>
              <a:t>Ιστορία εργαζομένων: </a:t>
            </a:r>
            <a:r>
              <a:rPr lang="en-US" sz="2400" dirty="0">
                <a:solidFill>
                  <a:srgbClr val="21202E"/>
                </a:solidFill>
                <a:latin typeface="Calibri" charset="0"/>
                <a:ea typeface="Calibri" charset="0"/>
                <a:cs typeface="Calibri" charset="0"/>
              </a:rPr>
              <a:t>Πώς οι εργαζόμενοι εξηγούν τα συστήματα, την "αίσθηση" ή την κουλτούρα της επιχείρησης</a:t>
            </a:r>
          </a:p>
          <a:p>
            <a:endParaRPr lang="en-IE" dirty="0">
              <a:solidFill>
                <a:srgbClr val="21202E"/>
              </a:solidFill>
            </a:endParaRPr>
          </a:p>
        </p:txBody>
      </p:sp>
    </p:spTree>
    <p:extLst>
      <p:ext uri="{BB962C8B-B14F-4D97-AF65-F5344CB8AC3E}">
        <p14:creationId xmlns:p14="http://schemas.microsoft.com/office/powerpoint/2010/main" xmlns:mc="http://schemas.openxmlformats.org/markup-compatibility/2006" xmlns:a16="http://schemas.microsoft.com/office/drawing/2014/main" xmlns="" val="1533663746"/>
      </p:ext>
    </p:extLst>
  </p:cSld>
  <p:clrMapOvr>
    <a:masterClrMapping/>
  </p:clrMapOvr>
  <mc:AlternateContent xmlns:mc="http://schemas.openxmlformats.org/markup-compatibility/2006">
    <mc:Choice xmlns:p14="http://schemas.microsoft.com/office/powerpoint/2010/main" xmlns:a16="http://schemas.microsoft.com/office/drawing/2014/main" xmlns="" Requires="p14">
      <p:transition spd="slow" p14:dur="1500">
        <p:random/>
      </p:transition>
    </mc:Choice>
    <mc:Fallback>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9C665FFD-BF66-4081-A84E-AA7D92BA037A}"/>
              </a:ext>
            </a:extLst>
          </p:cNvPr>
          <p:cNvSpPr>
            <a:spLocks noGrp="1"/>
          </p:cNvSpPr>
          <p:nvPr>
            <p:ph type="body" sz="quarter" idx="15"/>
          </p:nvPr>
        </p:nvSpPr>
        <p:spPr/>
        <p:txBody>
          <a:bodyPr/>
          <a:lstStyle/>
          <a:p>
            <a:r>
              <a:rPr lang="it-IT" b="0" dirty="0"/>
              <a:t>Το έργο </a:t>
            </a:r>
            <a:r>
              <a:rPr lang="it-IT" b="0" dirty="0" err="1"/>
              <a:t>wAVE </a:t>
            </a:r>
          </a:p>
          <a:p>
            <a:endParaRPr lang="en-IE" sz="2800" b="0" dirty="0">
              <a:solidFill>
                <a:srgbClr val="767171"/>
              </a:solidFill>
              <a:latin typeface="ProximaNova"/>
            </a:endParaRPr>
          </a:p>
          <a:p>
            <a:r>
              <a:rPr lang="en-IE" sz="2000" b="0" i="0" dirty="0">
                <a:solidFill>
                  <a:srgbClr val="767171"/>
                </a:solidFill>
                <a:effectLst/>
                <a:latin typeface="Avenir" panose="02000503020000020003"/>
              </a:rPr>
              <a:t>Το </a:t>
            </a:r>
            <a:r>
              <a:rPr lang="en-US" sz="2000" b="0" dirty="0">
                <a:solidFill>
                  <a:srgbClr val="767171"/>
                </a:solidFill>
                <a:latin typeface="Avenir" panose="02000503020000020003"/>
              </a:rPr>
              <a:t>Μουσείο της Κορνουάλης δημιούργησε καθηλωτικές εμπειρίες με πέντε μικρούς χώρους πολιτιστικής κληρονομιάς, δίνοντάς τους τη δυνατότητα να αφηγηθούν ιστορίες με νέους και διαφορετικούς τρόπους, αξιοποιώντας τον σχεδιασμό με επίκεντρο τον χρήστη. Μακροπρόθεσμα, τα έργα αυτά ενίσχυσαν την ψηφιακή αυτοπεποίθηση των ομάδων αυτών των μουσείων, αλλάζοντας τον τρόπο με τον οποίο αφηγούνται ιστορίες και το τι θα μπορούσαν να κάνουν στο μέλλον. </a:t>
            </a:r>
            <a:endParaRPr lang="en-IE" sz="2000" b="0" i="0" dirty="0">
              <a:solidFill>
                <a:srgbClr val="767171"/>
              </a:solidFill>
              <a:effectLst/>
              <a:latin typeface="Avenir" panose="02000503020000020003"/>
            </a:endParaRPr>
          </a:p>
          <a:p>
            <a:endParaRPr lang="en-IE" dirty="0">
              <a:solidFill>
                <a:srgbClr val="767171"/>
              </a:solidFill>
            </a:endParaRPr>
          </a:p>
          <a:p>
            <a:endParaRPr lang="en-IE" dirty="0">
              <a:solidFill>
                <a:srgbClr val="767171"/>
              </a:solidFill>
            </a:endParaRPr>
          </a:p>
          <a:p>
            <a:endParaRPr lang="en-IE" dirty="0"/>
          </a:p>
        </p:txBody>
      </p:sp>
      <p:sp>
        <p:nvSpPr>
          <p:cNvPr id="4" name="Text Placeholder 3">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A5DE7BD2-B270-4C64-AAEF-A2F403786B53}"/>
              </a:ext>
            </a:extLst>
          </p:cNvPr>
          <p:cNvSpPr>
            <a:spLocks noGrp="1"/>
          </p:cNvSpPr>
          <p:nvPr>
            <p:ph type="body" sz="quarter" idx="19"/>
          </p:nvPr>
        </p:nvSpPr>
        <p:spPr/>
        <p:txBody>
          <a:bodyPr/>
          <a:lstStyle/>
          <a:p>
            <a:r>
              <a:rPr lang="en-IE" dirty="0">
                <a:hlinkClick r:id="rId2"/>
              </a:rPr>
              <a:t>ΜΑΘΕΤΕ ΠΕΡΙΣΣΟΤΕΡΑ</a:t>
            </a:r>
          </a:p>
        </p:txBody>
      </p:sp>
      <p:sp>
        <p:nvSpPr>
          <p:cNvPr id="7" name="TextBox 6">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6BB5E6FF-336C-4384-8E8E-3B18F1BB4EA0}"/>
              </a:ext>
            </a:extLst>
          </p:cNvPr>
          <p:cNvSpPr txBox="1"/>
          <p:nvPr/>
        </p:nvSpPr>
        <p:spPr>
          <a:xfrm>
            <a:off x="6624084" y="5975498"/>
            <a:ext cx="5096860" cy="584775"/>
          </a:xfrm>
          <a:prstGeom prst="rect">
            <a:avLst/>
          </a:prstGeom>
          <a:solidFill>
            <a:srgbClr val="FBE000"/>
          </a:solidFill>
        </p:spPr>
        <p:txBody>
          <a:bodyPr wrap="square" rtlCol="0">
            <a:spAutoFit/>
          </a:bodyPr>
          <a:lstStyle/>
          <a:p>
            <a:r>
              <a:rPr lang="en-IE" sz="1600" dirty="0">
                <a:solidFill>
                  <a:srgbClr val="767171"/>
                </a:solidFill>
              </a:rPr>
              <a:t>Μπορείτε να ενημερωθείτε για αυτή τη μελέτη περίπτωσης </a:t>
            </a:r>
            <a:r>
              <a:rPr lang="en-IE" sz="1600" dirty="0">
                <a:solidFill>
                  <a:srgbClr val="767171"/>
                </a:solidFill>
                <a:hlinkClick r:id="rId3"/>
              </a:rPr>
              <a:t>σε αυτόν τον σύνδεσμο</a:t>
            </a:r>
            <a:r>
              <a:rPr lang="en-IE" sz="1600" dirty="0">
                <a:solidFill>
                  <a:srgbClr val="767171"/>
                </a:solidFill>
              </a:rPr>
              <a:t>.</a:t>
            </a:r>
          </a:p>
        </p:txBody>
      </p:sp>
      <p:sp>
        <p:nvSpPr>
          <p:cNvPr id="8" name="TextBox 7">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689F0930-F690-428A-AD56-3B6CFEB58E7E}"/>
              </a:ext>
            </a:extLst>
          </p:cNvPr>
          <p:cNvSpPr txBox="1"/>
          <p:nvPr/>
        </p:nvSpPr>
        <p:spPr>
          <a:xfrm>
            <a:off x="0" y="170121"/>
            <a:ext cx="3668233" cy="461665"/>
          </a:xfrm>
          <a:prstGeom prst="rect">
            <a:avLst/>
          </a:prstGeom>
          <a:solidFill>
            <a:srgbClr val="FBE000"/>
          </a:solidFill>
        </p:spPr>
        <p:txBody>
          <a:bodyPr wrap="square" rtlCol="0">
            <a:spAutoFit/>
          </a:bodyPr>
          <a:lstStyle/>
          <a:p>
            <a:r>
              <a:rPr lang="en-IE" sz="2400" dirty="0"/>
              <a:t>Για παράδειγμα..</a:t>
            </a:r>
          </a:p>
        </p:txBody>
      </p:sp>
      <p:pic>
        <p:nvPicPr>
          <p:cNvPr id="10" name="Segnaposto immagine 9">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79C7553E-62A2-6CA5-130F-4DBDB43457AB}"/>
              </a:ext>
            </a:extLst>
          </p:cNvPr>
          <p:cNvPicPr>
            <a:picLocks noGrp="1" noChangeAspect="1"/>
          </p:cNvPicPr>
          <p:nvPr>
            <p:ph type="pic" sz="quarter" idx="12"/>
          </p:nvPr>
        </p:nvPicPr>
        <p:blipFill>
          <a:blip r:embed="rId4" cstate="print">
            <a:extLst>
              <a:ext uri="{28A0092B-C50C-407E-A947-70E740481C1C}">
                <a14:useLocalDpi xmlns:a14="http://schemas.microsoft.com/office/drawing/2010/main" xmlns:mc="http://schemas.openxmlformats.org/markup-compatibility/2006" xmlns:p14="http://schemas.microsoft.com/office/powerpoint/2010/main" xmlns:a16="http://schemas.microsoft.com/office/drawing/2014/main" xmlns="" val="0"/>
              </a:ext>
            </a:extLst>
          </a:blip>
          <a:srcRect l="28211" r="28211"/>
          <a:stretch>
            <a:fillRect/>
          </a:stretch>
        </p:blipFill>
        <p:spPr/>
      </p:pic>
    </p:spTree>
    <p:extLst>
      <p:ext uri="{BB962C8B-B14F-4D97-AF65-F5344CB8AC3E}">
        <p14:creationId xmlns:p14="http://schemas.microsoft.com/office/powerpoint/2010/main" xmlns:mc="http://schemas.openxmlformats.org/markup-compatibility/2006" xmlns:a14="http://schemas.microsoft.com/office/drawing/2010/main" xmlns:a16="http://schemas.microsoft.com/office/drawing/2014/main" xmlns="" val="2477226882"/>
      </p:ext>
    </p:extLst>
  </p:cSld>
  <p:clrMapOvr>
    <a:masterClrMapping/>
  </p:clrMapOvr>
  <mc:AlternateContent xmlns:mc="http://schemas.openxmlformats.org/markup-compatibility/2006">
    <mc:Choice xmlns:p14="http://schemas.microsoft.com/office/powerpoint/2010/main" xmlns:a14="http://schemas.microsoft.com/office/drawing/2010/main" xmlns:a16="http://schemas.microsoft.com/office/drawing/2014/main" xmlns="" Requires="p14">
      <p:transition spd="slow" p14:dur="1500">
        <p:random/>
      </p:transition>
    </mc:Choice>
    <mc:Fallback>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mc="http://schemas.openxmlformats.org/markup-compatibility/2006" xmlns:p14="http://schemas.microsoft.com/office/powerpoint/2010/main" xmlns="" id="{C8B79F1A-5E82-4F26-BC2F-3065E12F3371}"/>
              </a:ext>
            </a:extLst>
          </p:cNvPr>
          <p:cNvSpPr>
            <a:spLocks noGrp="1"/>
          </p:cNvSpPr>
          <p:nvPr>
            <p:ph type="sldNum" sz="quarter" idx="14"/>
          </p:nvPr>
        </p:nvSpPr>
        <p:spPr/>
        <p:txBody>
          <a:bodyPr/>
          <a:lstStyle/>
          <a:p>
            <a:fld id="{9C527BFA-2C0E-4CEC-B6A5-913A56FEF4B4}" type="slidenum">
              <a:rPr lang="fr-CA" smtClean="0"/>
              <a:pPr/>
              <a:t>18</a:t>
            </a:fld>
            <a:endParaRPr lang="fr-CA" dirty="0"/>
          </a:p>
        </p:txBody>
      </p:sp>
      <p:sp>
        <p:nvSpPr>
          <p:cNvPr id="3" name="Text Placeholder 2">
            <a:extLst>
              <a:ext uri="{FF2B5EF4-FFF2-40B4-BE49-F238E27FC236}">
                <a16:creationId xmlns:a16="http://schemas.microsoft.com/office/drawing/2014/main" xmlns:mc="http://schemas.openxmlformats.org/markup-compatibility/2006" xmlns:p14="http://schemas.microsoft.com/office/powerpoint/2010/main" xmlns="" id="{AD1005DC-5BAB-43EC-8E0D-9A4B603B1D7F}"/>
              </a:ext>
            </a:extLst>
          </p:cNvPr>
          <p:cNvSpPr>
            <a:spLocks noGrp="1"/>
          </p:cNvSpPr>
          <p:nvPr>
            <p:ph type="body" sz="quarter" idx="18"/>
          </p:nvPr>
        </p:nvSpPr>
        <p:spPr/>
        <p:txBody>
          <a:bodyPr/>
          <a:lstStyle/>
          <a:p>
            <a:r>
              <a:rPr lang="en-IE" dirty="0"/>
              <a:t>Μια αρχή</a:t>
            </a:r>
          </a:p>
        </p:txBody>
      </p:sp>
      <p:sp>
        <p:nvSpPr>
          <p:cNvPr id="4" name="Text Placeholder 3">
            <a:extLst>
              <a:ext uri="{FF2B5EF4-FFF2-40B4-BE49-F238E27FC236}">
                <a16:creationId xmlns:a16="http://schemas.microsoft.com/office/drawing/2014/main" xmlns:mc="http://schemas.openxmlformats.org/markup-compatibility/2006" xmlns:p14="http://schemas.microsoft.com/office/powerpoint/2010/main" xmlns="" id="{611179F1-CA9A-4B9C-BC1E-50C52D245D51}"/>
              </a:ext>
            </a:extLst>
          </p:cNvPr>
          <p:cNvSpPr>
            <a:spLocks noGrp="1"/>
          </p:cNvSpPr>
          <p:nvPr>
            <p:ph type="body" sz="quarter" idx="19"/>
          </p:nvPr>
        </p:nvSpPr>
        <p:spPr/>
        <p:txBody>
          <a:bodyPr/>
          <a:lstStyle/>
          <a:p>
            <a:r>
              <a:rPr lang="en-IE" dirty="0"/>
              <a:t>μέση </a:t>
            </a:r>
          </a:p>
        </p:txBody>
      </p:sp>
      <p:sp>
        <p:nvSpPr>
          <p:cNvPr id="5" name="Text Placeholder 4">
            <a:extLst>
              <a:ext uri="{FF2B5EF4-FFF2-40B4-BE49-F238E27FC236}">
                <a16:creationId xmlns:a16="http://schemas.microsoft.com/office/drawing/2014/main" xmlns:mc="http://schemas.openxmlformats.org/markup-compatibility/2006" xmlns:p14="http://schemas.microsoft.com/office/powerpoint/2010/main" xmlns="" id="{82FB47BD-40DD-48B4-8816-5731B04BDC68}"/>
              </a:ext>
            </a:extLst>
          </p:cNvPr>
          <p:cNvSpPr>
            <a:spLocks noGrp="1"/>
          </p:cNvSpPr>
          <p:nvPr>
            <p:ph type="body" sz="quarter" idx="20"/>
          </p:nvPr>
        </p:nvSpPr>
        <p:spPr/>
        <p:txBody>
          <a:bodyPr/>
          <a:lstStyle/>
          <a:p>
            <a:r>
              <a:rPr lang="en-IE" dirty="0"/>
              <a:t>τέλος</a:t>
            </a:r>
          </a:p>
        </p:txBody>
      </p:sp>
      <p:sp>
        <p:nvSpPr>
          <p:cNvPr id="6" name="Text Placeholder 5">
            <a:extLst>
              <a:ext uri="{FF2B5EF4-FFF2-40B4-BE49-F238E27FC236}">
                <a16:creationId xmlns:a16="http://schemas.microsoft.com/office/drawing/2014/main" xmlns:mc="http://schemas.openxmlformats.org/markup-compatibility/2006" xmlns:p14="http://schemas.microsoft.com/office/powerpoint/2010/main" xmlns="" id="{9E537090-E422-451A-BA09-7C53DCA747FB}"/>
              </a:ext>
            </a:extLst>
          </p:cNvPr>
          <p:cNvSpPr>
            <a:spLocks noGrp="1"/>
          </p:cNvSpPr>
          <p:nvPr>
            <p:ph type="body" sz="quarter" idx="16"/>
          </p:nvPr>
        </p:nvSpPr>
        <p:spPr>
          <a:xfrm>
            <a:off x="7051127" y="1624287"/>
            <a:ext cx="4571737" cy="628777"/>
          </a:xfrm>
        </p:spPr>
        <p:txBody>
          <a:bodyPr/>
          <a:lstStyle/>
          <a:p>
            <a:r>
              <a:rPr lang="en-US" dirty="0"/>
              <a:t>Όπως ένα καλό κινηματογραφικό σενάριο, μια καλή ψηφιακή ιστορία πρέπει να έχει ένα γεγονός που ξεκινά την ιστορία, προβλήματα που πρέπει να ξεπεραστούν και ένα δυνατό τέλος.</a:t>
            </a:r>
          </a:p>
          <a:p>
            <a:endParaRPr lang="en-US" dirty="0"/>
          </a:p>
          <a:p>
            <a:r>
              <a:rPr lang="en-US" dirty="0"/>
              <a:t>Υπάρχουν και κάποια άλλα βασικά χαρακτηριστικά. Ας ρίξουμε μια ματιά...</a:t>
            </a:r>
            <a:endParaRPr lang="en-IE" dirty="0"/>
          </a:p>
        </p:txBody>
      </p:sp>
      <p:sp>
        <p:nvSpPr>
          <p:cNvPr id="13" name="TextBox 12">
            <a:extLst>
              <a:ext uri="{FF2B5EF4-FFF2-40B4-BE49-F238E27FC236}">
                <a16:creationId xmlns:a16="http://schemas.microsoft.com/office/drawing/2014/main" xmlns:mc="http://schemas.openxmlformats.org/markup-compatibility/2006" xmlns:p14="http://schemas.microsoft.com/office/powerpoint/2010/main" xmlns="" id="{9889FD61-7774-413C-8FB3-064D55AAD1C2}"/>
              </a:ext>
            </a:extLst>
          </p:cNvPr>
          <p:cNvSpPr txBox="1"/>
          <p:nvPr/>
        </p:nvSpPr>
        <p:spPr>
          <a:xfrm>
            <a:off x="273788" y="0"/>
            <a:ext cx="8065539" cy="646331"/>
          </a:xfrm>
          <a:prstGeom prst="rect">
            <a:avLst/>
          </a:prstGeom>
          <a:noFill/>
        </p:spPr>
        <p:txBody>
          <a:bodyPr wrap="square">
            <a:spAutoFit/>
          </a:bodyPr>
          <a:lstStyle/>
          <a:p>
            <a:pPr algn="l"/>
            <a:r>
              <a:rPr lang="en-IE" sz="3600" b="1" i="0" dirty="0">
                <a:solidFill>
                  <a:schemeClr val="bg1"/>
                </a:solidFill>
                <a:effectLst/>
                <a:latin typeface="Avenir Black" panose="02000503020000020003"/>
              </a:rPr>
              <a:t>Στοιχεία ψηφιακής αφήγησης</a:t>
            </a:r>
          </a:p>
        </p:txBody>
      </p:sp>
    </p:spTree>
    <p:extLst>
      <p:ext uri="{BB962C8B-B14F-4D97-AF65-F5344CB8AC3E}">
        <p14:creationId xmlns:p14="http://schemas.microsoft.com/office/powerpoint/2010/main" xmlns:mc="http://schemas.openxmlformats.org/markup-compatibility/2006" xmlns:a16="http://schemas.microsoft.com/office/drawing/2014/main" xmlns="" val="2008891687"/>
      </p:ext>
    </p:extLst>
  </p:cSld>
  <p:clrMapOvr>
    <a:masterClrMapping/>
  </p:clrMapOvr>
  <mc:AlternateContent xmlns:mc="http://schemas.openxmlformats.org/markup-compatibility/2006">
    <mc:Choice xmlns:p14="http://schemas.microsoft.com/office/powerpoint/2010/main" xmlns:a16="http://schemas.microsoft.com/office/drawing/2014/main" xmlns="" Requires="p14">
      <p:transition spd="slow" p14:dur="1500">
        <p:random/>
      </p:transition>
    </mc:Choice>
    <mc:Fallback>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10;&#10;Description automatically generated">
            <a:extLst>
              <a:ext uri="{FF2B5EF4-FFF2-40B4-BE49-F238E27FC236}">
                <a16:creationId xmlns:a16="http://schemas.microsoft.com/office/drawing/2014/main" xmlns:mc="http://schemas.openxmlformats.org/markup-compatibility/2006" xmlns:p14="http://schemas.microsoft.com/office/powerpoint/2010/main" xmlns:a1611="http://schemas.microsoft.com/office/drawing/2016/11/main" xmlns:a14="http://schemas.microsoft.com/office/drawing/2010/main" xmlns="" id="{94ECC9AE-1308-48EC-88D1-5E8D08B93A96}"/>
              </a:ext>
            </a:extLst>
          </p:cNvPr>
          <p:cNvPicPr>
            <a:picLocks noGrp="1" noChangeAspect="1"/>
          </p:cNvPicPr>
          <p:nvPr>
            <p:ph type="pic" sz="quarter" idx="13"/>
          </p:nvPr>
        </p:nvPicPr>
        <p:blipFill>
          <a:blip r:embed="rId2" cstate="print">
            <a:extLst>
              <a:ext uri="{28A0092B-C50C-407E-A947-70E740481C1C}">
                <a14:useLocalDpi xmlns:a14="http://schemas.microsoft.com/office/drawing/2010/main" xmlns:mc="http://schemas.openxmlformats.org/markup-compatibility/2006" xmlns:p14="http://schemas.microsoft.com/office/powerpoint/2010/main" xmlns:a1611="http://schemas.microsoft.com/office/drawing/2016/11/main" xmlns:a16="http://schemas.microsoft.com/office/drawing/2014/main" xmlns="" val="0"/>
              </a:ext>
              <a:ext uri="{837473B0-CC2E-450A-ABE3-18F120FF3D39}">
                <a1611:picAttrSrcUrl xmlns:a1611="http://schemas.microsoft.com/office/drawing/2016/11/main" xmlns:mc="http://schemas.openxmlformats.org/markup-compatibility/2006" xmlns:p14="http://schemas.microsoft.com/office/powerpoint/2010/main" xmlns:a14="http://schemas.microsoft.com/office/drawing/2010/main" xmlns:a16="http://schemas.microsoft.com/office/drawing/2014/main" xmlns="" r:id="rId3"/>
              </a:ext>
            </a:extLst>
          </a:blip>
          <a:srcRect t="28906" b="28906"/>
          <a:stretch>
            <a:fillRect/>
          </a:stretch>
        </p:blipFill>
        <p:spPr/>
      </p:pic>
      <p:sp>
        <p:nvSpPr>
          <p:cNvPr id="3" name="Slide Number Placeholder 2">
            <a:extLst>
              <a:ext uri="{FF2B5EF4-FFF2-40B4-BE49-F238E27FC236}">
                <a16:creationId xmlns:a16="http://schemas.microsoft.com/office/drawing/2014/main" xmlns:mc="http://schemas.openxmlformats.org/markup-compatibility/2006" xmlns:p14="http://schemas.microsoft.com/office/powerpoint/2010/main" xmlns:a1611="http://schemas.microsoft.com/office/drawing/2016/11/main" xmlns:a14="http://schemas.microsoft.com/office/drawing/2010/main" xmlns="" id="{8B5F8BBB-9D62-4F90-87E5-60BB44EBEE7A}"/>
              </a:ext>
            </a:extLst>
          </p:cNvPr>
          <p:cNvSpPr>
            <a:spLocks noGrp="1"/>
          </p:cNvSpPr>
          <p:nvPr>
            <p:ph type="sldNum" sz="quarter" idx="14"/>
          </p:nvPr>
        </p:nvSpPr>
        <p:spPr/>
        <p:txBody>
          <a:bodyPr/>
          <a:lstStyle/>
          <a:p>
            <a:fld id="{9C527BFA-2C0E-4CEC-B6A5-913A56FEF4B4}" type="slidenum">
              <a:rPr lang="fr-CA" smtClean="0"/>
              <a:pPr/>
              <a:t>19</a:t>
            </a:fld>
            <a:endParaRPr lang="fr-CA" dirty="0"/>
          </a:p>
        </p:txBody>
      </p:sp>
      <p:sp>
        <p:nvSpPr>
          <p:cNvPr id="4" name="Text Placeholder 3">
            <a:extLst>
              <a:ext uri="{FF2B5EF4-FFF2-40B4-BE49-F238E27FC236}">
                <a16:creationId xmlns:a16="http://schemas.microsoft.com/office/drawing/2014/main" xmlns:mc="http://schemas.openxmlformats.org/markup-compatibility/2006" xmlns:p14="http://schemas.microsoft.com/office/powerpoint/2010/main" xmlns:a1611="http://schemas.microsoft.com/office/drawing/2016/11/main" xmlns:a14="http://schemas.microsoft.com/office/drawing/2010/main" xmlns="" id="{81731EEA-7482-40FC-8BA8-E64292DD9D7E}"/>
              </a:ext>
            </a:extLst>
          </p:cNvPr>
          <p:cNvSpPr>
            <a:spLocks noGrp="1"/>
          </p:cNvSpPr>
          <p:nvPr>
            <p:ph type="body" sz="quarter" idx="15"/>
          </p:nvPr>
        </p:nvSpPr>
        <p:spPr/>
        <p:txBody>
          <a:bodyPr/>
          <a:lstStyle/>
          <a:p>
            <a:r>
              <a:rPr lang="en-IE" dirty="0"/>
              <a:t>Συναίσθημα</a:t>
            </a:r>
          </a:p>
        </p:txBody>
      </p:sp>
      <p:sp>
        <p:nvSpPr>
          <p:cNvPr id="5" name="Text Placeholder 4">
            <a:extLst>
              <a:ext uri="{FF2B5EF4-FFF2-40B4-BE49-F238E27FC236}">
                <a16:creationId xmlns:a16="http://schemas.microsoft.com/office/drawing/2014/main" xmlns:mc="http://schemas.openxmlformats.org/markup-compatibility/2006" xmlns:p14="http://schemas.microsoft.com/office/powerpoint/2010/main" xmlns:a1611="http://schemas.microsoft.com/office/drawing/2016/11/main" xmlns:a14="http://schemas.microsoft.com/office/drawing/2010/main" xmlns="" id="{D7F9FEC2-4207-4B63-A439-9475959DF087}"/>
              </a:ext>
            </a:extLst>
          </p:cNvPr>
          <p:cNvSpPr>
            <a:spLocks noGrp="1"/>
          </p:cNvSpPr>
          <p:nvPr>
            <p:ph type="body" sz="quarter" idx="17"/>
          </p:nvPr>
        </p:nvSpPr>
        <p:spPr>
          <a:xfrm>
            <a:off x="125730" y="4352803"/>
            <a:ext cx="11897592" cy="1663610"/>
          </a:xfrm>
        </p:spPr>
        <p:txBody>
          <a:bodyPr/>
          <a:lstStyle/>
          <a:p>
            <a:r>
              <a:rPr lang="en-US" sz="2000" dirty="0"/>
              <a:t>Μια ιστορία μπορεί να είναι σπουδαία ως προς την τεχνική της τήρηση των κανόνων αφήγησης, αλλά είναι ακόμη καλύτερη αν περιέχει συναίσθημα. Το συναίσθημα είναι αυτό που μας συνδέει ως ανθρώπους (και καταναλωτές!). Το συναισθηματικό μάρκετινγκ είναι μια μορφή επικοινωνίας μάρκετινγκ στην οποία αξιοποιείται (ένα μοναδικό) συναίσθημα για να βοηθήσει το κοινό να ταυτιστεί με- και να αγοράσει ένα προϊόν. Τα συναισθήματα στο μάρκετινγκ, όπως ο θυμός, η ευτυχία ή η συμπόνια, δίνουν περισσότερο νόημα και βάθος στην εμπειρία μιας μάρκας ή ενός προϊόντος</a:t>
            </a:r>
            <a:r>
              <a:rPr lang="en-US" dirty="0"/>
              <a:t>.</a:t>
            </a:r>
            <a:endParaRPr lang="en-IE" dirty="0"/>
          </a:p>
        </p:txBody>
      </p:sp>
      <p:sp>
        <p:nvSpPr>
          <p:cNvPr id="8" name="TextBox 7">
            <a:extLst>
              <a:ext uri="{FF2B5EF4-FFF2-40B4-BE49-F238E27FC236}">
                <a16:creationId xmlns:a16="http://schemas.microsoft.com/office/drawing/2014/main" xmlns:mc="http://schemas.openxmlformats.org/markup-compatibility/2006" xmlns:p14="http://schemas.microsoft.com/office/powerpoint/2010/main" xmlns:a1611="http://schemas.microsoft.com/office/drawing/2016/11/main" xmlns:a14="http://schemas.microsoft.com/office/drawing/2010/main" xmlns="" id="{51CAD2B7-785C-4448-85DA-6D8B04B8EB0A}"/>
              </a:ext>
            </a:extLst>
          </p:cNvPr>
          <p:cNvSpPr txBox="1"/>
          <p:nvPr/>
        </p:nvSpPr>
        <p:spPr>
          <a:xfrm>
            <a:off x="-1772" y="2459477"/>
            <a:ext cx="7329164" cy="646331"/>
          </a:xfrm>
          <a:prstGeom prst="rect">
            <a:avLst/>
          </a:prstGeom>
          <a:solidFill>
            <a:srgbClr val="E43794"/>
          </a:solidFill>
        </p:spPr>
        <p:txBody>
          <a:bodyPr wrap="square">
            <a:spAutoFit/>
          </a:bodyPr>
          <a:lstStyle/>
          <a:p>
            <a:pPr algn="l"/>
            <a:r>
              <a:rPr lang="en-IE" sz="3600" b="1" i="0" dirty="0">
                <a:solidFill>
                  <a:schemeClr val="bg1"/>
                </a:solidFill>
                <a:effectLst/>
                <a:latin typeface="Avenir Black" panose="02000503020000020003"/>
              </a:rPr>
              <a:t>Στοιχεία ψηφιακής αφήγησης</a:t>
            </a:r>
          </a:p>
        </p:txBody>
      </p:sp>
    </p:spTree>
    <p:extLst>
      <p:ext uri="{BB962C8B-B14F-4D97-AF65-F5344CB8AC3E}">
        <p14:creationId xmlns:p14="http://schemas.microsoft.com/office/powerpoint/2010/main" xmlns:mc="http://schemas.openxmlformats.org/markup-compatibility/2006" xmlns:a1611="http://schemas.microsoft.com/office/drawing/2016/11/main" xmlns:a14="http://schemas.microsoft.com/office/drawing/2010/main" xmlns:a16="http://schemas.microsoft.com/office/drawing/2014/main" xmlns="" val="459257911"/>
      </p:ext>
    </p:extLst>
  </p:cSld>
  <p:clrMapOvr>
    <a:masterClrMapping/>
  </p:clrMapOvr>
  <mc:AlternateContent xmlns:mc="http://schemas.openxmlformats.org/markup-compatibility/2006">
    <mc:Choice xmlns:p14="http://schemas.microsoft.com/office/powerpoint/2010/main" xmlns:a1611="http://schemas.microsoft.com/office/drawing/2016/11/main" xmlns:a14="http://schemas.microsoft.com/office/drawing/2010/main" xmlns:a16="http://schemas.microsoft.com/office/drawing/2014/main" xmlns="" Requires="p14">
      <p:transition spd="slow" p14:dur="1500">
        <p:random/>
      </p:transition>
    </mc:Choice>
    <mc:Fallback>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mc="http://schemas.openxmlformats.org/markup-compatibility/2006" xmlns:p14="http://schemas.microsoft.com/office/powerpoint/2010/main" xmlns="" id="{A49AC934-1EEE-6647-AF2D-C583BC6BEE05}"/>
              </a:ext>
            </a:extLst>
          </p:cNvPr>
          <p:cNvSpPr>
            <a:spLocks noGrp="1"/>
          </p:cNvSpPr>
          <p:nvPr>
            <p:ph type="sldNum" sz="quarter" idx="14"/>
          </p:nvPr>
        </p:nvSpPr>
        <p:spPr/>
        <p:txBody>
          <a:bodyPr/>
          <a:lstStyle/>
          <a:p>
            <a:fld id="{9C527BFA-2C0E-4CEC-B6A5-913A56FEF4B4}" type="slidenum">
              <a:rPr lang="fr-CA" smtClean="0"/>
              <a:pPr/>
              <a:t>2</a:t>
            </a:fld>
            <a:endParaRPr lang="fr-CA" dirty="0"/>
          </a:p>
        </p:txBody>
      </p:sp>
      <p:sp>
        <p:nvSpPr>
          <p:cNvPr id="5" name="Text Placeholder 4">
            <a:extLst>
              <a:ext uri="{FF2B5EF4-FFF2-40B4-BE49-F238E27FC236}">
                <a16:creationId xmlns:a16="http://schemas.microsoft.com/office/drawing/2014/main" xmlns:mc="http://schemas.openxmlformats.org/markup-compatibility/2006" xmlns:p14="http://schemas.microsoft.com/office/powerpoint/2010/main" xmlns="" id="{2329394C-9D82-B548-B41D-777951D90A26}"/>
              </a:ext>
            </a:extLst>
          </p:cNvPr>
          <p:cNvSpPr>
            <a:spLocks noGrp="1"/>
          </p:cNvSpPr>
          <p:nvPr>
            <p:ph type="body" sz="quarter" idx="15"/>
          </p:nvPr>
        </p:nvSpPr>
        <p:spPr>
          <a:xfrm>
            <a:off x="141201" y="67635"/>
            <a:ext cx="11260668" cy="631527"/>
          </a:xfrm>
          <a:noFill/>
        </p:spPr>
        <p:txBody>
          <a:bodyPr/>
          <a:lstStyle/>
          <a:p>
            <a:pPr marL="152400" algn="l">
              <a:spcBef>
                <a:spcPts val="1000"/>
              </a:spcBef>
              <a:buClr>
                <a:srgbClr val="FBE000"/>
              </a:buClr>
              <a:buSzPts val="1200"/>
            </a:pPr>
            <a:r>
              <a:rPr lang="en-US" dirty="0">
                <a:solidFill>
                  <a:schemeClr val="bg1"/>
                </a:solidFill>
                <a:latin typeface="Calibri" panose="020F0502020204030204" pitchFamily="34" charset="0"/>
                <a:cs typeface="Calibri" panose="020F0502020204030204" pitchFamily="34" charset="0"/>
              </a:rPr>
              <a:t>Μαθησιακοί στόχοι</a:t>
            </a:r>
          </a:p>
          <a:p>
            <a:pPr marL="970590" lvl="2" indent="-342900">
              <a:spcBef>
                <a:spcPts val="1000"/>
              </a:spcBef>
              <a:buClr>
                <a:srgbClr val="E43794"/>
              </a:buClr>
              <a:buSzPts val="1200"/>
              <a:buFont typeface="Wingdings" panose="05000000000000000000" pitchFamily="2" charset="2"/>
              <a:buChar char="§"/>
            </a:pPr>
            <a:endParaRPr lang="en-US" sz="2400" dirty="0">
              <a:solidFill>
                <a:schemeClr val="bg1"/>
              </a:solidFill>
              <a:latin typeface="Calibri" panose="020F0502020204030204" pitchFamily="34" charset="0"/>
              <a:cs typeface="Calibri" panose="020F0502020204030204" pitchFamily="34" charset="0"/>
            </a:endParaRPr>
          </a:p>
          <a:p>
            <a:pPr marL="627690" lvl="2">
              <a:spcBef>
                <a:spcPts val="1000"/>
              </a:spcBef>
              <a:buClr>
                <a:srgbClr val="E43794"/>
              </a:buClr>
              <a:buSzPts val="1200"/>
            </a:pPr>
            <a:endParaRPr lang="en-US" sz="2400" dirty="0">
              <a:solidFill>
                <a:schemeClr val="bg1"/>
              </a:solidFill>
              <a:latin typeface="Calibri" panose="020F0502020204030204" pitchFamily="34" charset="0"/>
              <a:cs typeface="Calibri" panose="020F0502020204030204" pitchFamily="34" charset="0"/>
            </a:endParaRPr>
          </a:p>
          <a:p>
            <a:pPr marL="457200" lvl="0" indent="-304800" algn="l" rtl="0">
              <a:spcBef>
                <a:spcPts val="1000"/>
              </a:spcBef>
              <a:spcAft>
                <a:spcPts val="0"/>
              </a:spcAft>
              <a:buClr>
                <a:srgbClr val="FBE000"/>
              </a:buClr>
              <a:buSzPts val="1200"/>
              <a:buFont typeface="Avenir"/>
              <a:buChar char="●"/>
            </a:pPr>
            <a:endParaRPr lang="en-US" dirty="0">
              <a:solidFill>
                <a:schemeClr val="bg1"/>
              </a:solidFill>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xmlns:mc="http://schemas.openxmlformats.org/markup-compatibility/2006" xmlns:p14="http://schemas.microsoft.com/office/powerpoint/2010/main" xmlns="" id="{147FD706-BA41-A2F5-4013-E78054346C58}"/>
              </a:ext>
            </a:extLst>
          </p:cNvPr>
          <p:cNvSpPr>
            <a:spLocks noGrp="1"/>
          </p:cNvSpPr>
          <p:nvPr>
            <p:ph type="body" sz="quarter" idx="17"/>
          </p:nvPr>
        </p:nvSpPr>
        <p:spPr>
          <a:xfrm>
            <a:off x="288687" y="1069746"/>
            <a:ext cx="11260666" cy="4108908"/>
          </a:xfrm>
        </p:spPr>
        <p:txBody>
          <a:bodyPr/>
          <a:lstStyle/>
          <a:p>
            <a:pPr marL="152400" algn="l">
              <a:spcBef>
                <a:spcPts val="1000"/>
              </a:spcBef>
              <a:buClr>
                <a:srgbClr val="FBE000"/>
              </a:buClr>
              <a:buSzPts val="1200"/>
            </a:pPr>
            <a:r>
              <a:rPr lang="en-US" sz="3200" dirty="0">
                <a:solidFill>
                  <a:srgbClr val="767171"/>
                </a:solidFill>
                <a:latin typeface="Calibri" panose="020F0502020204030204" pitchFamily="34" charset="0"/>
                <a:cs typeface="Calibri" panose="020F0502020204030204" pitchFamily="34" charset="0"/>
              </a:rPr>
              <a:t>Σε αυτή την ενότητα θα μάθετε πώς να:</a:t>
            </a:r>
          </a:p>
          <a:p>
            <a:pPr marL="152400" algn="l">
              <a:spcBef>
                <a:spcPts val="1000"/>
              </a:spcBef>
              <a:buClr>
                <a:srgbClr val="FBE000"/>
              </a:buClr>
              <a:buSzPts val="1200"/>
            </a:pPr>
            <a:endParaRPr lang="en-US" sz="1200" dirty="0">
              <a:solidFill>
                <a:srgbClr val="767171"/>
              </a:solidFill>
              <a:latin typeface="Calibri" panose="020F0502020204030204" pitchFamily="34" charset="0"/>
              <a:cs typeface="Calibri" panose="020F0502020204030204" pitchFamily="34" charset="0"/>
            </a:endParaRPr>
          </a:p>
          <a:p>
            <a:pPr marL="970590" lvl="2" indent="-342900">
              <a:spcBef>
                <a:spcPts val="1000"/>
              </a:spcBef>
              <a:buClr>
                <a:srgbClr val="E43794"/>
              </a:buClr>
              <a:buSzPct val="100000"/>
              <a:buFont typeface="Wingdings" panose="05000000000000000000" pitchFamily="2" charset="2"/>
              <a:buChar char="§"/>
            </a:pPr>
            <a:r>
              <a:rPr lang="en-GB" sz="2800" dirty="0">
                <a:solidFill>
                  <a:srgbClr val="767171"/>
                </a:solidFill>
                <a:latin typeface="Calibri" panose="020F0502020204030204" pitchFamily="34" charset="0"/>
                <a:cs typeface="Calibri" panose="020F0502020204030204" pitchFamily="34" charset="0"/>
                <a:sym typeface="Avenir"/>
              </a:rPr>
              <a:t>Διαφοροποίηση μεταξύ μάρκετινγκ και ψηφιακού μάρκετινγκ</a:t>
            </a:r>
          </a:p>
          <a:p>
            <a:pPr marL="970590" lvl="2" indent="-342900">
              <a:spcBef>
                <a:spcPts val="1000"/>
              </a:spcBef>
              <a:buClr>
                <a:srgbClr val="E43794"/>
              </a:buClr>
              <a:buSzPct val="100000"/>
              <a:buFont typeface="Wingdings" panose="05000000000000000000" pitchFamily="2" charset="2"/>
              <a:buChar char="§"/>
            </a:pPr>
            <a:r>
              <a:rPr lang="en-GB" sz="2800" dirty="0">
                <a:solidFill>
                  <a:srgbClr val="767171"/>
                </a:solidFill>
                <a:latin typeface="Calibri" panose="020F0502020204030204" pitchFamily="34" charset="0"/>
                <a:cs typeface="Calibri" panose="020F0502020204030204" pitchFamily="34" charset="0"/>
                <a:sym typeface="Avenir"/>
              </a:rPr>
              <a:t>Εξηγήστε και χρησιμοποιήστε τα στοιχεία της ψηφιακής αφήγησης ως βασικό εργαλείο μάρκετινγκ του 21ου αιώνα.</a:t>
            </a:r>
          </a:p>
          <a:p>
            <a:pPr marL="970590" lvl="2" indent="-342900">
              <a:spcBef>
                <a:spcPts val="1000"/>
              </a:spcBef>
              <a:buClr>
                <a:srgbClr val="E43794"/>
              </a:buClr>
              <a:buSzPct val="100000"/>
              <a:buFont typeface="Wingdings" panose="05000000000000000000" pitchFamily="2" charset="2"/>
              <a:buChar char="§"/>
            </a:pPr>
            <a:r>
              <a:rPr lang="en-US" sz="2800" dirty="0">
                <a:solidFill>
                  <a:srgbClr val="767171"/>
                </a:solidFill>
                <a:latin typeface="Calibri" panose="020F0502020204030204" pitchFamily="34" charset="0"/>
                <a:cs typeface="Calibri" panose="020F0502020204030204" pitchFamily="34" charset="0"/>
              </a:rPr>
              <a:t>Εξηγήστε και χρησιμοποιήστε το περιεχόμενο που δημιουργείται από τους χρήστες στις μελλοντικές σας προσπάθειες μάρκετινγκ.</a:t>
            </a:r>
          </a:p>
          <a:p>
            <a:pPr marL="970590" lvl="2" indent="-342900">
              <a:spcBef>
                <a:spcPts val="1000"/>
              </a:spcBef>
              <a:buClr>
                <a:srgbClr val="E43794"/>
              </a:buClr>
              <a:buSzPct val="100000"/>
              <a:buFont typeface="Wingdings" panose="05000000000000000000" pitchFamily="2" charset="2"/>
              <a:buChar char="§"/>
            </a:pPr>
            <a:r>
              <a:rPr lang="en-US" sz="2800" dirty="0">
                <a:solidFill>
                  <a:srgbClr val="767171"/>
                </a:solidFill>
                <a:latin typeface="Calibri" panose="020F0502020204030204" pitchFamily="34" charset="0"/>
                <a:cs typeface="Calibri" panose="020F0502020204030204" pitchFamily="34" charset="0"/>
              </a:rPr>
              <a:t>Αξιολογήστε μελέτες περιπτώσεων βέλτιστης πρακτικής για την </a:t>
            </a:r>
            <a:r>
              <a:rPr lang="en-GB" sz="2800" dirty="0">
                <a:solidFill>
                  <a:srgbClr val="767171"/>
                </a:solidFill>
                <a:latin typeface="Calibri" panose="020F0502020204030204" pitchFamily="34" charset="0"/>
                <a:cs typeface="Calibri" panose="020F0502020204030204" pitchFamily="34" charset="0"/>
                <a:sym typeface="Avenir"/>
              </a:rPr>
              <a:t>ψηφιακή αφήγηση και το </a:t>
            </a:r>
            <a:r>
              <a:rPr lang="en-US" sz="2800" dirty="0">
                <a:solidFill>
                  <a:srgbClr val="767171"/>
                </a:solidFill>
                <a:latin typeface="Calibri" panose="020F0502020204030204" pitchFamily="34" charset="0"/>
                <a:cs typeface="Calibri" panose="020F0502020204030204" pitchFamily="34" charset="0"/>
              </a:rPr>
              <a:t>περιεχόμενο που δημιουργείται από τους χρήστες στην πράξη.</a:t>
            </a:r>
          </a:p>
          <a:p>
            <a:pPr marL="970590" lvl="2" indent="-342900">
              <a:spcBef>
                <a:spcPts val="1000"/>
              </a:spcBef>
              <a:buClr>
                <a:srgbClr val="E43794"/>
              </a:buClr>
              <a:buSzPct val="100000"/>
              <a:buFont typeface="Wingdings" panose="05000000000000000000" pitchFamily="2" charset="2"/>
              <a:buChar char="§"/>
            </a:pPr>
            <a:r>
              <a:rPr lang="en-US" sz="2800" dirty="0">
                <a:solidFill>
                  <a:srgbClr val="767171"/>
                </a:solidFill>
                <a:latin typeface="Calibri" panose="020F0502020204030204" pitchFamily="34" charset="0"/>
                <a:cs typeface="Calibri" panose="020F0502020204030204" pitchFamily="34" charset="0"/>
              </a:rPr>
              <a:t>Υπενθυμίστε 5 χρήσιμα εργαλεία που μπορούν να χρησιμοποιηθούν για το ψηφιακό μάρκετινγκ της ψηφιακής εμπειρίας της πολιτιστικής σας κληρονομιάς.</a:t>
            </a:r>
          </a:p>
          <a:p>
            <a:endParaRPr lang="en-GB" dirty="0"/>
          </a:p>
        </p:txBody>
      </p:sp>
    </p:spTree>
    <p:extLst>
      <p:ext uri="{BB962C8B-B14F-4D97-AF65-F5344CB8AC3E}">
        <p14:creationId xmlns:p14="http://schemas.microsoft.com/office/powerpoint/2010/main" xmlns:mc="http://schemas.openxmlformats.org/markup-compatibility/2006" xmlns:a16="http://schemas.microsoft.com/office/drawing/2014/main" xmlns="" val="252882202"/>
      </p:ext>
    </p:extLst>
  </p:cSld>
  <p:clrMapOvr>
    <a:masterClrMapping/>
  </p:clrMapOvr>
  <mc:AlternateContent xmlns:mc="http://schemas.openxmlformats.org/markup-compatibility/2006">
    <mc:Choice xmlns:p14="http://schemas.microsoft.com/office/powerpoint/2010/main" xmlns:a16="http://schemas.microsoft.com/office/drawing/2014/main" xmlns="" Requires="p14">
      <p:transition spd="slow" p14:dur="1500">
        <p:random/>
      </p:transition>
    </mc:Choice>
    <mc:Fallback>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Background pattern&#10;&#10;Description automatically generated">
            <a:extLst>
              <a:ext uri="{FF2B5EF4-FFF2-40B4-BE49-F238E27FC236}">
                <a16:creationId xmlns:a16="http://schemas.microsoft.com/office/drawing/2014/main" xmlns:mc="http://schemas.openxmlformats.org/markup-compatibility/2006" xmlns:p14="http://schemas.microsoft.com/office/powerpoint/2010/main" xmlns:a1611="http://schemas.microsoft.com/office/drawing/2016/11/main" xmlns:a14="http://schemas.microsoft.com/office/drawing/2010/main" xmlns="" id="{BE336552-B877-46BE-AEA4-90C7481D81A4}"/>
              </a:ext>
            </a:extLst>
          </p:cNvPr>
          <p:cNvPicPr>
            <a:picLocks noGrp="1" noChangeAspect="1"/>
          </p:cNvPicPr>
          <p:nvPr>
            <p:ph type="pic" sz="quarter" idx="13"/>
          </p:nvPr>
        </p:nvPicPr>
        <p:blipFill>
          <a:blip r:embed="rId2" cstate="print">
            <a:extLst>
              <a:ext uri="{28A0092B-C50C-407E-A947-70E740481C1C}">
                <a14:useLocalDpi xmlns:a14="http://schemas.microsoft.com/office/drawing/2010/main" xmlns:mc="http://schemas.openxmlformats.org/markup-compatibility/2006" xmlns:p14="http://schemas.microsoft.com/office/powerpoint/2010/main" xmlns:a1611="http://schemas.microsoft.com/office/drawing/2016/11/main" xmlns:a16="http://schemas.microsoft.com/office/drawing/2014/main" xmlns="" val="0"/>
              </a:ext>
              <a:ext uri="{837473B0-CC2E-450A-ABE3-18F120FF3D39}">
                <a1611:picAttrSrcUrl xmlns:a1611="http://schemas.microsoft.com/office/drawing/2016/11/main" xmlns:mc="http://schemas.openxmlformats.org/markup-compatibility/2006" xmlns:p14="http://schemas.microsoft.com/office/powerpoint/2010/main" xmlns:a14="http://schemas.microsoft.com/office/drawing/2010/main" xmlns:a16="http://schemas.microsoft.com/office/drawing/2014/main" xmlns="" r:id="rId3"/>
              </a:ext>
            </a:extLst>
          </a:blip>
          <a:srcRect t="31250" b="31250"/>
          <a:stretch>
            <a:fillRect/>
          </a:stretch>
        </p:blipFill>
        <p:spPr/>
      </p:pic>
      <p:sp>
        <p:nvSpPr>
          <p:cNvPr id="3" name="Slide Number Placeholder 2">
            <a:extLst>
              <a:ext uri="{FF2B5EF4-FFF2-40B4-BE49-F238E27FC236}">
                <a16:creationId xmlns:a16="http://schemas.microsoft.com/office/drawing/2014/main" xmlns:mc="http://schemas.openxmlformats.org/markup-compatibility/2006" xmlns:p14="http://schemas.microsoft.com/office/powerpoint/2010/main" xmlns:a1611="http://schemas.microsoft.com/office/drawing/2016/11/main" xmlns:a14="http://schemas.microsoft.com/office/drawing/2010/main" xmlns="" id="{FAFF7112-C499-4F90-BC34-38038B93CB11}"/>
              </a:ext>
            </a:extLst>
          </p:cNvPr>
          <p:cNvSpPr>
            <a:spLocks noGrp="1"/>
          </p:cNvSpPr>
          <p:nvPr>
            <p:ph type="sldNum" sz="quarter" idx="14"/>
          </p:nvPr>
        </p:nvSpPr>
        <p:spPr/>
        <p:txBody>
          <a:bodyPr/>
          <a:lstStyle/>
          <a:p>
            <a:fld id="{9C527BFA-2C0E-4CEC-B6A5-913A56FEF4B4}" type="slidenum">
              <a:rPr lang="fr-CA" smtClean="0"/>
              <a:pPr/>
              <a:t>20</a:t>
            </a:fld>
            <a:endParaRPr lang="fr-CA" dirty="0"/>
          </a:p>
        </p:txBody>
      </p:sp>
      <p:sp>
        <p:nvSpPr>
          <p:cNvPr id="4" name="Text Placeholder 3">
            <a:extLst>
              <a:ext uri="{FF2B5EF4-FFF2-40B4-BE49-F238E27FC236}">
                <a16:creationId xmlns:a16="http://schemas.microsoft.com/office/drawing/2014/main" xmlns:mc="http://schemas.openxmlformats.org/markup-compatibility/2006" xmlns:p14="http://schemas.microsoft.com/office/powerpoint/2010/main" xmlns:a1611="http://schemas.microsoft.com/office/drawing/2016/11/main" xmlns:a14="http://schemas.microsoft.com/office/drawing/2010/main" xmlns="" id="{3C4C884F-8DDB-48F6-B75D-FCA5FE388F25}"/>
              </a:ext>
            </a:extLst>
          </p:cNvPr>
          <p:cNvSpPr>
            <a:spLocks noGrp="1"/>
          </p:cNvSpPr>
          <p:nvPr>
            <p:ph type="body" sz="quarter" idx="15"/>
          </p:nvPr>
        </p:nvSpPr>
        <p:spPr>
          <a:xfrm>
            <a:off x="-52389" y="3611904"/>
            <a:ext cx="12192002" cy="631527"/>
          </a:xfrm>
        </p:spPr>
        <p:txBody>
          <a:bodyPr/>
          <a:lstStyle/>
          <a:p>
            <a:r>
              <a:rPr lang="en-IE" dirty="0"/>
              <a:t>Αυθεντικότητα</a:t>
            </a:r>
          </a:p>
        </p:txBody>
      </p:sp>
      <p:sp>
        <p:nvSpPr>
          <p:cNvPr id="5" name="Text Placeholder 4">
            <a:extLst>
              <a:ext uri="{FF2B5EF4-FFF2-40B4-BE49-F238E27FC236}">
                <a16:creationId xmlns:a16="http://schemas.microsoft.com/office/drawing/2014/main" xmlns:mc="http://schemas.openxmlformats.org/markup-compatibility/2006" xmlns:p14="http://schemas.microsoft.com/office/powerpoint/2010/main" xmlns:a1611="http://schemas.microsoft.com/office/drawing/2016/11/main" xmlns:a14="http://schemas.microsoft.com/office/drawing/2010/main" xmlns="" id="{6784E218-C88A-4112-8B4E-DD3CA7F8819B}"/>
              </a:ext>
            </a:extLst>
          </p:cNvPr>
          <p:cNvSpPr>
            <a:spLocks noGrp="1"/>
          </p:cNvSpPr>
          <p:nvPr>
            <p:ph type="body" sz="quarter" idx="17"/>
          </p:nvPr>
        </p:nvSpPr>
        <p:spPr>
          <a:xfrm>
            <a:off x="319087" y="4426334"/>
            <a:ext cx="11553825" cy="1663610"/>
          </a:xfrm>
        </p:spPr>
        <p:txBody>
          <a:bodyPr/>
          <a:lstStyle/>
          <a:p>
            <a:r>
              <a:rPr lang="en-US" sz="2000" dirty="0"/>
              <a:t>Οι άνθρωποι μπορούν να καταλάβουν αμέσως αν μια ιστορία δεν ακολουθεί την αλήθεια και τις αξίες της μάρκας ή των πελατών της. Όταν εφαρμόζεται σωστά, η αυθεντικότητα στο μάρκετινγκ σας βοηθά να ξεχωρίσετε σε μια κατά τα άλλα θορυβώδη αγορά. Η αυθεντικότητα είναι ένα ισχυρό εργαλείο για τη σφυρηλάτηση γνήσιων συνδέσεων με το κοινό σας και την οικοδόμηση εμπιστοσύνης. Να θυμάστε ότι πολλοί καταναλωτές ενδιαφέρονται για τις αξίες μιας μάρκας και τους σκοπούς που υποστηρίζει.</a:t>
            </a:r>
            <a:endParaRPr lang="en-IE" sz="2000" dirty="0"/>
          </a:p>
        </p:txBody>
      </p:sp>
      <p:sp>
        <p:nvSpPr>
          <p:cNvPr id="8" name="TextBox 7">
            <a:extLst>
              <a:ext uri="{FF2B5EF4-FFF2-40B4-BE49-F238E27FC236}">
                <a16:creationId xmlns:a16="http://schemas.microsoft.com/office/drawing/2014/main" xmlns:mc="http://schemas.openxmlformats.org/markup-compatibility/2006" xmlns:p14="http://schemas.microsoft.com/office/powerpoint/2010/main" xmlns:a1611="http://schemas.microsoft.com/office/drawing/2016/11/main" xmlns:a14="http://schemas.microsoft.com/office/drawing/2010/main" xmlns="" id="{7B776364-07E7-7E46-B23E-8E359FB9CBC1}"/>
              </a:ext>
            </a:extLst>
          </p:cNvPr>
          <p:cNvSpPr txBox="1"/>
          <p:nvPr/>
        </p:nvSpPr>
        <p:spPr>
          <a:xfrm>
            <a:off x="-1772" y="2459477"/>
            <a:ext cx="7329164" cy="646331"/>
          </a:xfrm>
          <a:prstGeom prst="rect">
            <a:avLst/>
          </a:prstGeom>
          <a:solidFill>
            <a:srgbClr val="E43794"/>
          </a:solidFill>
        </p:spPr>
        <p:txBody>
          <a:bodyPr wrap="square">
            <a:spAutoFit/>
          </a:bodyPr>
          <a:lstStyle/>
          <a:p>
            <a:pPr algn="l"/>
            <a:r>
              <a:rPr lang="en-IE" sz="3600" b="1" i="0" dirty="0">
                <a:solidFill>
                  <a:schemeClr val="bg1"/>
                </a:solidFill>
                <a:effectLst/>
                <a:latin typeface="Avenir Black" panose="02000503020000020003"/>
              </a:rPr>
              <a:t>Στοιχεία ψηφιακής αφήγησης</a:t>
            </a:r>
          </a:p>
        </p:txBody>
      </p:sp>
    </p:spTree>
    <p:extLst>
      <p:ext uri="{BB962C8B-B14F-4D97-AF65-F5344CB8AC3E}">
        <p14:creationId xmlns:p14="http://schemas.microsoft.com/office/powerpoint/2010/main" xmlns:mc="http://schemas.openxmlformats.org/markup-compatibility/2006" xmlns:a1611="http://schemas.microsoft.com/office/drawing/2016/11/main" xmlns:a14="http://schemas.microsoft.com/office/drawing/2010/main" xmlns:a16="http://schemas.microsoft.com/office/drawing/2014/main" xmlns="" val="3162181770"/>
      </p:ext>
    </p:extLst>
  </p:cSld>
  <p:clrMapOvr>
    <a:masterClrMapping/>
  </p:clrMapOvr>
  <mc:AlternateContent xmlns:mc="http://schemas.openxmlformats.org/markup-compatibility/2006">
    <mc:Choice xmlns:p14="http://schemas.microsoft.com/office/powerpoint/2010/main" xmlns:a1611="http://schemas.microsoft.com/office/drawing/2016/11/main" xmlns:a14="http://schemas.microsoft.com/office/drawing/2010/main" xmlns:a16="http://schemas.microsoft.com/office/drawing/2014/main" xmlns="" Requires="p14">
      <p:transition spd="slow" p14:dur="1500">
        <p:random/>
      </p:transition>
    </mc:Choice>
    <mc:Fallback>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mc="http://schemas.openxmlformats.org/markup-compatibility/2006" xmlns:p14="http://schemas.microsoft.com/office/powerpoint/2010/main" xmlns:a1611="http://schemas.microsoft.com/office/drawing/2016/11/main" xmlns:a14="http://schemas.microsoft.com/office/drawing/2010/main" xmlns="" id="{AAA17B1E-4881-4EDA-9D39-4A0E081E8EBB}"/>
              </a:ext>
            </a:extLst>
          </p:cNvPr>
          <p:cNvSpPr>
            <a:spLocks noGrp="1"/>
          </p:cNvSpPr>
          <p:nvPr>
            <p:ph type="sldNum" sz="quarter" idx="14"/>
          </p:nvPr>
        </p:nvSpPr>
        <p:spPr/>
        <p:txBody>
          <a:bodyPr/>
          <a:lstStyle/>
          <a:p>
            <a:fld id="{9C527BFA-2C0E-4CEC-B6A5-913A56FEF4B4}" type="slidenum">
              <a:rPr lang="fr-CA" smtClean="0"/>
              <a:pPr/>
              <a:t>21</a:t>
            </a:fld>
            <a:endParaRPr lang="fr-CA" dirty="0"/>
          </a:p>
        </p:txBody>
      </p:sp>
      <p:sp>
        <p:nvSpPr>
          <p:cNvPr id="4" name="Text Placeholder 3">
            <a:extLst>
              <a:ext uri="{FF2B5EF4-FFF2-40B4-BE49-F238E27FC236}">
                <a16:creationId xmlns:a16="http://schemas.microsoft.com/office/drawing/2014/main" xmlns:mc="http://schemas.openxmlformats.org/markup-compatibility/2006" xmlns:p14="http://schemas.microsoft.com/office/powerpoint/2010/main" xmlns:a1611="http://schemas.microsoft.com/office/drawing/2016/11/main" xmlns:a14="http://schemas.microsoft.com/office/drawing/2010/main" xmlns="" id="{27ED275A-0893-4B1A-A726-F1B816A06005}"/>
              </a:ext>
            </a:extLst>
          </p:cNvPr>
          <p:cNvSpPr>
            <a:spLocks noGrp="1"/>
          </p:cNvSpPr>
          <p:nvPr>
            <p:ph type="body" sz="quarter" idx="15"/>
          </p:nvPr>
        </p:nvSpPr>
        <p:spPr/>
        <p:txBody>
          <a:bodyPr/>
          <a:lstStyle/>
          <a:p>
            <a:r>
              <a:rPr lang="en-IE" dirty="0"/>
              <a:t>Σχετικό</a:t>
            </a:r>
          </a:p>
        </p:txBody>
      </p:sp>
      <p:sp>
        <p:nvSpPr>
          <p:cNvPr id="5" name="Text Placeholder 4">
            <a:extLst>
              <a:ext uri="{FF2B5EF4-FFF2-40B4-BE49-F238E27FC236}">
                <a16:creationId xmlns:a16="http://schemas.microsoft.com/office/drawing/2014/main" xmlns:mc="http://schemas.openxmlformats.org/markup-compatibility/2006" xmlns:p14="http://schemas.microsoft.com/office/powerpoint/2010/main" xmlns:a1611="http://schemas.microsoft.com/office/drawing/2016/11/main" xmlns:a14="http://schemas.microsoft.com/office/drawing/2010/main" xmlns="" id="{220C217B-9385-4864-B976-55BFA5BE19A5}"/>
              </a:ext>
            </a:extLst>
          </p:cNvPr>
          <p:cNvSpPr>
            <a:spLocks noGrp="1"/>
          </p:cNvSpPr>
          <p:nvPr>
            <p:ph type="body" sz="quarter" idx="17"/>
          </p:nvPr>
        </p:nvSpPr>
        <p:spPr>
          <a:xfrm>
            <a:off x="257175" y="4398523"/>
            <a:ext cx="11477626" cy="1663610"/>
          </a:xfrm>
        </p:spPr>
        <p:txBody>
          <a:bodyPr/>
          <a:lstStyle/>
          <a:p>
            <a:r>
              <a:rPr lang="en-US" sz="2000" dirty="0"/>
              <a:t>Οι άνθρωποι πρέπει να αισθάνονται κάποιου είδους σύνδεση με την ιστορία, διαφορετικά δεν θα έχει απήχηση σε αυτούς. Πόσες φορές έχετε ακούσει κάποιον να λέει: "Δεν μου άρεσε αυτή η ταινία επειδή δεν υπήρχε κανείς συμπαθής σε αυτήν"; Αυτό είναι ένα τέλειο παράδειγμα του να μην κάνεις κάτι σχετικό. Στο μάρκετινγκ, το να είσαι αφομοιώσιμος σημαίνει να ακούς πραγματικά τους υποψήφιους και τους πελάτες και να ενδιαφέρεσαι πραγματικά για το τι έχουν να μοιραστούν για τον εαυτό τους.</a:t>
            </a:r>
            <a:endParaRPr lang="en-IE" sz="2000" dirty="0"/>
          </a:p>
        </p:txBody>
      </p:sp>
      <p:pic>
        <p:nvPicPr>
          <p:cNvPr id="17" name="Picture Placeholder 16" descr="A picture containing person, music, indoor&#10;&#10;Description automatically generated">
            <a:extLst>
              <a:ext uri="{FF2B5EF4-FFF2-40B4-BE49-F238E27FC236}">
                <a16:creationId xmlns:a16="http://schemas.microsoft.com/office/drawing/2014/main" xmlns:mc="http://schemas.openxmlformats.org/markup-compatibility/2006" xmlns:p14="http://schemas.microsoft.com/office/powerpoint/2010/main" xmlns:a1611="http://schemas.microsoft.com/office/drawing/2016/11/main" xmlns:a14="http://schemas.microsoft.com/office/drawing/2010/main" xmlns="" id="{B1D077B2-4E2F-42BB-9103-9AD79778D483}"/>
              </a:ext>
            </a:extLst>
          </p:cNvPr>
          <p:cNvPicPr>
            <a:picLocks noGrp="1" noChangeAspect="1"/>
          </p:cNvPicPr>
          <p:nvPr>
            <p:ph type="pic" sz="quarter" idx="13"/>
          </p:nvPr>
        </p:nvPicPr>
        <p:blipFill>
          <a:blip r:embed="rId2" cstate="print">
            <a:extLst>
              <a:ext uri="{28A0092B-C50C-407E-A947-70E740481C1C}">
                <a14:useLocalDpi xmlns:a14="http://schemas.microsoft.com/office/drawing/2010/main" xmlns:mc="http://schemas.openxmlformats.org/markup-compatibility/2006" xmlns:p14="http://schemas.microsoft.com/office/powerpoint/2010/main" xmlns:a1611="http://schemas.microsoft.com/office/drawing/2016/11/main" xmlns:a16="http://schemas.microsoft.com/office/drawing/2014/main" xmlns="" val="0"/>
              </a:ext>
              <a:ext uri="{837473B0-CC2E-450A-ABE3-18F120FF3D39}">
                <a1611:picAttrSrcUrl xmlns:a1611="http://schemas.microsoft.com/office/drawing/2016/11/main" xmlns:mc="http://schemas.openxmlformats.org/markup-compatibility/2006" xmlns:p14="http://schemas.microsoft.com/office/powerpoint/2010/main" xmlns:a14="http://schemas.microsoft.com/office/drawing/2010/main" xmlns:a16="http://schemas.microsoft.com/office/drawing/2014/main" xmlns="" r:id="rId3"/>
              </a:ext>
            </a:extLst>
          </a:blip>
          <a:srcRect t="22426" b="22426"/>
          <a:stretch>
            <a:fillRect/>
          </a:stretch>
        </p:blipFill>
        <p:spPr/>
      </p:pic>
      <p:sp>
        <p:nvSpPr>
          <p:cNvPr id="7" name="TextBox 7">
            <a:extLst>
              <a:ext uri="{FF2B5EF4-FFF2-40B4-BE49-F238E27FC236}">
                <a16:creationId xmlns:a16="http://schemas.microsoft.com/office/drawing/2014/main" xmlns:mc="http://schemas.openxmlformats.org/markup-compatibility/2006" xmlns:p14="http://schemas.microsoft.com/office/powerpoint/2010/main" xmlns:a1611="http://schemas.microsoft.com/office/drawing/2016/11/main" xmlns:a14="http://schemas.microsoft.com/office/drawing/2010/main" xmlns="" id="{58007769-3339-AD41-8B07-830B5C453B7C}"/>
              </a:ext>
            </a:extLst>
          </p:cNvPr>
          <p:cNvSpPr txBox="1"/>
          <p:nvPr/>
        </p:nvSpPr>
        <p:spPr>
          <a:xfrm>
            <a:off x="-1772" y="2459477"/>
            <a:ext cx="7329164" cy="646331"/>
          </a:xfrm>
          <a:prstGeom prst="rect">
            <a:avLst/>
          </a:prstGeom>
          <a:solidFill>
            <a:srgbClr val="E43794"/>
          </a:solidFill>
        </p:spPr>
        <p:txBody>
          <a:bodyPr wrap="square">
            <a:spAutoFit/>
          </a:bodyPr>
          <a:lstStyle/>
          <a:p>
            <a:pPr algn="l"/>
            <a:r>
              <a:rPr lang="en-IE" sz="3600" b="1" i="0" dirty="0">
                <a:solidFill>
                  <a:schemeClr val="bg1"/>
                </a:solidFill>
                <a:effectLst/>
                <a:latin typeface="Avenir Black" panose="02000503020000020003"/>
              </a:rPr>
              <a:t>Στοιχεία ψηφιακής αφήγησης</a:t>
            </a:r>
          </a:p>
        </p:txBody>
      </p:sp>
    </p:spTree>
    <p:extLst>
      <p:ext uri="{BB962C8B-B14F-4D97-AF65-F5344CB8AC3E}">
        <p14:creationId xmlns:p14="http://schemas.microsoft.com/office/powerpoint/2010/main" xmlns:mc="http://schemas.openxmlformats.org/markup-compatibility/2006" xmlns:a1611="http://schemas.microsoft.com/office/drawing/2016/11/main" xmlns:a14="http://schemas.microsoft.com/office/drawing/2010/main" xmlns:a16="http://schemas.microsoft.com/office/drawing/2014/main" xmlns="" val="3963942152"/>
      </p:ext>
    </p:extLst>
  </p:cSld>
  <p:clrMapOvr>
    <a:masterClrMapping/>
  </p:clrMapOvr>
  <mc:AlternateContent xmlns:mc="http://schemas.openxmlformats.org/markup-compatibility/2006">
    <mc:Choice xmlns:p14="http://schemas.microsoft.com/office/powerpoint/2010/main" xmlns:a1611="http://schemas.microsoft.com/office/drawing/2016/11/main" xmlns:a14="http://schemas.microsoft.com/office/drawing/2010/main" xmlns:a16="http://schemas.microsoft.com/office/drawing/2014/main" xmlns="" Requires="p14">
      <p:transition spd="slow" p14:dur="1500">
        <p:random/>
      </p:transition>
    </mc:Choice>
    <mc:Fallback>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mc="http://schemas.openxmlformats.org/markup-compatibility/2006" xmlns:p14="http://schemas.microsoft.com/office/powerpoint/2010/main" xmlns="" id="{C80D9BE4-18C3-4107-93EA-D1114B672316}"/>
              </a:ext>
            </a:extLst>
          </p:cNvPr>
          <p:cNvSpPr>
            <a:spLocks noGrp="1"/>
          </p:cNvSpPr>
          <p:nvPr>
            <p:ph type="sldNum" sz="quarter" idx="1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527BFA-2C0E-4CEC-B6A5-913A56FEF4B4}" type="slidenum">
              <a:rPr kumimoji="0" lang="fr-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fr-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xmlns:mc="http://schemas.openxmlformats.org/markup-compatibility/2006" xmlns:p14="http://schemas.microsoft.com/office/powerpoint/2010/main" xmlns="" id="{122CBA10-47EF-4B05-938A-4EBD8A202E35}"/>
              </a:ext>
            </a:extLst>
          </p:cNvPr>
          <p:cNvSpPr>
            <a:spLocks noGrp="1"/>
          </p:cNvSpPr>
          <p:nvPr>
            <p:ph type="body" sz="quarter" idx="15"/>
          </p:nvPr>
        </p:nvSpPr>
        <p:spPr>
          <a:xfrm>
            <a:off x="465668" y="772560"/>
            <a:ext cx="11260668" cy="631527"/>
          </a:xfrm>
        </p:spPr>
        <p:txBody>
          <a:bodyPr/>
          <a:lstStyle/>
          <a:p>
            <a:r>
              <a:rPr lang="en-US" dirty="0"/>
              <a:t>Φτιάξτε την ιστορία της μάρκας σας απαντώντας σε αυτές τις ερωτήσεις</a:t>
            </a:r>
            <a:endParaRPr lang="en-IE" dirty="0"/>
          </a:p>
        </p:txBody>
      </p:sp>
      <p:sp>
        <p:nvSpPr>
          <p:cNvPr id="4" name="Text Placeholder 3">
            <a:extLst>
              <a:ext uri="{FF2B5EF4-FFF2-40B4-BE49-F238E27FC236}">
                <a16:creationId xmlns:a16="http://schemas.microsoft.com/office/drawing/2014/main" xmlns:mc="http://schemas.openxmlformats.org/markup-compatibility/2006" xmlns:p14="http://schemas.microsoft.com/office/powerpoint/2010/main" xmlns="" id="{CC7D8047-6DD1-411F-9596-DA09D20C545B}"/>
              </a:ext>
            </a:extLst>
          </p:cNvPr>
          <p:cNvSpPr>
            <a:spLocks noGrp="1"/>
          </p:cNvSpPr>
          <p:nvPr>
            <p:ph type="body" sz="quarter" idx="17"/>
          </p:nvPr>
        </p:nvSpPr>
        <p:spPr>
          <a:xfrm>
            <a:off x="540096" y="1837842"/>
            <a:ext cx="11260666" cy="4108908"/>
          </a:xfrm>
        </p:spPr>
        <p:txBody>
          <a:bodyPr/>
          <a:lstStyle/>
          <a:p>
            <a:pPr algn="just"/>
            <a:r>
              <a:rPr lang="en-US" sz="2000" dirty="0"/>
              <a:t>Αυτή η άσκηση θα σας βοηθήσει να αναπτύξετε ισχυρό υλικό μάρκετινγκ που μπορεί να χρησιμοποιηθεί για την έναρξη εκστρατείας δημοσίων σχέσεων.</a:t>
            </a:r>
          </a:p>
          <a:p>
            <a:pPr algn="just"/>
            <a:endParaRPr lang="en-US" sz="1600" dirty="0"/>
          </a:p>
          <a:p>
            <a:pPr marL="342900" indent="-342900" algn="just">
              <a:buFont typeface="Arial" panose="020B0604020202020204" pitchFamily="34" charset="0"/>
              <a:buChar char="•"/>
            </a:pPr>
            <a:r>
              <a:rPr lang="en-US" sz="2000" dirty="0"/>
              <a:t>Πώς, πότε και γιατί ξεκίνησε η επιχείρησή σας; </a:t>
            </a:r>
          </a:p>
          <a:p>
            <a:pPr marL="342900" indent="-342900" algn="just">
              <a:buFont typeface="Arial" panose="020B0604020202020204" pitchFamily="34" charset="0"/>
              <a:buChar char="•"/>
            </a:pPr>
            <a:r>
              <a:rPr lang="en-US" sz="2000" dirty="0"/>
              <a:t>Ποιο είναι το δικό σας ιστορικό; Το υπόβαθρο του περιουσιακού στοιχείου πολιτιστικής κληρονομιάς που προωθείτε;</a:t>
            </a:r>
          </a:p>
          <a:p>
            <a:pPr marL="342900" indent="-342900" algn="just">
              <a:buFont typeface="Arial" panose="020B0604020202020204" pitchFamily="34" charset="0"/>
              <a:buChar char="•"/>
            </a:pPr>
            <a:r>
              <a:rPr lang="en-US" sz="2000" dirty="0"/>
              <a:t>Ποιος σας βοήθησε να ξεκινήσετε; π.χ. τοπικός ιστορικός, ομάδα πολιτιστικής κληρονομιάς... </a:t>
            </a:r>
          </a:p>
          <a:p>
            <a:pPr marL="342900" indent="-342900" algn="just">
              <a:buFont typeface="Arial" panose="020B0604020202020204" pitchFamily="34" charset="0"/>
              <a:buChar char="•"/>
            </a:pPr>
            <a:r>
              <a:rPr lang="en-US" sz="2000" dirty="0"/>
              <a:t>Πώς αντλείτε δεξιότητες και ιδέες για τις υπηρεσίες σας;</a:t>
            </a:r>
          </a:p>
          <a:p>
            <a:pPr marL="342900" indent="-342900" algn="just">
              <a:buFont typeface="Arial" panose="020B0604020202020204" pitchFamily="34" charset="0"/>
              <a:buChar char="•"/>
            </a:pPr>
            <a:r>
              <a:rPr lang="en-US" sz="2000" dirty="0"/>
              <a:t>Ποια είναι τα μοναδικά σας σημεία πώλησης;  (τι σας κάνει να διαφέρετε από τους άλλους που πωλούν παρόμοια πράγματα)</a:t>
            </a:r>
          </a:p>
          <a:p>
            <a:pPr marL="342900" indent="-342900" algn="just">
              <a:buFont typeface="Arial" panose="020B0604020202020204" pitchFamily="34" charset="0"/>
              <a:buChar char="•"/>
            </a:pPr>
            <a:r>
              <a:rPr lang="en-US" sz="2000" dirty="0"/>
              <a:t>Τι έχει σημασία για εσάς; Προσωπικά, επαγγελματικά κ.λπ. </a:t>
            </a:r>
          </a:p>
          <a:p>
            <a:pPr marL="342900" indent="-342900" algn="just">
              <a:buFont typeface="Arial" panose="020B0604020202020204" pitchFamily="34" charset="0"/>
              <a:buChar char="•"/>
            </a:pPr>
            <a:r>
              <a:rPr lang="en-US" sz="2000" dirty="0"/>
              <a:t>Έχετε συνείδηση για την προστασία του περιβάλλοντος; </a:t>
            </a:r>
          </a:p>
          <a:p>
            <a:pPr marL="342900" indent="-342900" algn="just">
              <a:buFont typeface="Arial" panose="020B0604020202020204" pitchFamily="34" charset="0"/>
              <a:buChar char="•"/>
            </a:pPr>
            <a:r>
              <a:rPr lang="en-US" sz="2000" dirty="0"/>
              <a:t>Πώς οραματίζεστε το μέλλον;</a:t>
            </a:r>
          </a:p>
          <a:p>
            <a:pPr algn="just"/>
            <a:endParaRPr lang="en-IE" dirty="0"/>
          </a:p>
        </p:txBody>
      </p:sp>
      <p:sp>
        <p:nvSpPr>
          <p:cNvPr id="6" name="Text Placeholder 2">
            <a:extLst>
              <a:ext uri="{FF2B5EF4-FFF2-40B4-BE49-F238E27FC236}">
                <a16:creationId xmlns:a16="http://schemas.microsoft.com/office/drawing/2014/main" xmlns:mc="http://schemas.openxmlformats.org/markup-compatibility/2006" xmlns:p14="http://schemas.microsoft.com/office/powerpoint/2010/main" xmlns="" id="{781F2CED-0770-4334-A488-8E6DD768A44F}"/>
              </a:ext>
            </a:extLst>
          </p:cNvPr>
          <p:cNvSpPr txBox="1">
            <a:spLocks/>
          </p:cNvSpPr>
          <p:nvPr/>
        </p:nvSpPr>
        <p:spPr>
          <a:xfrm>
            <a:off x="0" y="25864"/>
            <a:ext cx="11260668" cy="6315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E" sz="3600" b="1" i="0" u="none" strike="noStrike" kern="1200" cap="none" spc="0" normalizeH="0" baseline="0" noProof="0" dirty="0">
                <a:ln>
                  <a:noFill/>
                </a:ln>
                <a:solidFill>
                  <a:prstClr val="white"/>
                </a:solidFill>
                <a:effectLst/>
                <a:uLnTx/>
                <a:uFillTx/>
                <a:latin typeface="Avenir Black" panose="02000503020000020003" pitchFamily="2" charset="0"/>
                <a:ea typeface="+mn-ea"/>
                <a:cs typeface="Poppins SemiBold" pitchFamily="2" charset="77"/>
              </a:rPr>
              <a:t>ΠΡΟΤΕΙΝΌΜΕΝΗ ΔΡΑΣΤΗΡΙΌΤΗΤΑ</a:t>
            </a:r>
            <a:r>
              <a:rPr kumimoji="0" lang="en-IE" sz="3600" b="1" i="0" u="none" strike="noStrike" kern="1200" cap="none" spc="0" normalizeH="0" baseline="0" noProof="0" dirty="0">
                <a:ln>
                  <a:noFill/>
                </a:ln>
                <a:solidFill>
                  <a:srgbClr val="E43794"/>
                </a:solidFill>
                <a:effectLst/>
                <a:uLnTx/>
                <a:uFillTx/>
                <a:latin typeface="Avenir Black" panose="02000503020000020003" pitchFamily="2" charset="0"/>
                <a:ea typeface="+mn-ea"/>
                <a:cs typeface="Poppins SemiBold" pitchFamily="2" charset="77"/>
              </a:rPr>
              <a:t>; </a:t>
            </a:r>
          </a:p>
        </p:txBody>
      </p:sp>
    </p:spTree>
    <p:extLst>
      <p:ext uri="{BB962C8B-B14F-4D97-AF65-F5344CB8AC3E}">
        <p14:creationId xmlns:p14="http://schemas.microsoft.com/office/powerpoint/2010/main" xmlns:mc="http://schemas.openxmlformats.org/markup-compatibility/2006" xmlns:a16="http://schemas.microsoft.com/office/drawing/2014/main" xmlns="" val="1769816807"/>
      </p:ext>
    </p:extLst>
  </p:cSld>
  <p:clrMapOvr>
    <a:masterClrMapping/>
  </p:clrMapOvr>
  <mc:AlternateContent xmlns:mc="http://schemas.openxmlformats.org/markup-compatibility/2006">
    <mc:Choice xmlns:p14="http://schemas.microsoft.com/office/powerpoint/2010/main" xmlns:a16="http://schemas.microsoft.com/office/drawing/2014/main" xmlns="" Requires="p14">
      <p:transition spd="slow" p14:dur="1500">
        <p:random/>
      </p:transition>
    </mc:Choice>
    <mc:Fallback>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mc="http://schemas.openxmlformats.org/markup-compatibility/2006" xmlns:p14="http://schemas.microsoft.com/office/powerpoint/2010/main" xmlns:a1611="http://schemas.microsoft.com/office/drawing/2016/11/main" xmlns:a14="http://schemas.microsoft.com/office/drawing/2010/main" xmlns="" id="{0179E586-9C4B-4F19-A0BE-DCFD22AA51D5}"/>
              </a:ext>
            </a:extLst>
          </p:cNvPr>
          <p:cNvSpPr>
            <a:spLocks noGrp="1"/>
          </p:cNvSpPr>
          <p:nvPr>
            <p:ph type="body" sz="quarter" idx="15"/>
          </p:nvPr>
        </p:nvSpPr>
        <p:spPr>
          <a:xfrm>
            <a:off x="481124" y="536873"/>
            <a:ext cx="5614878" cy="631527"/>
          </a:xfrm>
        </p:spPr>
        <p:txBody>
          <a:bodyPr/>
          <a:lstStyle/>
          <a:p>
            <a:r>
              <a:rPr lang="en-IE" dirty="0"/>
              <a:t>Ψηφιακή αφήγηση + κοινωνικά μέσα</a:t>
            </a:r>
          </a:p>
        </p:txBody>
      </p:sp>
      <p:sp>
        <p:nvSpPr>
          <p:cNvPr id="4" name="Text Placeholder 3">
            <a:extLst>
              <a:ext uri="{FF2B5EF4-FFF2-40B4-BE49-F238E27FC236}">
                <a16:creationId xmlns:a16="http://schemas.microsoft.com/office/drawing/2014/main" xmlns:mc="http://schemas.openxmlformats.org/markup-compatibility/2006" xmlns:p14="http://schemas.microsoft.com/office/powerpoint/2010/main" xmlns:a1611="http://schemas.microsoft.com/office/drawing/2016/11/main" xmlns:a14="http://schemas.microsoft.com/office/drawing/2010/main" xmlns="" id="{0FAEB561-FCD5-451F-A48A-A079B1516DE5}"/>
              </a:ext>
            </a:extLst>
          </p:cNvPr>
          <p:cNvSpPr>
            <a:spLocks noGrp="1"/>
          </p:cNvSpPr>
          <p:nvPr>
            <p:ph type="body" sz="quarter" idx="17"/>
          </p:nvPr>
        </p:nvSpPr>
        <p:spPr>
          <a:xfrm>
            <a:off x="481124" y="1697650"/>
            <a:ext cx="5614877" cy="4108908"/>
          </a:xfrm>
        </p:spPr>
        <p:txBody>
          <a:bodyPr/>
          <a:lstStyle/>
          <a:p>
            <a:r>
              <a:rPr lang="en-US" sz="2000" dirty="0"/>
              <a:t>Τα μέσα κοινωνικής δικτύωσης και οι διαδικτυακές πλατφόρμες επιτρέπουν στους πολιτιστικούς χώρους και τα μουσεία να επικοινωνούν με τους επισκέπτες σε πραγματικό χρόνο, με απλό, δωρεάν και διαδραστικό τρόπο. </a:t>
            </a:r>
          </a:p>
          <a:p>
            <a:endParaRPr lang="en-US" sz="2000" b="1" dirty="0"/>
          </a:p>
          <a:p>
            <a:r>
              <a:rPr lang="en-US" sz="2000" b="1" dirty="0"/>
              <a:t>Ιστορίες από τα παρασκήνια </a:t>
            </a:r>
            <a:r>
              <a:rPr lang="en-US" sz="2000" dirty="0"/>
              <a:t>που χρησιμοποιούνται σε συνδυασμό με προεπισκοπήσεις εκδηλώσεων ή περιοδικών εκθέσεων, κουίζ και διαδραστικά παιχνίδια είναι μερικές μόνο από τις επιλογές που μπορείτε να χρησιμοποιήσετε για να αυξήσετε τη δέσμευση των χρηστών και, κατά συνέπεια, να ενισχύσετε το εμπορικό σήμα του πολιτιστικού σας ιδρύματος. </a:t>
            </a:r>
          </a:p>
          <a:p>
            <a:endParaRPr lang="en-IE" sz="2000" dirty="0"/>
          </a:p>
        </p:txBody>
      </p:sp>
      <p:pic>
        <p:nvPicPr>
          <p:cNvPr id="11" name="Picture Placeholder 10" descr="Graphical user interface, application&#10;&#10;Description automatically generated">
            <a:extLst>
              <a:ext uri="{FF2B5EF4-FFF2-40B4-BE49-F238E27FC236}">
                <a16:creationId xmlns:a16="http://schemas.microsoft.com/office/drawing/2014/main" xmlns:mc="http://schemas.openxmlformats.org/markup-compatibility/2006" xmlns:p14="http://schemas.microsoft.com/office/powerpoint/2010/main" xmlns:a1611="http://schemas.microsoft.com/office/drawing/2016/11/main" xmlns:a14="http://schemas.microsoft.com/office/drawing/2010/main" xmlns="" id="{608A4DED-A809-4405-ADED-F2BA37815107}"/>
              </a:ext>
            </a:extLst>
          </p:cNvPr>
          <p:cNvPicPr>
            <a:picLocks noGrp="1" noChangeAspect="1"/>
          </p:cNvPicPr>
          <p:nvPr>
            <p:ph type="pic" sz="quarter" idx="13"/>
          </p:nvPr>
        </p:nvPicPr>
        <p:blipFill>
          <a:blip r:embed="rId2" cstate="print">
            <a:extLst>
              <a:ext uri="{28A0092B-C50C-407E-A947-70E740481C1C}">
                <a14:useLocalDpi xmlns:a14="http://schemas.microsoft.com/office/drawing/2010/main" xmlns:mc="http://schemas.openxmlformats.org/markup-compatibility/2006" xmlns:p14="http://schemas.microsoft.com/office/powerpoint/2010/main" xmlns:a1611="http://schemas.microsoft.com/office/drawing/2016/11/main" xmlns:a16="http://schemas.microsoft.com/office/drawing/2014/main" xmlns="" val="0"/>
              </a:ext>
              <a:ext uri="{837473B0-CC2E-450A-ABE3-18F120FF3D39}">
                <a1611:picAttrSrcUrl xmlns:a1611="http://schemas.microsoft.com/office/drawing/2016/11/main" xmlns:mc="http://schemas.openxmlformats.org/markup-compatibility/2006" xmlns:p14="http://schemas.microsoft.com/office/powerpoint/2010/main" xmlns:a14="http://schemas.microsoft.com/office/drawing/2010/main" xmlns:a16="http://schemas.microsoft.com/office/drawing/2014/main" xmlns="" r:id="rId3"/>
              </a:ext>
            </a:extLst>
          </a:blip>
          <a:srcRect l="18470" r="18470"/>
          <a:stretch>
            <a:fillRect/>
          </a:stretch>
        </p:blipFill>
        <p:spPr/>
      </p:pic>
    </p:spTree>
    <p:extLst>
      <p:ext uri="{BB962C8B-B14F-4D97-AF65-F5344CB8AC3E}">
        <p14:creationId xmlns:p14="http://schemas.microsoft.com/office/powerpoint/2010/main" xmlns:mc="http://schemas.openxmlformats.org/markup-compatibility/2006" xmlns:a1611="http://schemas.microsoft.com/office/drawing/2016/11/main" xmlns:a14="http://schemas.microsoft.com/office/drawing/2010/main" xmlns:a16="http://schemas.microsoft.com/office/drawing/2014/main" xmlns="" val="1293718272"/>
      </p:ext>
    </p:extLst>
  </p:cSld>
  <p:clrMapOvr>
    <a:masterClrMapping/>
  </p:clrMapOvr>
  <mc:AlternateContent xmlns:mc="http://schemas.openxmlformats.org/markup-compatibility/2006">
    <mc:Choice xmlns:p14="http://schemas.microsoft.com/office/powerpoint/2010/main" xmlns:a1611="http://schemas.microsoft.com/office/drawing/2016/11/main" xmlns:a14="http://schemas.microsoft.com/office/drawing/2010/main" xmlns:a16="http://schemas.microsoft.com/office/drawing/2014/main" xmlns="" Requires="p14">
      <p:transition spd="slow" p14:dur="1500">
        <p:random/>
      </p:transition>
    </mc:Choice>
    <mc:Fallback>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mc="http://schemas.openxmlformats.org/markup-compatibility/2006" xmlns:p14="http://schemas.microsoft.com/office/powerpoint/2010/main" xmlns="" id="{9C665FFD-BF66-4081-A84E-AA7D92BA037A}"/>
              </a:ext>
            </a:extLst>
          </p:cNvPr>
          <p:cNvSpPr>
            <a:spLocks noGrp="1"/>
          </p:cNvSpPr>
          <p:nvPr>
            <p:ph type="body" sz="quarter" idx="15"/>
          </p:nvPr>
        </p:nvSpPr>
        <p:spPr/>
        <p:txBody>
          <a:bodyPr/>
          <a:lstStyle/>
          <a:p>
            <a:r>
              <a:rPr lang="en-IE" dirty="0"/>
              <a:t>Rijksmuseum στο TikTok</a:t>
            </a:r>
          </a:p>
          <a:p>
            <a:pPr algn="l" rtl="0"/>
            <a:r>
              <a:rPr lang="en-IE" b="1" i="0" dirty="0">
                <a:effectLst/>
                <a:latin typeface="SofiaPro"/>
              </a:rPr>
              <a:t>107.3K </a:t>
            </a:r>
            <a:r>
              <a:rPr lang="en-IE" b="0" i="0" dirty="0">
                <a:effectLst/>
                <a:latin typeface="ProximaNova"/>
              </a:rPr>
              <a:t>Followers</a:t>
            </a:r>
            <a:endParaRPr lang="en-IE" b="1" i="0" dirty="0">
              <a:effectLst/>
              <a:latin typeface="SofiaPro"/>
            </a:endParaRPr>
          </a:p>
          <a:p>
            <a:pPr algn="l" rtl="0"/>
            <a:r>
              <a:rPr lang="en-IE" b="1" i="0" dirty="0">
                <a:effectLst/>
                <a:latin typeface="SofiaPro"/>
              </a:rPr>
              <a:t>528.7K </a:t>
            </a:r>
            <a:r>
              <a:rPr lang="en-IE" b="0" i="0" dirty="0">
                <a:effectLst/>
                <a:latin typeface="ProximaNova"/>
              </a:rPr>
              <a:t>Likes</a:t>
            </a:r>
          </a:p>
          <a:p>
            <a:pPr algn="l" rtl="0"/>
            <a:endParaRPr lang="en-IE" b="0" dirty="0">
              <a:solidFill>
                <a:srgbClr val="767171"/>
              </a:solidFill>
              <a:latin typeface="ProximaNova"/>
            </a:endParaRPr>
          </a:p>
          <a:p>
            <a:r>
              <a:rPr lang="en-US" sz="2000" b="0" i="0" dirty="0">
                <a:solidFill>
                  <a:srgbClr val="767171"/>
                </a:solidFill>
                <a:effectLst/>
                <a:latin typeface="Avenir" panose="02000503020000020003"/>
              </a:rPr>
              <a:t>Το Εθνικό Μουσείο των Κάτω Χωρών έχει χρησιμοποιήσει το Tik Tok ως βασικό εργαλείο μάρκετινγκ. Το χρησιμοποιούν για να δημιουργήσουν ένα επιπλέον επίπεδο δέσμευσης για τους επισκέπτες πριν και μετά την επίσκεψή τους. Τους ενθαρρύνουν να λάβουν μέρος σε προκλήσεις ζωγραφικής και περισσότερα..  </a:t>
            </a:r>
            <a:endParaRPr lang="en-IE" sz="2000" b="0" i="0" dirty="0">
              <a:solidFill>
                <a:srgbClr val="767171"/>
              </a:solidFill>
              <a:effectLst/>
              <a:latin typeface="Avenir" panose="02000503020000020003"/>
            </a:endParaRPr>
          </a:p>
          <a:p>
            <a:endParaRPr lang="en-IE" dirty="0">
              <a:solidFill>
                <a:srgbClr val="767171"/>
              </a:solidFill>
            </a:endParaRPr>
          </a:p>
          <a:p>
            <a:endParaRPr lang="en-IE" dirty="0">
              <a:solidFill>
                <a:srgbClr val="767171"/>
              </a:solidFill>
            </a:endParaRPr>
          </a:p>
          <a:p>
            <a:endParaRPr lang="en-IE" dirty="0"/>
          </a:p>
        </p:txBody>
      </p:sp>
      <p:pic>
        <p:nvPicPr>
          <p:cNvPr id="6" name="Picture Placeholder 5">
            <a:extLst>
              <a:ext uri="{FF2B5EF4-FFF2-40B4-BE49-F238E27FC236}">
                <a16:creationId xmlns:a16="http://schemas.microsoft.com/office/drawing/2014/main" xmlns:mc="http://schemas.openxmlformats.org/markup-compatibility/2006" xmlns:p14="http://schemas.microsoft.com/office/powerpoint/2010/main" xmlns="" id="{078064B2-4BD6-4CD7-9E2C-5C5A882B68DE}"/>
              </a:ext>
            </a:extLst>
          </p:cNvPr>
          <p:cNvPicPr>
            <a:picLocks noGrp="1" noChangeAspect="1"/>
          </p:cNvPicPr>
          <p:nvPr>
            <p:ph type="pic" sz="quarter" idx="12"/>
          </p:nvPr>
        </p:nvPicPr>
        <p:blipFill rotWithShape="1">
          <a:blip r:embed="rId2" cstate="print"/>
          <a:srcRect l="14931" r="14931"/>
          <a:stretch/>
        </p:blipFill>
        <p:spPr>
          <a:xfrm>
            <a:off x="1493838" y="1581150"/>
            <a:ext cx="4105275" cy="5297488"/>
          </a:xfrm>
        </p:spPr>
      </p:pic>
      <p:sp>
        <p:nvSpPr>
          <p:cNvPr id="4" name="Text Placeholder 3">
            <a:extLst>
              <a:ext uri="{FF2B5EF4-FFF2-40B4-BE49-F238E27FC236}">
                <a16:creationId xmlns:a16="http://schemas.microsoft.com/office/drawing/2014/main" xmlns:mc="http://schemas.openxmlformats.org/markup-compatibility/2006" xmlns:p14="http://schemas.microsoft.com/office/powerpoint/2010/main" xmlns="" id="{A5DE7BD2-B270-4C64-AAEF-A2F403786B53}"/>
              </a:ext>
            </a:extLst>
          </p:cNvPr>
          <p:cNvSpPr>
            <a:spLocks noGrp="1"/>
          </p:cNvSpPr>
          <p:nvPr>
            <p:ph type="body" sz="quarter" idx="19"/>
          </p:nvPr>
        </p:nvSpPr>
        <p:spPr/>
        <p:txBody>
          <a:bodyPr/>
          <a:lstStyle/>
          <a:p>
            <a:r>
              <a:rPr lang="en-IE" dirty="0">
                <a:hlinkClick r:id="rId3"/>
              </a:rPr>
              <a:t>ΜΑΘΕΤΕ ΠΕΡΙΣΣΟΤΕΡΑ</a:t>
            </a:r>
          </a:p>
        </p:txBody>
      </p:sp>
      <p:sp>
        <p:nvSpPr>
          <p:cNvPr id="7" name="TextBox 6">
            <a:extLst>
              <a:ext uri="{FF2B5EF4-FFF2-40B4-BE49-F238E27FC236}">
                <a16:creationId xmlns:a16="http://schemas.microsoft.com/office/drawing/2014/main" xmlns:mc="http://schemas.openxmlformats.org/markup-compatibility/2006" xmlns:p14="http://schemas.microsoft.com/office/powerpoint/2010/main" xmlns="" id="{6BB5E6FF-336C-4384-8E8E-3B18F1BB4EA0}"/>
              </a:ext>
            </a:extLst>
          </p:cNvPr>
          <p:cNvSpPr txBox="1"/>
          <p:nvPr/>
        </p:nvSpPr>
        <p:spPr>
          <a:xfrm>
            <a:off x="6544954" y="6027003"/>
            <a:ext cx="5096860" cy="830997"/>
          </a:xfrm>
          <a:prstGeom prst="rect">
            <a:avLst/>
          </a:prstGeom>
          <a:solidFill>
            <a:srgbClr val="FBE000"/>
          </a:solidFill>
        </p:spPr>
        <p:txBody>
          <a:bodyPr wrap="square" rtlCol="0">
            <a:spAutoFit/>
          </a:bodyPr>
          <a:lstStyle/>
          <a:p>
            <a:r>
              <a:rPr lang="en-IE" sz="1600" dirty="0">
                <a:solidFill>
                  <a:srgbClr val="767171"/>
                </a:solidFill>
              </a:rPr>
              <a:t>Μπορείτε να ενημερωθείτε για περισσότερα εργαλεία στην εργαλειοθήκη τεχνολογίας INSITES στον ιστότοπό μας.</a:t>
            </a:r>
          </a:p>
        </p:txBody>
      </p:sp>
      <p:sp>
        <p:nvSpPr>
          <p:cNvPr id="8" name="TextBox 7">
            <a:extLst>
              <a:ext uri="{FF2B5EF4-FFF2-40B4-BE49-F238E27FC236}">
                <a16:creationId xmlns:a16="http://schemas.microsoft.com/office/drawing/2014/main" xmlns:mc="http://schemas.openxmlformats.org/markup-compatibility/2006" xmlns:p14="http://schemas.microsoft.com/office/powerpoint/2010/main" xmlns="" id="{689F0930-F690-428A-AD56-3B6CFEB58E7E}"/>
              </a:ext>
            </a:extLst>
          </p:cNvPr>
          <p:cNvSpPr txBox="1"/>
          <p:nvPr/>
        </p:nvSpPr>
        <p:spPr>
          <a:xfrm>
            <a:off x="0" y="170121"/>
            <a:ext cx="3668233" cy="461665"/>
          </a:xfrm>
          <a:prstGeom prst="rect">
            <a:avLst/>
          </a:prstGeom>
          <a:solidFill>
            <a:srgbClr val="FBE000"/>
          </a:solidFill>
        </p:spPr>
        <p:txBody>
          <a:bodyPr wrap="square" rtlCol="0">
            <a:spAutoFit/>
          </a:bodyPr>
          <a:lstStyle/>
          <a:p>
            <a:r>
              <a:rPr lang="en-IE" sz="2400" dirty="0"/>
              <a:t>Για παράδειγμα..</a:t>
            </a:r>
          </a:p>
        </p:txBody>
      </p:sp>
    </p:spTree>
    <p:extLst>
      <p:ext uri="{BB962C8B-B14F-4D97-AF65-F5344CB8AC3E}">
        <p14:creationId xmlns:p14="http://schemas.microsoft.com/office/powerpoint/2010/main" xmlns:mc="http://schemas.openxmlformats.org/markup-compatibility/2006" xmlns:a16="http://schemas.microsoft.com/office/drawing/2014/main" xmlns="" val="1649040152"/>
      </p:ext>
    </p:extLst>
  </p:cSld>
  <p:clrMapOvr>
    <a:masterClrMapping/>
  </p:clrMapOvr>
  <mc:AlternateContent xmlns:mc="http://schemas.openxmlformats.org/markup-compatibility/2006">
    <mc:Choice xmlns:p14="http://schemas.microsoft.com/office/powerpoint/2010/main" xmlns:a16="http://schemas.microsoft.com/office/drawing/2014/main" xmlns="" Requires="p14">
      <p:transition spd="slow" p14:dur="1500">
        <p:random/>
      </p:transition>
    </mc:Choice>
    <mc:Fallback>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mc="http://schemas.openxmlformats.org/markup-compatibility/2006" xmlns:p14="http://schemas.microsoft.com/office/powerpoint/2010/main" xmlns="" id="{F78CD3A0-BFF9-4E92-9CDE-F08F3418DB7E}"/>
              </a:ext>
            </a:extLst>
          </p:cNvPr>
          <p:cNvSpPr>
            <a:spLocks noGrp="1"/>
          </p:cNvSpPr>
          <p:nvPr>
            <p:ph type="sldNum" sz="quarter" idx="14"/>
          </p:nvPr>
        </p:nvSpPr>
        <p:spPr/>
        <p:txBody>
          <a:bodyPr/>
          <a:lstStyle/>
          <a:p>
            <a:fld id="{9C527BFA-2C0E-4CEC-B6A5-913A56FEF4B4}" type="slidenum">
              <a:rPr lang="fr-CA" smtClean="0"/>
              <a:pPr/>
              <a:t>25</a:t>
            </a:fld>
            <a:endParaRPr lang="fr-CA" dirty="0"/>
          </a:p>
        </p:txBody>
      </p:sp>
      <p:sp>
        <p:nvSpPr>
          <p:cNvPr id="3" name="Text Placeholder 2">
            <a:extLst>
              <a:ext uri="{FF2B5EF4-FFF2-40B4-BE49-F238E27FC236}">
                <a16:creationId xmlns:a16="http://schemas.microsoft.com/office/drawing/2014/main" xmlns:mc="http://schemas.openxmlformats.org/markup-compatibility/2006" xmlns:p14="http://schemas.microsoft.com/office/powerpoint/2010/main" xmlns="" id="{0D14CCCF-2A20-4845-8FC4-C4A83A44A956}"/>
              </a:ext>
            </a:extLst>
          </p:cNvPr>
          <p:cNvSpPr>
            <a:spLocks noGrp="1"/>
          </p:cNvSpPr>
          <p:nvPr>
            <p:ph type="body" sz="quarter" idx="18"/>
          </p:nvPr>
        </p:nvSpPr>
        <p:spPr/>
        <p:txBody>
          <a:bodyPr/>
          <a:lstStyle/>
          <a:p>
            <a:r>
              <a:rPr lang="en-IE" dirty="0"/>
              <a:t>Κορυφαία συμβουλή - Για να </a:t>
            </a:r>
            <a:r>
              <a:rPr lang="en-US" dirty="0"/>
              <a:t>είναι επιτυχείς οι προσπάθειες ψηφιακής αφήγησης, πρέπει να ψαρεύετε εκεί που βρίσκονται τα ψάρια και να χρησιμοποιείτε το σωστό δόλωμα!</a:t>
            </a:r>
            <a:endParaRPr lang="en-IE" dirty="0"/>
          </a:p>
        </p:txBody>
      </p:sp>
      <p:sp>
        <p:nvSpPr>
          <p:cNvPr id="4" name="Text Placeholder 3">
            <a:extLst>
              <a:ext uri="{FF2B5EF4-FFF2-40B4-BE49-F238E27FC236}">
                <a16:creationId xmlns:a16="http://schemas.microsoft.com/office/drawing/2014/main" xmlns:mc="http://schemas.openxmlformats.org/markup-compatibility/2006" xmlns:p14="http://schemas.microsoft.com/office/powerpoint/2010/main" xmlns="" id="{8000D639-DE2C-49CE-9DBB-85B906FD0BA0}"/>
              </a:ext>
            </a:extLst>
          </p:cNvPr>
          <p:cNvSpPr>
            <a:spLocks noGrp="1"/>
          </p:cNvSpPr>
          <p:nvPr>
            <p:ph type="body" sz="quarter" idx="19"/>
          </p:nvPr>
        </p:nvSpPr>
        <p:spPr>
          <a:xfrm>
            <a:off x="448084" y="2749092"/>
            <a:ext cx="11260666" cy="4108908"/>
          </a:xfrm>
        </p:spPr>
        <p:txBody>
          <a:bodyPr/>
          <a:lstStyle/>
          <a:p>
            <a:pPr algn="just"/>
            <a:r>
              <a:rPr lang="en-US" sz="2000" dirty="0">
                <a:solidFill>
                  <a:schemeClr val="bg1"/>
                </a:solidFill>
              </a:rPr>
              <a:t>Κάθε δίκτυο κοινωνικής δικτύωσης έχει ένα συγκεκριμένο κοινό-στόχο. Η ψηφιακή αφήγηση και το μάρκετινγκ λειτουργούν καλύτερα όταν το έχετε αυτό κατά νου και δημιουργείτε προσαρμοσμένο περιεχόμενο για κάθε μία από αυτές τις γενιές χρηστών:</a:t>
            </a:r>
          </a:p>
          <a:p>
            <a:pPr algn="just"/>
            <a:endParaRPr lang="en-US" sz="2000" dirty="0">
              <a:solidFill>
                <a:schemeClr val="bg1"/>
              </a:solidFill>
            </a:endParaRPr>
          </a:p>
          <a:p>
            <a:pPr marL="342900" indent="-342900" algn="just">
              <a:buFont typeface="Arial" panose="020B0604020202020204" pitchFamily="34" charset="0"/>
              <a:buChar char="•"/>
            </a:pPr>
            <a:r>
              <a:rPr lang="en-US" sz="2000" dirty="0">
                <a:solidFill>
                  <a:schemeClr val="bg1"/>
                </a:solidFill>
              </a:rPr>
              <a:t>Millennials στο Instagram</a:t>
            </a:r>
          </a:p>
          <a:p>
            <a:pPr marL="342900" indent="-342900" algn="just">
              <a:buFont typeface="Arial" panose="020B0604020202020204" pitchFamily="34" charset="0"/>
              <a:buChar char="•"/>
            </a:pPr>
            <a:r>
              <a:rPr lang="en-US" sz="2000" dirty="0">
                <a:solidFill>
                  <a:schemeClr val="bg1"/>
                </a:solidFill>
              </a:rPr>
              <a:t>Gen Z στο </a:t>
            </a:r>
            <a:r>
              <a:rPr lang="en-US" sz="2000" dirty="0" err="1">
                <a:solidFill>
                  <a:schemeClr val="bg1"/>
                </a:solidFill>
              </a:rPr>
              <a:t>TikTok</a:t>
            </a:r>
            <a:endParaRPr lang="en-US" sz="2000" dirty="0">
              <a:solidFill>
                <a:schemeClr val="bg1"/>
              </a:solidFill>
            </a:endParaRPr>
          </a:p>
          <a:p>
            <a:pPr marL="342900" indent="-342900" algn="just">
              <a:buFont typeface="Arial" panose="020B0604020202020204" pitchFamily="34" charset="0"/>
              <a:buChar char="•"/>
            </a:pPr>
            <a:r>
              <a:rPr lang="en-US" sz="2000" dirty="0">
                <a:solidFill>
                  <a:schemeClr val="bg1"/>
                </a:solidFill>
              </a:rPr>
              <a:t>Baby Boomers στο Facebook. </a:t>
            </a:r>
          </a:p>
          <a:p>
            <a:pPr algn="just"/>
            <a:endParaRPr lang="en-US" sz="2000" dirty="0">
              <a:solidFill>
                <a:schemeClr val="bg1"/>
              </a:solidFill>
            </a:endParaRPr>
          </a:p>
          <a:p>
            <a:pPr algn="just"/>
            <a:r>
              <a:rPr lang="en-US" sz="2000" dirty="0">
                <a:solidFill>
                  <a:schemeClr val="bg1"/>
                </a:solidFill>
              </a:rPr>
              <a:t>Η κατανόηση και η γνώση των χρηστών-στόχων σας είναι και πάλι βασικός παράγοντας για την επιτυχή επικοινωνία. (Αυτό μας γυρίζει πίσω στην Ενότητα 4 και στην άσκηση των προσωπικοτήτων μας και πάλι!)</a:t>
            </a:r>
          </a:p>
          <a:p>
            <a:pPr algn="just"/>
            <a:endParaRPr lang="en-US" dirty="0">
              <a:solidFill>
                <a:schemeClr val="bg1"/>
              </a:solidFill>
            </a:endParaRPr>
          </a:p>
          <a:p>
            <a:pPr algn="just"/>
            <a:r>
              <a:rPr lang="en-US" dirty="0">
                <a:solidFill>
                  <a:schemeClr val="bg1"/>
                </a:solidFill>
              </a:rPr>
              <a:t> </a:t>
            </a:r>
          </a:p>
          <a:p>
            <a:pPr algn="just"/>
            <a:endParaRPr lang="en-US" dirty="0">
              <a:solidFill>
                <a:schemeClr val="bg1"/>
              </a:solidFill>
            </a:endParaRPr>
          </a:p>
          <a:p>
            <a:pPr algn="just"/>
            <a:endParaRPr lang="en-IE" dirty="0">
              <a:solidFill>
                <a:schemeClr val="bg1"/>
              </a:solidFill>
            </a:endParaRPr>
          </a:p>
        </p:txBody>
      </p:sp>
    </p:spTree>
    <p:extLst>
      <p:ext uri="{BB962C8B-B14F-4D97-AF65-F5344CB8AC3E}">
        <p14:creationId xmlns:p14="http://schemas.microsoft.com/office/powerpoint/2010/main" xmlns:mc="http://schemas.openxmlformats.org/markup-compatibility/2006" xmlns:a16="http://schemas.microsoft.com/office/drawing/2014/main" xmlns="" val="1287250222"/>
      </p:ext>
    </p:extLst>
  </p:cSld>
  <p:clrMapOvr>
    <a:masterClrMapping/>
  </p:clrMapOvr>
  <mc:AlternateContent xmlns:mc="http://schemas.openxmlformats.org/markup-compatibility/2006">
    <mc:Choice xmlns:p14="http://schemas.microsoft.com/office/powerpoint/2010/main" xmlns:a16="http://schemas.microsoft.com/office/drawing/2014/main" xmlns="" Requires="p14">
      <p:transition spd="slow" p14:dur="1500">
        <p:random/>
      </p:transition>
    </mc:Choice>
    <mc:Fallback>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 electronics, screenshot&#10;&#10;Description automatically generated">
            <a:extLst>
              <a:ext uri="{FF2B5EF4-FFF2-40B4-BE49-F238E27FC236}">
                <a16:creationId xmlns:a16="http://schemas.microsoft.com/office/drawing/2014/main" xmlns:mc="http://schemas.openxmlformats.org/markup-compatibility/2006" xmlns:p14="http://schemas.microsoft.com/office/powerpoint/2010/main" xmlns:a1611="http://schemas.microsoft.com/office/drawing/2016/11/main" xmlns:a14="http://schemas.microsoft.com/office/drawing/2010/main" xmlns="" id="{D065256B-0F9A-4F70-8D94-273EF0606465}"/>
              </a:ext>
            </a:extLst>
          </p:cNvPr>
          <p:cNvPicPr>
            <a:picLocks noGrp="1" noChangeAspect="1"/>
          </p:cNvPicPr>
          <p:nvPr>
            <p:ph type="pic" sz="quarter" idx="13"/>
          </p:nvPr>
        </p:nvPicPr>
        <p:blipFill>
          <a:blip r:embed="rId2" cstate="print">
            <a:extLst>
              <a:ext uri="{28A0092B-C50C-407E-A947-70E740481C1C}">
                <a14:useLocalDpi xmlns:a14="http://schemas.microsoft.com/office/drawing/2010/main" xmlns:mc="http://schemas.openxmlformats.org/markup-compatibility/2006" xmlns:p14="http://schemas.microsoft.com/office/powerpoint/2010/main" xmlns:a1611="http://schemas.microsoft.com/office/drawing/2016/11/main" xmlns:a16="http://schemas.microsoft.com/office/drawing/2014/main" xmlns="" val="0"/>
              </a:ext>
              <a:ext uri="{837473B0-CC2E-450A-ABE3-18F120FF3D39}">
                <a1611:picAttrSrcUrl xmlns:a1611="http://schemas.microsoft.com/office/drawing/2016/11/main" xmlns:mc="http://schemas.openxmlformats.org/markup-compatibility/2006" xmlns:p14="http://schemas.microsoft.com/office/powerpoint/2010/main" xmlns:a14="http://schemas.microsoft.com/office/drawing/2010/main" xmlns:a16="http://schemas.microsoft.com/office/drawing/2014/main" xmlns="" r:id="rId3"/>
              </a:ext>
            </a:extLst>
          </a:blip>
          <a:srcRect t="23298" b="23298"/>
          <a:stretch>
            <a:fillRect/>
          </a:stretch>
        </p:blipFill>
        <p:spPr>
          <a:xfrm>
            <a:off x="7111497" y="3097530"/>
            <a:ext cx="3625721" cy="3761150"/>
          </a:xfrm>
        </p:spPr>
      </p:pic>
      <p:sp>
        <p:nvSpPr>
          <p:cNvPr id="3" name="Text Placeholder 2">
            <a:extLst>
              <a:ext uri="{FF2B5EF4-FFF2-40B4-BE49-F238E27FC236}">
                <a16:creationId xmlns:a16="http://schemas.microsoft.com/office/drawing/2014/main" xmlns:mc="http://schemas.openxmlformats.org/markup-compatibility/2006" xmlns:p14="http://schemas.microsoft.com/office/powerpoint/2010/main" xmlns:a1611="http://schemas.microsoft.com/office/drawing/2016/11/main" xmlns:a14="http://schemas.microsoft.com/office/drawing/2010/main" xmlns="" id="{EEDFAABB-D3AD-4F1E-8892-1DD01B9E74D7}"/>
              </a:ext>
            </a:extLst>
          </p:cNvPr>
          <p:cNvSpPr>
            <a:spLocks noGrp="1"/>
          </p:cNvSpPr>
          <p:nvPr>
            <p:ph type="body" sz="quarter" idx="15"/>
          </p:nvPr>
        </p:nvSpPr>
        <p:spPr>
          <a:xfrm>
            <a:off x="481122" y="318390"/>
            <a:ext cx="6274008" cy="631527"/>
          </a:xfrm>
        </p:spPr>
        <p:txBody>
          <a:bodyPr/>
          <a:lstStyle/>
          <a:p>
            <a:r>
              <a:rPr lang="en-IE" dirty="0"/>
              <a:t>Ψηφιακή αφήγηση + βίντεο</a:t>
            </a:r>
          </a:p>
        </p:txBody>
      </p:sp>
      <p:sp>
        <p:nvSpPr>
          <p:cNvPr id="4" name="Text Placeholder 3">
            <a:extLst>
              <a:ext uri="{FF2B5EF4-FFF2-40B4-BE49-F238E27FC236}">
                <a16:creationId xmlns:a16="http://schemas.microsoft.com/office/drawing/2014/main" xmlns:mc="http://schemas.openxmlformats.org/markup-compatibility/2006" xmlns:p14="http://schemas.microsoft.com/office/powerpoint/2010/main" xmlns:a1611="http://schemas.microsoft.com/office/drawing/2016/11/main" xmlns:a14="http://schemas.microsoft.com/office/drawing/2010/main" xmlns="" id="{70B76A47-4299-4CCE-8398-98D13BB4CD15}"/>
              </a:ext>
            </a:extLst>
          </p:cNvPr>
          <p:cNvSpPr>
            <a:spLocks noGrp="1"/>
          </p:cNvSpPr>
          <p:nvPr>
            <p:ph type="body" sz="quarter" idx="17"/>
          </p:nvPr>
        </p:nvSpPr>
        <p:spPr>
          <a:xfrm>
            <a:off x="481124" y="1151934"/>
            <a:ext cx="6022546" cy="4108908"/>
          </a:xfrm>
        </p:spPr>
        <p:txBody>
          <a:bodyPr/>
          <a:lstStyle/>
          <a:p>
            <a:pPr algn="just"/>
            <a:r>
              <a:rPr lang="en-US" sz="2000" dirty="0"/>
              <a:t>Τα βίντεο είναι ένας από τους πιο ισχυρούς τρόπους για να εμπλακείτε με το κοινό. Στην πραγματικότητα, τα δύο τρίτα των ανθρώπων προτιμούν το βίντεο από το κείμενο κατά τη μάθηση. Τα βίντεο είναι διασκεδαστικά και καταφέρνουν να τραβήξουν και να κρατήσουν την προσοχή ψηλά πολύ περισσότερο από το περιεχόμενο κειμένου. </a:t>
            </a:r>
          </a:p>
          <a:p>
            <a:pPr algn="just"/>
            <a:endParaRPr lang="en-US" sz="2000" dirty="0"/>
          </a:p>
          <a:p>
            <a:pPr algn="just"/>
            <a:r>
              <a:rPr lang="en-US" sz="2000" dirty="0"/>
              <a:t>Πάνω απ' όλα, οι νεότερες γενιές είναι οι πιο επιμελείς καταναλωτές περιεχομένου βίντεο: η σημαντική πλειοψηφία των χρηστών ηλικίας 18 έως 29 ετών δηλώνει ότι χρησιμοποιεί το Snapchat (71%) και το Instagram (73%) καθημερινά, ενώ περισσότεροι από τους μισούς αναφέρουν ότι το κάνουν αρκετές φορές την ημέρα. </a:t>
            </a:r>
          </a:p>
          <a:p>
            <a:pPr algn="just"/>
            <a:endParaRPr lang="en-IE" sz="2000" dirty="0"/>
          </a:p>
        </p:txBody>
      </p:sp>
    </p:spTree>
    <p:extLst>
      <p:ext uri="{BB962C8B-B14F-4D97-AF65-F5344CB8AC3E}">
        <p14:creationId xmlns:p14="http://schemas.microsoft.com/office/powerpoint/2010/main" xmlns:mc="http://schemas.openxmlformats.org/markup-compatibility/2006" xmlns:a1611="http://schemas.microsoft.com/office/drawing/2016/11/main" xmlns:a14="http://schemas.microsoft.com/office/drawing/2010/main" xmlns:a16="http://schemas.microsoft.com/office/drawing/2014/main" xmlns="" val="627617702"/>
      </p:ext>
    </p:extLst>
  </p:cSld>
  <p:clrMapOvr>
    <a:masterClrMapping/>
  </p:clrMapOvr>
  <mc:AlternateContent xmlns:mc="http://schemas.openxmlformats.org/markup-compatibility/2006">
    <mc:Choice xmlns:p14="http://schemas.microsoft.com/office/powerpoint/2010/main" xmlns:a1611="http://schemas.microsoft.com/office/drawing/2016/11/main" xmlns:a14="http://schemas.microsoft.com/office/drawing/2010/main" xmlns:a16="http://schemas.microsoft.com/office/drawing/2014/main" xmlns="" Requires="p14">
      <p:transition spd="slow" p14:dur="1500">
        <p:random/>
      </p:transition>
    </mc:Choice>
    <mc:Fallback>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mc="http://schemas.openxmlformats.org/markup-compatibility/2006" xmlns:p14="http://schemas.microsoft.com/office/powerpoint/2010/main" xmlns="" id="{6A37999C-1B8B-4A5F-B5B4-99C388F20006}"/>
              </a:ext>
            </a:extLst>
          </p:cNvPr>
          <p:cNvSpPr>
            <a:spLocks noGrp="1"/>
          </p:cNvSpPr>
          <p:nvPr>
            <p:ph type="body" sz="quarter" idx="15"/>
          </p:nvPr>
        </p:nvSpPr>
        <p:spPr>
          <a:xfrm>
            <a:off x="5284222" y="443126"/>
            <a:ext cx="6479093" cy="631527"/>
          </a:xfrm>
        </p:spPr>
        <p:txBody>
          <a:bodyPr/>
          <a:lstStyle/>
          <a:p>
            <a:r>
              <a:rPr lang="en-IE" dirty="0"/>
              <a:t>Βασιλιάς των Βίκινγκς Waterford - Vox Pops</a:t>
            </a:r>
          </a:p>
        </p:txBody>
      </p:sp>
      <p:sp>
        <p:nvSpPr>
          <p:cNvPr id="3" name="Text Placeholder 2">
            <a:extLst>
              <a:ext uri="{FF2B5EF4-FFF2-40B4-BE49-F238E27FC236}">
                <a16:creationId xmlns:a16="http://schemas.microsoft.com/office/drawing/2014/main" xmlns:mc="http://schemas.openxmlformats.org/markup-compatibility/2006" xmlns:p14="http://schemas.microsoft.com/office/powerpoint/2010/main" xmlns="" id="{F75341E6-D2D1-455F-9B57-441F6DEA9391}"/>
              </a:ext>
            </a:extLst>
          </p:cNvPr>
          <p:cNvSpPr>
            <a:spLocks noGrp="1"/>
          </p:cNvSpPr>
          <p:nvPr>
            <p:ph type="body" sz="quarter" idx="17"/>
          </p:nvPr>
        </p:nvSpPr>
        <p:spPr>
          <a:xfrm>
            <a:off x="7676706" y="1779715"/>
            <a:ext cx="4044238" cy="4682754"/>
          </a:xfrm>
        </p:spPr>
        <p:txBody>
          <a:bodyPr/>
          <a:lstStyle/>
          <a:p>
            <a:r>
              <a:rPr lang="en-US" sz="2000" b="0" i="0" dirty="0">
                <a:solidFill>
                  <a:srgbClr val="767171"/>
                </a:solidFill>
                <a:effectLst/>
                <a:latin typeface="Avenir" panose="02000503020000020003"/>
              </a:rPr>
              <a:t>Ο όρος "vox pop" προέρχεται από τη λατινική φράση vox populi, που σημαίνει "</a:t>
            </a:r>
            <a:r>
              <a:rPr lang="en-US" sz="2000" b="1" i="0" dirty="0">
                <a:solidFill>
                  <a:srgbClr val="767171"/>
                </a:solidFill>
                <a:effectLst/>
                <a:latin typeface="Avenir" panose="02000503020000020003"/>
              </a:rPr>
              <a:t>φωνή του λαού</a:t>
            </a:r>
            <a:r>
              <a:rPr lang="en-US" sz="2000" b="0" i="0" dirty="0">
                <a:solidFill>
                  <a:srgbClr val="767171"/>
                </a:solidFill>
                <a:effectLst/>
                <a:latin typeface="Avenir" panose="02000503020000020003"/>
              </a:rPr>
              <a:t>". Ζητείται από τυχαία υποκείμενα να εκθέσουν τις απόψεις τους για ένα συγκεκριμένο θέμα και οι απαντήσεις τους παρουσιάζονται στον θεατή/αναγνώστη ως αντανάκλαση της κοινής γνώμης. </a:t>
            </a:r>
            <a:r>
              <a:rPr lang="en-US" sz="2000" dirty="0">
                <a:solidFill>
                  <a:srgbClr val="767171"/>
                </a:solidFill>
                <a:latin typeface="Avenir" panose="02000503020000020003"/>
              </a:rPr>
              <a:t>Σε αυτό το βίντεο, μπορείτε να δείτε τη vox pop να χρησιμοποιείται για σκοπούς μάρκετινγκ.</a:t>
            </a:r>
            <a:endParaRPr lang="en-IE" sz="2000" dirty="0">
              <a:solidFill>
                <a:srgbClr val="767171"/>
              </a:solidFill>
              <a:latin typeface="Avenir" panose="02000503020000020003"/>
            </a:endParaRPr>
          </a:p>
        </p:txBody>
      </p:sp>
      <p:pic>
        <p:nvPicPr>
          <p:cNvPr id="6" name="Online Media 5">
            <a:hlinkClick r:id="" action="ppaction://media"/>
            <a:extLst>
              <a:ext uri="{FF2B5EF4-FFF2-40B4-BE49-F238E27FC236}">
                <a16:creationId xmlns:a16="http://schemas.microsoft.com/office/drawing/2014/main" xmlns:mc="http://schemas.openxmlformats.org/markup-compatibility/2006" xmlns:p14="http://schemas.microsoft.com/office/powerpoint/2010/main" xmlns="" id="{B4191E08-1ADC-4485-AFBA-AC01DBF8B77F}"/>
              </a:ext>
            </a:extLst>
          </p:cNvPr>
          <p:cNvPicPr>
            <a:picLocks noRot="1" noChangeAspect="1"/>
          </p:cNvPicPr>
          <p:nvPr>
            <a:videoFile r:link="rId1"/>
          </p:nvPr>
        </p:nvPicPr>
        <p:blipFill>
          <a:blip r:embed="rId3" cstate="print"/>
          <a:stretch>
            <a:fillRect/>
          </a:stretch>
        </p:blipFill>
        <p:spPr>
          <a:xfrm>
            <a:off x="471055" y="1779715"/>
            <a:ext cx="6993334" cy="3951234"/>
          </a:xfrm>
          <a:prstGeom prst="rect">
            <a:avLst/>
          </a:prstGeom>
        </p:spPr>
      </p:pic>
      <p:sp>
        <p:nvSpPr>
          <p:cNvPr id="8" name="TextBox 7">
            <a:extLst>
              <a:ext uri="{FF2B5EF4-FFF2-40B4-BE49-F238E27FC236}">
                <a16:creationId xmlns:a16="http://schemas.microsoft.com/office/drawing/2014/main" xmlns:mc="http://schemas.openxmlformats.org/markup-compatibility/2006" xmlns:p14="http://schemas.microsoft.com/office/powerpoint/2010/main" xmlns="" id="{6E11AEBB-B349-4449-9F3B-7A6C0DA0E3A8}"/>
              </a:ext>
            </a:extLst>
          </p:cNvPr>
          <p:cNvSpPr txBox="1"/>
          <p:nvPr/>
        </p:nvSpPr>
        <p:spPr>
          <a:xfrm>
            <a:off x="3123314" y="5848588"/>
            <a:ext cx="6097772" cy="369332"/>
          </a:xfrm>
          <a:prstGeom prst="rect">
            <a:avLst/>
          </a:prstGeom>
          <a:noFill/>
        </p:spPr>
        <p:txBody>
          <a:bodyPr wrap="square">
            <a:spAutoFit/>
          </a:bodyPr>
          <a:lstStyle/>
          <a:p>
            <a:r>
              <a:rPr lang="en-US" dirty="0">
                <a:hlinkClick r:id="rId4"/>
              </a:rPr>
              <a:t>Βασιλιάς των Βίκινγκς VR - Vox Pops - YouTube</a:t>
            </a:r>
            <a:endParaRPr lang="en-IE" dirty="0"/>
          </a:p>
        </p:txBody>
      </p:sp>
      <p:sp>
        <p:nvSpPr>
          <p:cNvPr id="9" name="TextBox 8">
            <a:extLst>
              <a:ext uri="{FF2B5EF4-FFF2-40B4-BE49-F238E27FC236}">
                <a16:creationId xmlns:a16="http://schemas.microsoft.com/office/drawing/2014/main" xmlns:mc="http://schemas.openxmlformats.org/markup-compatibility/2006" xmlns:p14="http://schemas.microsoft.com/office/powerpoint/2010/main" xmlns="" id="{BA89C239-1210-40A0-8852-76F86C872246}"/>
              </a:ext>
            </a:extLst>
          </p:cNvPr>
          <p:cNvSpPr txBox="1"/>
          <p:nvPr/>
        </p:nvSpPr>
        <p:spPr>
          <a:xfrm>
            <a:off x="0" y="170121"/>
            <a:ext cx="3668233" cy="830997"/>
          </a:xfrm>
          <a:prstGeom prst="rect">
            <a:avLst/>
          </a:prstGeom>
          <a:solidFill>
            <a:srgbClr val="FBE000"/>
          </a:solidFill>
        </p:spPr>
        <p:txBody>
          <a:bodyPr wrap="square" rtlCol="0">
            <a:spAutoFit/>
          </a:bodyPr>
          <a:lstStyle/>
          <a:p>
            <a:r>
              <a:rPr lang="en-IE" sz="2400" dirty="0"/>
              <a:t>Ψηφιακή αφήγηση + βίντεο</a:t>
            </a:r>
          </a:p>
          <a:p>
            <a:r>
              <a:rPr lang="en-IE" sz="2400" dirty="0"/>
              <a:t> παράδειγμα..</a:t>
            </a:r>
          </a:p>
        </p:txBody>
      </p:sp>
    </p:spTree>
    <p:extLst>
      <p:ext uri="{BB962C8B-B14F-4D97-AF65-F5344CB8AC3E}">
        <p14:creationId xmlns:p14="http://schemas.microsoft.com/office/powerpoint/2010/main" xmlns:mc="http://schemas.openxmlformats.org/markup-compatibility/2006" xmlns:a16="http://schemas.microsoft.com/office/drawing/2014/main" xmlns="" val="1246396439"/>
      </p:ext>
    </p:extLst>
  </p:cSld>
  <p:clrMapOvr>
    <a:masterClrMapping/>
  </p:clrMapOvr>
  <mc:AlternateContent xmlns:mc="http://schemas.openxmlformats.org/markup-compatibility/2006">
    <mc:Choice xmlns:p14="http://schemas.microsoft.com/office/powerpoint/2010/main" xmlns:a16="http://schemas.microsoft.com/office/drawing/2014/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mc="http://schemas.openxmlformats.org/markup-compatibility/2006" xmlns:p14="http://schemas.microsoft.com/office/powerpoint/2010/main" xmlns="" id="{F78CD3A0-BFF9-4E92-9CDE-F08F3418DB7E}"/>
              </a:ext>
            </a:extLst>
          </p:cNvPr>
          <p:cNvSpPr>
            <a:spLocks noGrp="1"/>
          </p:cNvSpPr>
          <p:nvPr>
            <p:ph type="sldNum" sz="quarter" idx="14"/>
          </p:nvPr>
        </p:nvSpPr>
        <p:spPr>
          <a:xfrm>
            <a:off x="7722020" y="6320770"/>
            <a:ext cx="4301302" cy="229565"/>
          </a:xfrm>
        </p:spPr>
        <p:txBody>
          <a:bodyPr/>
          <a:lstStyle/>
          <a:p>
            <a:fld id="{9C527BFA-2C0E-4CEC-B6A5-913A56FEF4B4}" type="slidenum">
              <a:rPr lang="fr-CA" smtClean="0"/>
              <a:pPr/>
              <a:t>28</a:t>
            </a:fld>
            <a:endParaRPr lang="fr-CA" dirty="0"/>
          </a:p>
        </p:txBody>
      </p:sp>
      <p:sp>
        <p:nvSpPr>
          <p:cNvPr id="3" name="Text Placeholder 2">
            <a:extLst>
              <a:ext uri="{FF2B5EF4-FFF2-40B4-BE49-F238E27FC236}">
                <a16:creationId xmlns:a16="http://schemas.microsoft.com/office/drawing/2014/main" xmlns:mc="http://schemas.openxmlformats.org/markup-compatibility/2006" xmlns:p14="http://schemas.microsoft.com/office/powerpoint/2010/main" xmlns="" id="{0D14CCCF-2A20-4845-8FC4-C4A83A44A956}"/>
              </a:ext>
            </a:extLst>
          </p:cNvPr>
          <p:cNvSpPr>
            <a:spLocks noGrp="1"/>
          </p:cNvSpPr>
          <p:nvPr>
            <p:ph type="body" sz="quarter" idx="18"/>
          </p:nvPr>
        </p:nvSpPr>
        <p:spPr>
          <a:xfrm>
            <a:off x="465666" y="200238"/>
            <a:ext cx="11260668" cy="1282758"/>
          </a:xfrm>
        </p:spPr>
        <p:txBody>
          <a:bodyPr/>
          <a:lstStyle/>
          <a:p>
            <a:r>
              <a:rPr lang="en-IE" dirty="0"/>
              <a:t>TOP TIP - </a:t>
            </a:r>
            <a:r>
              <a:rPr lang="en-US" dirty="0"/>
              <a:t>Ψηφιακή αφήγηση σε δράση - Ζήστε ζωντανά με εικονικά βίντεο Live/ξενάγηση με ξενάγηση</a:t>
            </a:r>
          </a:p>
          <a:p>
            <a:endParaRPr lang="en-IE" dirty="0"/>
          </a:p>
        </p:txBody>
      </p:sp>
      <p:sp>
        <p:nvSpPr>
          <p:cNvPr id="4" name="Text Placeholder 3">
            <a:extLst>
              <a:ext uri="{FF2B5EF4-FFF2-40B4-BE49-F238E27FC236}">
                <a16:creationId xmlns:a16="http://schemas.microsoft.com/office/drawing/2014/main" xmlns:mc="http://schemas.openxmlformats.org/markup-compatibility/2006" xmlns:p14="http://schemas.microsoft.com/office/powerpoint/2010/main" xmlns="" id="{8000D639-DE2C-49CE-9DBB-85B906FD0BA0}"/>
              </a:ext>
            </a:extLst>
          </p:cNvPr>
          <p:cNvSpPr>
            <a:spLocks noGrp="1"/>
          </p:cNvSpPr>
          <p:nvPr>
            <p:ph type="body" sz="quarter" idx="19"/>
          </p:nvPr>
        </p:nvSpPr>
        <p:spPr>
          <a:xfrm>
            <a:off x="465668" y="1345836"/>
            <a:ext cx="11260666" cy="4108908"/>
          </a:xfrm>
        </p:spPr>
        <p:txBody>
          <a:bodyPr/>
          <a:lstStyle/>
          <a:p>
            <a:r>
              <a:rPr lang="en-US" sz="2000" dirty="0">
                <a:solidFill>
                  <a:schemeClr val="bg1"/>
                </a:solidFill>
              </a:rPr>
              <a:t>Τα τελευταία χρόνια, γίναμε μάρτυρες της πανδημίας του κοροναϊού που ανάγκασε τους πάντες να μείνουν στα σπίτια τους, με αποτέλεσμα πολλοί χώροι πολιτιστικής κληρονομιάς να κλείσουν τις πόρτες τους και να γίνουν εικονικοί. Πολλοί δημιούργησαν και προσέφεραν εικονικές ξεναγήσεις αντί για προσωπικές ξεναγήσεις. </a:t>
            </a:r>
            <a:br>
              <a:rPr lang="en-US" sz="2000" dirty="0">
                <a:solidFill>
                  <a:schemeClr val="bg1"/>
                </a:solidFill>
              </a:rPr>
            </a:br>
            <a:endParaRPr lang="en-US" sz="2000" dirty="0">
              <a:solidFill>
                <a:schemeClr val="bg1"/>
              </a:solidFill>
            </a:endParaRPr>
          </a:p>
          <a:p>
            <a:pPr algn="just"/>
            <a:r>
              <a:rPr lang="en-US" sz="2000" dirty="0">
                <a:solidFill>
                  <a:schemeClr val="bg1"/>
                </a:solidFill>
              </a:rPr>
              <a:t>ΑΛΛΑ οι εικονικές περιηγήσεις δεν είναι μόνο για πανδημίες. Αποτελούν σημαντικό στοιχείο για να γίνουν τα ταξίδια πολιτιστικής κληρονομιάς πιο προσιτά, ιδίως για όσους δεν είναι σε θέση να ταξιδέψουν σωματικά. (Αν δεν είχατε συμπεριλάβει αυτό το είδος προσώπου στην εργασία σας στην Ενότητα 4, σας προτείνουμε να το εξετάσετε τώρα).</a:t>
            </a:r>
          </a:p>
          <a:p>
            <a:pPr algn="just"/>
            <a:endParaRPr lang="en-US" sz="2000" dirty="0">
              <a:solidFill>
                <a:schemeClr val="bg1"/>
              </a:solidFill>
            </a:endParaRPr>
          </a:p>
          <a:p>
            <a:pPr algn="just"/>
            <a:r>
              <a:rPr lang="en-US" sz="2000" dirty="0">
                <a:solidFill>
                  <a:schemeClr val="bg1"/>
                </a:solidFill>
              </a:rPr>
              <a:t>Η ροή δωρεάν ξεναγήσεων που αφηγούνται ισχυρές ιστορίες θα ενισχύσει την παρουσία και το εμπορικό σήμα των περιουσιακών στοιχείων της πολιτιστικής σας κληρονομιάς για μια πιο περιεκτική και ευρεία διάδοση του πολιτισμού. Σήμερα, είναι δυνατή η διοργάνωση ζωντανών ξεναγήσεων με απλό και σχεδόν εντελώς δωρεάν τρόπο, χάρη στα ψηφιακά εργαλεία χάρη στα εργαλεία τηλεδιάσκεψης και τα κοινωνικά δίκτυα.</a:t>
            </a:r>
          </a:p>
          <a:p>
            <a:pPr algn="just"/>
            <a:endParaRPr lang="en-US" sz="2000" dirty="0">
              <a:solidFill>
                <a:schemeClr val="bg1"/>
              </a:solidFill>
            </a:endParaRPr>
          </a:p>
          <a:p>
            <a:pPr algn="just"/>
            <a:r>
              <a:rPr lang="en-US" sz="2000" dirty="0">
                <a:solidFill>
                  <a:schemeClr val="bg1"/>
                </a:solidFill>
              </a:rPr>
              <a:t> </a:t>
            </a:r>
          </a:p>
          <a:p>
            <a:pPr algn="just"/>
            <a:endParaRPr lang="en-US" sz="2000" dirty="0">
              <a:solidFill>
                <a:schemeClr val="bg1"/>
              </a:solidFill>
            </a:endParaRPr>
          </a:p>
          <a:p>
            <a:pPr algn="just"/>
            <a:endParaRPr lang="en-IE" dirty="0">
              <a:solidFill>
                <a:schemeClr val="bg1"/>
              </a:solidFill>
            </a:endParaRPr>
          </a:p>
        </p:txBody>
      </p:sp>
    </p:spTree>
    <p:extLst>
      <p:ext uri="{BB962C8B-B14F-4D97-AF65-F5344CB8AC3E}">
        <p14:creationId xmlns:p14="http://schemas.microsoft.com/office/powerpoint/2010/main" xmlns:mc="http://schemas.openxmlformats.org/markup-compatibility/2006" xmlns:a16="http://schemas.microsoft.com/office/drawing/2014/main" xmlns="" val="3795708825"/>
      </p:ext>
    </p:extLst>
  </p:cSld>
  <p:clrMapOvr>
    <a:masterClrMapping/>
  </p:clrMapOvr>
  <mc:AlternateContent xmlns:mc="http://schemas.openxmlformats.org/markup-compatibility/2006">
    <mc:Choice xmlns:p14="http://schemas.microsoft.com/office/powerpoint/2010/main" xmlns:a16="http://schemas.microsoft.com/office/drawing/2014/main" xmlns="" Requires="p14">
      <p:transition spd="slow" p14:dur="1500">
        <p:random/>
      </p:transition>
    </mc:Choice>
    <mc:Fallback>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4BE4E91B-0796-4720-B277-AA0A0BAF0503}"/>
              </a:ext>
            </a:extLst>
          </p:cNvPr>
          <p:cNvSpPr>
            <a:spLocks noGrp="1"/>
          </p:cNvSpPr>
          <p:nvPr>
            <p:ph type="sldNum" sz="quarter" idx="12"/>
          </p:nvPr>
        </p:nvSpPr>
        <p:spPr/>
        <p:txBody>
          <a:bodyPr/>
          <a:lstStyle/>
          <a:p>
            <a:fld id="{9C527BFA-2C0E-4CEC-B6A5-913A56FEF4B4}" type="slidenum">
              <a:rPr lang="fr-CA" smtClean="0"/>
              <a:pPr/>
              <a:t>29</a:t>
            </a:fld>
            <a:endParaRPr lang="fr-CA" dirty="0"/>
          </a:p>
        </p:txBody>
      </p:sp>
      <p:sp>
        <p:nvSpPr>
          <p:cNvPr id="4" name="Text Placeholder 3">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7DF51FA1-5327-433D-983B-D33C5BC37218}"/>
              </a:ext>
            </a:extLst>
          </p:cNvPr>
          <p:cNvSpPr>
            <a:spLocks noGrp="1"/>
          </p:cNvSpPr>
          <p:nvPr>
            <p:ph type="body" sz="quarter" idx="15"/>
          </p:nvPr>
        </p:nvSpPr>
        <p:spPr>
          <a:xfrm>
            <a:off x="4854804" y="4047610"/>
            <a:ext cx="7082673" cy="631527"/>
          </a:xfrm>
        </p:spPr>
        <p:txBody>
          <a:bodyPr/>
          <a:lstStyle/>
          <a:p>
            <a:r>
              <a:rPr lang="en-GB" sz="4000" dirty="0"/>
              <a:t>3. </a:t>
            </a:r>
            <a:r>
              <a:rPr lang="en-US" sz="4000" dirty="0"/>
              <a:t>Αξιοποίηση των δυνατοτήτων του περιεχομένου που παράγεται από τους χρήστες</a:t>
            </a:r>
          </a:p>
          <a:p>
            <a:endParaRPr lang="en-GB" sz="4400" dirty="0"/>
          </a:p>
        </p:txBody>
      </p:sp>
      <p:pic>
        <p:nvPicPr>
          <p:cNvPr id="6" name="Picture Placeholder 11" descr="A person standing in front of a building with columns&#10;&#10;Description automatically generated with low confidence">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07C108A7-B3F0-406C-82C9-92D4B30F66E1}"/>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xmlns:mc="http://schemas.openxmlformats.org/markup-compatibility/2006" xmlns:p14="http://schemas.microsoft.com/office/powerpoint/2010/main" xmlns:a16="http://schemas.microsoft.com/office/drawing/2014/main" xmlns=""/>
              </a:ext>
            </a:extLst>
          </a:blip>
          <a:srcRect t="29950" b="29950"/>
          <a:stretch/>
        </p:blipFill>
        <p:spPr>
          <a:xfrm>
            <a:off x="0" y="0"/>
            <a:ext cx="12192000" cy="6858000"/>
          </a:xfrm>
        </p:spPr>
      </p:pic>
      <p:sp>
        <p:nvSpPr>
          <p:cNvPr id="9" name="Rectangle 8">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60E06338-51E8-4EB9-AF6E-CB0E6EB8715F}"/>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10" name="Picture 9" descr="Logo&#10;&#10;Description automatically generated">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D9FBC833-90FB-4ED4-823A-3B99B5B0390B}"/>
              </a:ext>
            </a:extLst>
          </p:cNvPr>
          <p:cNvPicPr>
            <a:picLocks noChangeAspect="1"/>
          </p:cNvPicPr>
          <p:nvPr/>
        </p:nvPicPr>
        <p:blipFill>
          <a:blip r:embed="rId3" cstate="print">
            <a:extLst>
              <a:ext uri="{28A0092B-C50C-407E-A947-70E740481C1C}">
                <a14:useLocalDpi xmlns:a14="http://schemas.microsoft.com/office/drawing/2010/main" xmlns:mc="http://schemas.openxmlformats.org/markup-compatibility/2006" xmlns:p14="http://schemas.microsoft.com/office/powerpoint/2010/main" xmlns:a16="http://schemas.microsoft.com/office/drawing/2014/main" xmlns=""/>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xmlns:mc="http://schemas.openxmlformats.org/markup-compatibility/2006" xmlns:a14="http://schemas.microsoft.com/office/drawing/2010/main" xmlns:a16="http://schemas.microsoft.com/office/drawing/2014/main" xmlns="" val="4294671215"/>
      </p:ext>
    </p:extLst>
  </p:cSld>
  <p:clrMapOvr>
    <a:masterClrMapping/>
  </p:clrMapOvr>
  <mc:AlternateContent xmlns:mc="http://schemas.openxmlformats.org/markup-compatibility/2006">
    <mc:Choice xmlns:p14="http://schemas.microsoft.com/office/powerpoint/2010/main" xmlns:a14="http://schemas.microsoft.com/office/drawing/2010/main" xmlns:a16="http://schemas.microsoft.com/office/drawing/2014/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p14="http://schemas.microsoft.com/office/powerpoint/2010/main" xmlns="" id="{AFC372AF-59B9-2A47-B3E3-20461B5B1B40}"/>
              </a:ext>
            </a:extLst>
          </p:cNvPr>
          <p:cNvSpPr>
            <a:spLocks noGrp="1"/>
          </p:cNvSpPr>
          <p:nvPr>
            <p:ph type="body" sz="quarter" idx="10"/>
          </p:nvPr>
        </p:nvSpPr>
        <p:spPr/>
        <p:txBody>
          <a:bodyPr/>
          <a:lstStyle/>
          <a:p>
            <a:r>
              <a:rPr lang="en-US" dirty="0"/>
              <a:t>Περιεχόμενα</a:t>
            </a:r>
          </a:p>
        </p:txBody>
      </p:sp>
      <p:sp>
        <p:nvSpPr>
          <p:cNvPr id="3" name="Text Placeholder 2">
            <a:extLst>
              <a:ext uri="{FF2B5EF4-FFF2-40B4-BE49-F238E27FC236}">
                <a16:creationId xmlns:a16="http://schemas.microsoft.com/office/drawing/2014/main" xmlns:p14="http://schemas.microsoft.com/office/powerpoint/2010/main" xmlns="" id="{03D679D7-F6DA-554B-8BFD-511D371A0D33}"/>
              </a:ext>
            </a:extLst>
          </p:cNvPr>
          <p:cNvSpPr>
            <a:spLocks noGrp="1"/>
          </p:cNvSpPr>
          <p:nvPr>
            <p:ph type="body" sz="quarter" idx="11"/>
          </p:nvPr>
        </p:nvSpPr>
        <p:spPr/>
        <p:txBody>
          <a:bodyPr/>
          <a:lstStyle/>
          <a:p>
            <a:r>
              <a:rPr lang="en-US" dirty="0"/>
              <a:t>01</a:t>
            </a:r>
          </a:p>
        </p:txBody>
      </p:sp>
      <p:sp>
        <p:nvSpPr>
          <p:cNvPr id="4" name="Text Placeholder 3">
            <a:extLst>
              <a:ext uri="{FF2B5EF4-FFF2-40B4-BE49-F238E27FC236}">
                <a16:creationId xmlns:a16="http://schemas.microsoft.com/office/drawing/2014/main" xmlns:p14="http://schemas.microsoft.com/office/powerpoint/2010/main" xmlns="" id="{94B58882-620D-D442-AE64-1A3E8E85641B}"/>
              </a:ext>
            </a:extLst>
          </p:cNvPr>
          <p:cNvSpPr>
            <a:spLocks noGrp="1"/>
          </p:cNvSpPr>
          <p:nvPr>
            <p:ph type="body" sz="quarter" idx="12"/>
          </p:nvPr>
        </p:nvSpPr>
        <p:spPr>
          <a:xfrm>
            <a:off x="1435986" y="1847738"/>
            <a:ext cx="6187124" cy="673765"/>
          </a:xfrm>
        </p:spPr>
        <p:txBody>
          <a:bodyPr/>
          <a:lstStyle/>
          <a:p>
            <a:r>
              <a:rPr lang="en-US" dirty="0"/>
              <a:t>Ψηφιακό μάρκετινγκ για την ψηφιακή πολιτιστική </a:t>
            </a:r>
            <a:r>
              <a:rPr lang="en-US" dirty="0">
                <a:solidFill>
                  <a:srgbClr val="767171"/>
                </a:solidFill>
              </a:rPr>
              <a:t>κληρονομιά</a:t>
            </a:r>
          </a:p>
        </p:txBody>
      </p:sp>
      <p:sp>
        <p:nvSpPr>
          <p:cNvPr id="5" name="Slide Number Placeholder 4">
            <a:extLst>
              <a:ext uri="{FF2B5EF4-FFF2-40B4-BE49-F238E27FC236}">
                <a16:creationId xmlns:a16="http://schemas.microsoft.com/office/drawing/2014/main" xmlns:p14="http://schemas.microsoft.com/office/powerpoint/2010/main" xmlns="" id="{F2B6A32D-CB83-5048-A576-E872EBE78B9E}"/>
              </a:ext>
            </a:extLst>
          </p:cNvPr>
          <p:cNvSpPr>
            <a:spLocks noGrp="1"/>
          </p:cNvSpPr>
          <p:nvPr>
            <p:ph type="sldNum" sz="quarter" idx="29"/>
          </p:nvPr>
        </p:nvSpPr>
        <p:spPr/>
        <p:txBody>
          <a:bodyPr/>
          <a:lstStyle/>
          <a:p>
            <a:fld id="{48F63A3B-78C7-47BE-AE5E-E10140E04643}" type="slidenum">
              <a:rPr lang="en-US" smtClean="0"/>
              <a:pPr/>
              <a:t>3</a:t>
            </a:fld>
            <a:endParaRPr lang="en-US" dirty="0"/>
          </a:p>
        </p:txBody>
      </p:sp>
      <p:sp>
        <p:nvSpPr>
          <p:cNvPr id="6" name="Text Placeholder 5">
            <a:extLst>
              <a:ext uri="{FF2B5EF4-FFF2-40B4-BE49-F238E27FC236}">
                <a16:creationId xmlns:a16="http://schemas.microsoft.com/office/drawing/2014/main" xmlns:p14="http://schemas.microsoft.com/office/powerpoint/2010/main" xmlns="" id="{4F8F8DFE-120B-5247-A06F-B08968F6DAA0}"/>
              </a:ext>
            </a:extLst>
          </p:cNvPr>
          <p:cNvSpPr>
            <a:spLocks noGrp="1"/>
          </p:cNvSpPr>
          <p:nvPr>
            <p:ph type="body" sz="quarter" idx="30"/>
          </p:nvPr>
        </p:nvSpPr>
        <p:spPr/>
        <p:txBody>
          <a:bodyPr/>
          <a:lstStyle/>
          <a:p>
            <a:r>
              <a:rPr lang="en-US" dirty="0"/>
              <a:t>02</a:t>
            </a:r>
          </a:p>
        </p:txBody>
      </p:sp>
      <p:sp>
        <p:nvSpPr>
          <p:cNvPr id="7" name="Text Placeholder 6">
            <a:extLst>
              <a:ext uri="{FF2B5EF4-FFF2-40B4-BE49-F238E27FC236}">
                <a16:creationId xmlns:a16="http://schemas.microsoft.com/office/drawing/2014/main" xmlns:p14="http://schemas.microsoft.com/office/powerpoint/2010/main" xmlns="" id="{82FDC231-972B-A844-888F-A8BAA7018795}"/>
              </a:ext>
            </a:extLst>
          </p:cNvPr>
          <p:cNvSpPr>
            <a:spLocks noGrp="1"/>
          </p:cNvSpPr>
          <p:nvPr>
            <p:ph type="body" sz="quarter" idx="31"/>
          </p:nvPr>
        </p:nvSpPr>
        <p:spPr>
          <a:xfrm>
            <a:off x="1435981" y="3003671"/>
            <a:ext cx="6258596" cy="425329"/>
          </a:xfrm>
        </p:spPr>
        <p:txBody>
          <a:bodyPr/>
          <a:lstStyle/>
          <a:p>
            <a:r>
              <a:rPr lang="en-US" dirty="0"/>
              <a:t>Spotlight για την ψηφιακή αφήγηση </a:t>
            </a:r>
          </a:p>
          <a:p>
            <a:endParaRPr lang="en-US" dirty="0"/>
          </a:p>
        </p:txBody>
      </p:sp>
      <p:sp>
        <p:nvSpPr>
          <p:cNvPr id="8" name="Text Placeholder 7">
            <a:extLst>
              <a:ext uri="{FF2B5EF4-FFF2-40B4-BE49-F238E27FC236}">
                <a16:creationId xmlns:a16="http://schemas.microsoft.com/office/drawing/2014/main" xmlns:p14="http://schemas.microsoft.com/office/powerpoint/2010/main" xmlns="" id="{77858D67-DB24-3741-8BC0-A8816DD3D5B3}"/>
              </a:ext>
            </a:extLst>
          </p:cNvPr>
          <p:cNvSpPr>
            <a:spLocks noGrp="1"/>
          </p:cNvSpPr>
          <p:nvPr>
            <p:ph type="body" sz="quarter" idx="34"/>
          </p:nvPr>
        </p:nvSpPr>
        <p:spPr/>
        <p:txBody>
          <a:bodyPr/>
          <a:lstStyle/>
          <a:p>
            <a:r>
              <a:rPr lang="en-US" dirty="0"/>
              <a:t>03</a:t>
            </a:r>
          </a:p>
        </p:txBody>
      </p:sp>
      <p:sp>
        <p:nvSpPr>
          <p:cNvPr id="9" name="Text Placeholder 8">
            <a:extLst>
              <a:ext uri="{FF2B5EF4-FFF2-40B4-BE49-F238E27FC236}">
                <a16:creationId xmlns:a16="http://schemas.microsoft.com/office/drawing/2014/main" xmlns:p14="http://schemas.microsoft.com/office/powerpoint/2010/main" xmlns="" id="{DA049F23-644A-0D49-B3D1-6D1FE06819D0}"/>
              </a:ext>
            </a:extLst>
          </p:cNvPr>
          <p:cNvSpPr>
            <a:spLocks noGrp="1"/>
          </p:cNvSpPr>
          <p:nvPr>
            <p:ph type="body" sz="quarter" idx="35"/>
          </p:nvPr>
        </p:nvSpPr>
        <p:spPr>
          <a:xfrm>
            <a:off x="1435981" y="3609976"/>
            <a:ext cx="6821899" cy="673765"/>
          </a:xfrm>
        </p:spPr>
        <p:txBody>
          <a:bodyPr/>
          <a:lstStyle/>
          <a:p>
            <a:r>
              <a:rPr lang="en-US" dirty="0"/>
              <a:t>Αξιοποίηση των δυνατοτήτων του περιεχομένου που παράγεται από τους χρήστες</a:t>
            </a:r>
          </a:p>
        </p:txBody>
      </p:sp>
      <p:sp>
        <p:nvSpPr>
          <p:cNvPr id="10" name="Text Placeholder 9">
            <a:extLst>
              <a:ext uri="{FF2B5EF4-FFF2-40B4-BE49-F238E27FC236}">
                <a16:creationId xmlns:a16="http://schemas.microsoft.com/office/drawing/2014/main" xmlns:p14="http://schemas.microsoft.com/office/powerpoint/2010/main" xmlns="" id="{B5A912EF-084F-A74F-AEB6-D49C9824D112}"/>
              </a:ext>
            </a:extLst>
          </p:cNvPr>
          <p:cNvSpPr>
            <a:spLocks noGrp="1"/>
          </p:cNvSpPr>
          <p:nvPr>
            <p:ph type="body" sz="quarter" idx="38"/>
          </p:nvPr>
        </p:nvSpPr>
        <p:spPr/>
        <p:txBody>
          <a:bodyPr/>
          <a:lstStyle/>
          <a:p>
            <a:r>
              <a:rPr lang="en-US" dirty="0"/>
              <a:t>04</a:t>
            </a:r>
          </a:p>
        </p:txBody>
      </p:sp>
      <p:sp>
        <p:nvSpPr>
          <p:cNvPr id="11" name="Text Placeholder 10">
            <a:extLst>
              <a:ext uri="{FF2B5EF4-FFF2-40B4-BE49-F238E27FC236}">
                <a16:creationId xmlns:a16="http://schemas.microsoft.com/office/drawing/2014/main" xmlns:p14="http://schemas.microsoft.com/office/powerpoint/2010/main" xmlns="" id="{31C077DA-25C9-CF49-BD83-A3DC8BACCD86}"/>
              </a:ext>
            </a:extLst>
          </p:cNvPr>
          <p:cNvSpPr>
            <a:spLocks noGrp="1"/>
          </p:cNvSpPr>
          <p:nvPr>
            <p:ph type="body" sz="quarter" idx="39"/>
          </p:nvPr>
        </p:nvSpPr>
        <p:spPr>
          <a:xfrm>
            <a:off x="1435981" y="4488624"/>
            <a:ext cx="5885809" cy="673765"/>
          </a:xfrm>
        </p:spPr>
        <p:txBody>
          <a:bodyPr/>
          <a:lstStyle/>
          <a:p>
            <a:r>
              <a:rPr lang="en-US" dirty="0"/>
              <a:t>Μελέτες περιπτώσεων και χρήσιμα εργαλεία</a:t>
            </a:r>
          </a:p>
        </p:txBody>
      </p:sp>
    </p:spTree>
    <p:extLst>
      <p:ext uri="{BB962C8B-B14F-4D97-AF65-F5344CB8AC3E}">
        <p14:creationId xmlns:p14="http://schemas.microsoft.com/office/powerpoint/2010/main" xmlns:a16="http://schemas.microsoft.com/office/drawing/2014/main" xmlns="" val="1915327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text, person&#10;&#10;Description automatically generated">
            <a:extLst>
              <a:ext uri="{FF2B5EF4-FFF2-40B4-BE49-F238E27FC236}">
                <a16:creationId xmlns:a16="http://schemas.microsoft.com/office/drawing/2014/main" xmlns:mc="http://schemas.openxmlformats.org/markup-compatibility/2006" xmlns:p14="http://schemas.microsoft.com/office/powerpoint/2010/main" xmlns:a1611="http://schemas.microsoft.com/office/drawing/2016/11/main" xmlns:a14="http://schemas.microsoft.com/office/drawing/2010/main" xmlns="" id="{6FD68965-C9F9-4EC2-9727-F4FA936EC0D6}"/>
              </a:ext>
            </a:extLst>
          </p:cNvPr>
          <p:cNvPicPr>
            <a:picLocks noGrp="1" noChangeAspect="1"/>
          </p:cNvPicPr>
          <p:nvPr>
            <p:ph type="pic" sz="quarter" idx="10"/>
          </p:nvPr>
        </p:nvPicPr>
        <p:blipFill>
          <a:blip r:embed="rId2" cstate="print">
            <a:extLst>
              <a:ext uri="{28A0092B-C50C-407E-A947-70E740481C1C}">
                <a14:useLocalDpi xmlns:a14="http://schemas.microsoft.com/office/drawing/2010/main" xmlns:mc="http://schemas.openxmlformats.org/markup-compatibility/2006" xmlns:p14="http://schemas.microsoft.com/office/powerpoint/2010/main" xmlns:a1611="http://schemas.microsoft.com/office/drawing/2016/11/main" xmlns:a16="http://schemas.microsoft.com/office/drawing/2014/main" xmlns="" val="0"/>
              </a:ext>
              <a:ext uri="{837473B0-CC2E-450A-ABE3-18F120FF3D39}">
                <a1611:picAttrSrcUrl xmlns:a1611="http://schemas.microsoft.com/office/drawing/2016/11/main" xmlns:mc="http://schemas.openxmlformats.org/markup-compatibility/2006" xmlns:p14="http://schemas.microsoft.com/office/powerpoint/2010/main" xmlns:a14="http://schemas.microsoft.com/office/drawing/2010/main" xmlns:a16="http://schemas.microsoft.com/office/drawing/2014/main" xmlns="" r:id="rId3"/>
              </a:ext>
            </a:extLst>
          </a:blip>
          <a:srcRect l="9036" r="9036"/>
          <a:stretch>
            <a:fillRect/>
          </a:stretch>
        </p:blipFill>
        <p:spPr/>
      </p:pic>
      <p:pic>
        <p:nvPicPr>
          <p:cNvPr id="11" name="Picture Placeholder 10" descr="A picture containing outdoor, building, colonnade&#10;&#10;Description automatically generated">
            <a:extLst>
              <a:ext uri="{FF2B5EF4-FFF2-40B4-BE49-F238E27FC236}">
                <a16:creationId xmlns:a16="http://schemas.microsoft.com/office/drawing/2014/main" xmlns:mc="http://schemas.openxmlformats.org/markup-compatibility/2006" xmlns:p14="http://schemas.microsoft.com/office/powerpoint/2010/main" xmlns:a1611="http://schemas.microsoft.com/office/drawing/2016/11/main" xmlns:a14="http://schemas.microsoft.com/office/drawing/2010/main" xmlns="" id="{BE44672B-6257-419B-B9E1-55EEE6661A63}"/>
              </a:ext>
            </a:extLst>
          </p:cNvPr>
          <p:cNvPicPr>
            <a:picLocks noGrp="1" noChangeAspect="1"/>
          </p:cNvPicPr>
          <p:nvPr>
            <p:ph type="pic" sz="quarter" idx="12"/>
          </p:nvPr>
        </p:nvPicPr>
        <p:blipFill>
          <a:blip r:embed="rId4" cstate="print">
            <a:extLst>
              <a:ext uri="{28A0092B-C50C-407E-A947-70E740481C1C}">
                <a14:useLocalDpi xmlns:a14="http://schemas.microsoft.com/office/drawing/2010/main" xmlns:mc="http://schemas.openxmlformats.org/markup-compatibility/2006" xmlns:p14="http://schemas.microsoft.com/office/powerpoint/2010/main" xmlns:a1611="http://schemas.microsoft.com/office/drawing/2016/11/main" xmlns:a16="http://schemas.microsoft.com/office/drawing/2014/main" xmlns="" val="0"/>
              </a:ext>
              <a:ext uri="{837473B0-CC2E-450A-ABE3-18F120FF3D39}">
                <a1611:picAttrSrcUrl xmlns:a1611="http://schemas.microsoft.com/office/drawing/2016/11/main" xmlns:mc="http://schemas.openxmlformats.org/markup-compatibility/2006" xmlns:p14="http://schemas.microsoft.com/office/powerpoint/2010/main" xmlns:a14="http://schemas.microsoft.com/office/drawing/2010/main" xmlns:a16="http://schemas.microsoft.com/office/drawing/2014/main" xmlns="" r:id="rId5"/>
              </a:ext>
            </a:extLst>
          </a:blip>
          <a:srcRect l="17741" r="17741"/>
          <a:stretch>
            <a:fillRect/>
          </a:stretch>
        </p:blipFill>
        <p:spPr/>
      </p:pic>
      <p:sp>
        <p:nvSpPr>
          <p:cNvPr id="5" name="Text Placeholder 4">
            <a:extLst>
              <a:ext uri="{FF2B5EF4-FFF2-40B4-BE49-F238E27FC236}">
                <a16:creationId xmlns:a16="http://schemas.microsoft.com/office/drawing/2014/main" xmlns:mc="http://schemas.openxmlformats.org/markup-compatibility/2006" xmlns:p14="http://schemas.microsoft.com/office/powerpoint/2010/main" xmlns:a1611="http://schemas.microsoft.com/office/drawing/2016/11/main" xmlns:a14="http://schemas.microsoft.com/office/drawing/2010/main" xmlns="" id="{3258F6EE-2B20-4ACE-B741-9DB7938D3F4F}"/>
              </a:ext>
            </a:extLst>
          </p:cNvPr>
          <p:cNvSpPr>
            <a:spLocks noGrp="1"/>
          </p:cNvSpPr>
          <p:nvPr>
            <p:ph type="body" sz="quarter" idx="15"/>
          </p:nvPr>
        </p:nvSpPr>
        <p:spPr/>
        <p:txBody>
          <a:bodyPr/>
          <a:lstStyle/>
          <a:p>
            <a:r>
              <a:rPr lang="en-IE" dirty="0"/>
              <a:t>Τι είναι το Περιεχόμενο που παράγεται από χρήστες;</a:t>
            </a:r>
          </a:p>
        </p:txBody>
      </p:sp>
      <p:sp>
        <p:nvSpPr>
          <p:cNvPr id="6" name="Text Placeholder 5">
            <a:extLst>
              <a:ext uri="{FF2B5EF4-FFF2-40B4-BE49-F238E27FC236}">
                <a16:creationId xmlns:a16="http://schemas.microsoft.com/office/drawing/2014/main" xmlns:mc="http://schemas.openxmlformats.org/markup-compatibility/2006" xmlns:p14="http://schemas.microsoft.com/office/powerpoint/2010/main" xmlns:a1611="http://schemas.microsoft.com/office/drawing/2016/11/main" xmlns:a14="http://schemas.microsoft.com/office/drawing/2010/main" xmlns="" id="{D418DD75-468B-4BC2-8780-A1D01EFCF929}"/>
              </a:ext>
            </a:extLst>
          </p:cNvPr>
          <p:cNvSpPr>
            <a:spLocks noGrp="1"/>
          </p:cNvSpPr>
          <p:nvPr>
            <p:ph type="body" sz="quarter" idx="17"/>
          </p:nvPr>
        </p:nvSpPr>
        <p:spPr>
          <a:xfrm>
            <a:off x="252412" y="1498690"/>
            <a:ext cx="11687174" cy="1663610"/>
          </a:xfrm>
        </p:spPr>
        <p:txBody>
          <a:bodyPr/>
          <a:lstStyle/>
          <a:p>
            <a:r>
              <a:rPr lang="en-US" sz="2000" dirty="0"/>
              <a:t>Το UGC είναι ένα ακρωνύμιο για το User Generated Content, ένας όρος που αναφέρεται στο περιεχόμενο που δημοσιεύεται στο διαδίκτυο αυτόνομα και εθελοντικά από τους χρήστες. Όταν οι άνθρωποι επισκέπτονται ένα μουσείο, μια έκθεση τέχνης ή κάνουν μια πολιτιστική εμπειρία, συχνά επιθυμούν να μοιραστούν την εμπειρία τους με τους φίλους και τους οπαδούς τους στα προφίλ τους στα μέσα κοινωνικής δικτύωσης. Αυτή η παραγωγή περιεχομένου, που συνίσταται κυρίως στη δημοσίευση φωτογραφιών, βίντεο και σύντομων κριτικών, συχνά οδηγεί σε ένα αρκετά αξιοσημείωτο κέρδος εικόνας για τον πολιτιστικό οργανισμό. </a:t>
            </a:r>
          </a:p>
          <a:p>
            <a:endParaRPr lang="en-IE" dirty="0"/>
          </a:p>
        </p:txBody>
      </p:sp>
      <p:pic>
        <p:nvPicPr>
          <p:cNvPr id="7" name="Google Shape;640;p56">
            <a:extLst>
              <a:ext uri="{FF2B5EF4-FFF2-40B4-BE49-F238E27FC236}">
                <a16:creationId xmlns:a16="http://schemas.microsoft.com/office/drawing/2014/main" xmlns:mc="http://schemas.openxmlformats.org/markup-compatibility/2006" xmlns:p14="http://schemas.microsoft.com/office/powerpoint/2010/main" xmlns:a1611="http://schemas.microsoft.com/office/drawing/2016/11/main" xmlns:a14="http://schemas.microsoft.com/office/drawing/2010/main" xmlns="" id="{48950909-DFC4-4E9A-9C1E-B2E2371D4122}"/>
              </a:ext>
            </a:extLst>
          </p:cNvPr>
          <p:cNvPicPr preferRelativeResize="0">
            <a:picLocks noGrp="1"/>
          </p:cNvPicPr>
          <p:nvPr>
            <p:ph type="pic" sz="quarter" idx="11"/>
          </p:nvPr>
        </p:nvPicPr>
        <p:blipFill rotWithShape="1">
          <a:blip r:embed="rId6" cstate="print">
            <a:alphaModFix/>
          </a:blip>
          <a:srcRect l="1775" r="1775"/>
          <a:stretch/>
        </p:blipFill>
        <p:spPr>
          <a:xfrm>
            <a:off x="4152900" y="4170363"/>
            <a:ext cx="3886200" cy="2687637"/>
          </a:xfrm>
          <a:prstGeom prst="rect">
            <a:avLst/>
          </a:prstGeom>
          <a:noFill/>
          <a:ln>
            <a:noFill/>
          </a:ln>
        </p:spPr>
      </p:pic>
    </p:spTree>
    <p:extLst>
      <p:ext uri="{BB962C8B-B14F-4D97-AF65-F5344CB8AC3E}">
        <p14:creationId xmlns:p14="http://schemas.microsoft.com/office/powerpoint/2010/main" xmlns:mc="http://schemas.openxmlformats.org/markup-compatibility/2006" xmlns:a1611="http://schemas.microsoft.com/office/drawing/2016/11/main" xmlns:a14="http://schemas.microsoft.com/office/drawing/2010/main" xmlns:a16="http://schemas.microsoft.com/office/drawing/2014/main" xmlns="" val="3925723446"/>
      </p:ext>
    </p:extLst>
  </p:cSld>
  <p:clrMapOvr>
    <a:masterClrMapping/>
  </p:clrMapOvr>
  <mc:AlternateContent xmlns:mc="http://schemas.openxmlformats.org/markup-compatibility/2006">
    <mc:Choice xmlns:p14="http://schemas.microsoft.com/office/powerpoint/2010/main" xmlns:a1611="http://schemas.microsoft.com/office/drawing/2016/11/main" xmlns:a14="http://schemas.microsoft.com/office/drawing/2010/main" xmlns:a16="http://schemas.microsoft.com/office/drawing/2014/main" xmlns="" Requires="p14">
      <p:transition spd="slow" p14:dur="1500">
        <p:random/>
      </p:transition>
    </mc:Choice>
    <mc:Fallback>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holding a camera up to the head&#10;&#10;Description automatically generated with low confidence">
            <a:extLst>
              <a:ext uri="{FF2B5EF4-FFF2-40B4-BE49-F238E27FC236}">
                <a16:creationId xmlns:a16="http://schemas.microsoft.com/office/drawing/2014/main" xmlns:mc="http://schemas.openxmlformats.org/markup-compatibility/2006" xmlns:p14="http://schemas.microsoft.com/office/powerpoint/2010/main" xmlns:a1611="http://schemas.microsoft.com/office/drawing/2016/11/main" xmlns:a14="http://schemas.microsoft.com/office/drawing/2010/main" xmlns="" id="{4D736A2E-FBE5-43F1-848D-C38D73C2F45A}"/>
              </a:ext>
            </a:extLst>
          </p:cNvPr>
          <p:cNvPicPr>
            <a:picLocks noGrp="1" noChangeAspect="1"/>
          </p:cNvPicPr>
          <p:nvPr>
            <p:ph type="pic" sz="quarter" idx="13"/>
          </p:nvPr>
        </p:nvPicPr>
        <p:blipFill>
          <a:blip r:embed="rId2" cstate="print">
            <a:extLst>
              <a:ext uri="{28A0092B-C50C-407E-A947-70E740481C1C}">
                <a14:useLocalDpi xmlns:a14="http://schemas.microsoft.com/office/drawing/2010/main" xmlns:mc="http://schemas.openxmlformats.org/markup-compatibility/2006" xmlns:p14="http://schemas.microsoft.com/office/powerpoint/2010/main" xmlns:a1611="http://schemas.microsoft.com/office/drawing/2016/11/main" xmlns:a16="http://schemas.microsoft.com/office/drawing/2014/main" xmlns="" val="0"/>
              </a:ext>
              <a:ext uri="{837473B0-CC2E-450A-ABE3-18F120FF3D39}">
                <a1611:picAttrSrcUrl xmlns:a1611="http://schemas.microsoft.com/office/drawing/2016/11/main" xmlns:mc="http://schemas.openxmlformats.org/markup-compatibility/2006" xmlns:p14="http://schemas.microsoft.com/office/powerpoint/2010/main" xmlns:a14="http://schemas.microsoft.com/office/drawing/2010/main" xmlns:a16="http://schemas.microsoft.com/office/drawing/2014/main" xmlns="" r:id="rId3"/>
              </a:ext>
            </a:extLst>
          </a:blip>
          <a:srcRect t="26394" b="26394"/>
          <a:stretch>
            <a:fillRect/>
          </a:stretch>
        </p:blipFill>
        <p:spPr/>
      </p:pic>
      <p:sp>
        <p:nvSpPr>
          <p:cNvPr id="3" name="Slide Number Placeholder 2">
            <a:extLst>
              <a:ext uri="{FF2B5EF4-FFF2-40B4-BE49-F238E27FC236}">
                <a16:creationId xmlns:a16="http://schemas.microsoft.com/office/drawing/2014/main" xmlns:mc="http://schemas.openxmlformats.org/markup-compatibility/2006" xmlns:p14="http://schemas.microsoft.com/office/powerpoint/2010/main" xmlns:a1611="http://schemas.microsoft.com/office/drawing/2016/11/main" xmlns:a14="http://schemas.microsoft.com/office/drawing/2010/main" xmlns="" id="{65A9D44B-7DCB-4398-B419-413F28D4908C}"/>
              </a:ext>
            </a:extLst>
          </p:cNvPr>
          <p:cNvSpPr>
            <a:spLocks noGrp="1"/>
          </p:cNvSpPr>
          <p:nvPr>
            <p:ph type="sldNum" sz="quarter" idx="14"/>
          </p:nvPr>
        </p:nvSpPr>
        <p:spPr/>
        <p:txBody>
          <a:bodyPr/>
          <a:lstStyle/>
          <a:p>
            <a:fld id="{9C527BFA-2C0E-4CEC-B6A5-913A56FEF4B4}" type="slidenum">
              <a:rPr lang="fr-CA" smtClean="0"/>
              <a:pPr/>
              <a:t>31</a:t>
            </a:fld>
            <a:endParaRPr lang="fr-CA" dirty="0"/>
          </a:p>
        </p:txBody>
      </p:sp>
      <p:sp>
        <p:nvSpPr>
          <p:cNvPr id="4" name="Text Placeholder 3">
            <a:extLst>
              <a:ext uri="{FF2B5EF4-FFF2-40B4-BE49-F238E27FC236}">
                <a16:creationId xmlns:a16="http://schemas.microsoft.com/office/drawing/2014/main" xmlns:mc="http://schemas.openxmlformats.org/markup-compatibility/2006" xmlns:p14="http://schemas.microsoft.com/office/powerpoint/2010/main" xmlns:a1611="http://schemas.microsoft.com/office/drawing/2016/11/main" xmlns:a14="http://schemas.microsoft.com/office/drawing/2010/main" xmlns="" id="{B8E5AB4A-C837-4818-98EA-2BD2E2052E17}"/>
              </a:ext>
            </a:extLst>
          </p:cNvPr>
          <p:cNvSpPr>
            <a:spLocks noGrp="1"/>
          </p:cNvSpPr>
          <p:nvPr>
            <p:ph type="body" sz="quarter" idx="15"/>
          </p:nvPr>
        </p:nvSpPr>
        <p:spPr/>
        <p:txBody>
          <a:bodyPr/>
          <a:lstStyle/>
          <a:p>
            <a:r>
              <a:rPr lang="en-IE" dirty="0"/>
              <a:t>Μορφές περιεχομένου που παράγεται από χρήστες</a:t>
            </a:r>
          </a:p>
        </p:txBody>
      </p:sp>
      <p:sp>
        <p:nvSpPr>
          <p:cNvPr id="5" name="Text Placeholder 4">
            <a:extLst>
              <a:ext uri="{FF2B5EF4-FFF2-40B4-BE49-F238E27FC236}">
                <a16:creationId xmlns:a16="http://schemas.microsoft.com/office/drawing/2014/main" xmlns:mc="http://schemas.openxmlformats.org/markup-compatibility/2006" xmlns:p14="http://schemas.microsoft.com/office/powerpoint/2010/main" xmlns:a1611="http://schemas.microsoft.com/office/drawing/2016/11/main" xmlns:a14="http://schemas.microsoft.com/office/drawing/2010/main" xmlns="" id="{8FD18DD5-41D5-4F74-8CA4-386B54C5BF83}"/>
              </a:ext>
            </a:extLst>
          </p:cNvPr>
          <p:cNvSpPr>
            <a:spLocks noGrp="1"/>
          </p:cNvSpPr>
          <p:nvPr>
            <p:ph type="body" sz="quarter" idx="17"/>
          </p:nvPr>
        </p:nvSpPr>
        <p:spPr>
          <a:xfrm>
            <a:off x="319087" y="4388998"/>
            <a:ext cx="11553825" cy="1663610"/>
          </a:xfrm>
        </p:spPr>
        <p:txBody>
          <a:bodyPr/>
          <a:lstStyle/>
          <a:p>
            <a:r>
              <a:rPr lang="en-US" dirty="0"/>
              <a:t>Ορίζουμε ως UGC κάθε περιεχόμενο σχετικά με μια μάρκα που δημιουργεί ένας πελάτης και μοιράζεται στο διαδίκτυο με δική του πρωτοβουλία. Αυτό μπορεί να έχει τη μορφή οπτικών UGC, όπως φωτογραφίες, selfies και βίντεο, ή κειμενικών UGC, όπως διαδικτυακές κριτικές και μαρτυρίες που δημοσιεύονται σε ιστότοπους κριτικών τρίτων (Google, TripAdvisor </a:t>
            </a:r>
            <a:r>
              <a:rPr lang="en-US" dirty="0" err="1"/>
              <a:t>κ.λπ.</a:t>
            </a:r>
            <a:r>
              <a:rPr lang="en-US" dirty="0"/>
              <a:t>). </a:t>
            </a:r>
          </a:p>
          <a:p>
            <a:endParaRPr lang="en-IE" dirty="0"/>
          </a:p>
        </p:txBody>
      </p:sp>
    </p:spTree>
    <p:extLst>
      <p:ext uri="{BB962C8B-B14F-4D97-AF65-F5344CB8AC3E}">
        <p14:creationId xmlns:p14="http://schemas.microsoft.com/office/powerpoint/2010/main" xmlns:mc="http://schemas.openxmlformats.org/markup-compatibility/2006" xmlns:a1611="http://schemas.microsoft.com/office/drawing/2016/11/main" xmlns:a14="http://schemas.microsoft.com/office/drawing/2010/main" xmlns:a16="http://schemas.microsoft.com/office/drawing/2014/main" xmlns="" val="2193377547"/>
      </p:ext>
    </p:extLst>
  </p:cSld>
  <p:clrMapOvr>
    <a:masterClrMapping/>
  </p:clrMapOvr>
  <mc:AlternateContent xmlns:mc="http://schemas.openxmlformats.org/markup-compatibility/2006">
    <mc:Choice xmlns:p14="http://schemas.microsoft.com/office/powerpoint/2010/main" xmlns:a1611="http://schemas.microsoft.com/office/drawing/2016/11/main" xmlns:a14="http://schemas.microsoft.com/office/drawing/2010/main" xmlns:a16="http://schemas.microsoft.com/office/drawing/2014/main" xmlns="" Requires="p14">
      <p:transition spd="slow" p14:dur="1500">
        <p:random/>
      </p:transition>
    </mc:Choice>
    <mc:Fallback>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mc="http://schemas.openxmlformats.org/markup-compatibility/2006" xmlns:p14="http://schemas.microsoft.com/office/powerpoint/2010/main" xmlns="" id="{EE95CB7C-238E-4EF4-A755-D2E3F05994A3}"/>
              </a:ext>
            </a:extLst>
          </p:cNvPr>
          <p:cNvSpPr>
            <a:spLocks noGrp="1"/>
          </p:cNvSpPr>
          <p:nvPr>
            <p:ph type="sldNum" sz="quarter" idx="14"/>
          </p:nvPr>
        </p:nvSpPr>
        <p:spPr/>
        <p:txBody>
          <a:bodyPr/>
          <a:lstStyle/>
          <a:p>
            <a:fld id="{9C527BFA-2C0E-4CEC-B6A5-913A56FEF4B4}" type="slidenum">
              <a:rPr lang="fr-CA" smtClean="0"/>
              <a:pPr/>
              <a:t>32</a:t>
            </a:fld>
            <a:endParaRPr lang="fr-CA" dirty="0"/>
          </a:p>
        </p:txBody>
      </p:sp>
      <p:sp>
        <p:nvSpPr>
          <p:cNvPr id="3" name="Text Placeholder 2">
            <a:extLst>
              <a:ext uri="{FF2B5EF4-FFF2-40B4-BE49-F238E27FC236}">
                <a16:creationId xmlns:a16="http://schemas.microsoft.com/office/drawing/2014/main" xmlns:mc="http://schemas.openxmlformats.org/markup-compatibility/2006" xmlns:p14="http://schemas.microsoft.com/office/powerpoint/2010/main" xmlns="" id="{044942EB-21BF-4AA6-9D24-FE5E1366C57F}"/>
              </a:ext>
            </a:extLst>
          </p:cNvPr>
          <p:cNvSpPr>
            <a:spLocks noGrp="1"/>
          </p:cNvSpPr>
          <p:nvPr>
            <p:ph type="body" sz="quarter" idx="15"/>
          </p:nvPr>
        </p:nvSpPr>
        <p:spPr>
          <a:xfrm>
            <a:off x="541868" y="1114404"/>
            <a:ext cx="11260668" cy="631527"/>
          </a:xfrm>
        </p:spPr>
        <p:txBody>
          <a:bodyPr/>
          <a:lstStyle/>
          <a:p>
            <a:r>
              <a:rPr lang="en-IE" dirty="0"/>
              <a:t>Περιεχόμενο που παράγεται από χρήστες και ψηφιακή αφήγηση</a:t>
            </a:r>
          </a:p>
        </p:txBody>
      </p:sp>
      <p:sp>
        <p:nvSpPr>
          <p:cNvPr id="4" name="Text Placeholder 3">
            <a:extLst>
              <a:ext uri="{FF2B5EF4-FFF2-40B4-BE49-F238E27FC236}">
                <a16:creationId xmlns:a16="http://schemas.microsoft.com/office/drawing/2014/main" xmlns:mc="http://schemas.openxmlformats.org/markup-compatibility/2006" xmlns:p14="http://schemas.microsoft.com/office/powerpoint/2010/main" xmlns="" id="{ADAED183-B739-4C4C-BF13-CE4CA81C2535}"/>
              </a:ext>
            </a:extLst>
          </p:cNvPr>
          <p:cNvSpPr>
            <a:spLocks noGrp="1"/>
          </p:cNvSpPr>
          <p:nvPr>
            <p:ph type="body" sz="quarter" idx="17"/>
          </p:nvPr>
        </p:nvSpPr>
        <p:spPr>
          <a:xfrm>
            <a:off x="509629" y="2325027"/>
            <a:ext cx="11260666" cy="4108908"/>
          </a:xfrm>
        </p:spPr>
        <p:txBody>
          <a:bodyPr/>
          <a:lstStyle/>
          <a:p>
            <a:r>
              <a:rPr lang="en-US" sz="2000" dirty="0"/>
              <a:t>Τα UGC μπορούν να διαδραματίσουν ουσιαστικό ρόλο στην προώθηση της εικόνας της μάρκας του μουσείου ως πιο κοντά στους επισκέπτες και στις προσδοκίες τους. Αυτό είναι ιδιαίτερα σημαντικό όταν υπάρχει ένα στοιχείο ψηφιακής πολιτιστικής κληρονομιάς και/ή βυθιστικού τουρισμού. </a:t>
            </a:r>
          </a:p>
          <a:p>
            <a:endParaRPr lang="en-US" sz="2000" dirty="0"/>
          </a:p>
          <a:p>
            <a:r>
              <a:rPr lang="en-US" sz="2000" dirty="0"/>
              <a:t>Το UGC μπορεί να οδηγήσει σε διαδικτυακές συζητήσεις σχετικά με το περιουσιακό στοιχείο της πολιτιστικής σας κληρονομιάς.  Όταν αναδημοσιεύετε περιεχόμενο που παράγεται από χρήστες, ο δημιουργός του αισθάνεται ότι εκτιμάται και ανταμείβεται, και αυτά τα συναισθήματα συμβάλλουν στη δημιουργία μιας ισχυρής σχέσης που βασίζεται στην εμπιστοσύνη και τη φιλικότητα. </a:t>
            </a:r>
          </a:p>
          <a:p>
            <a:endParaRPr lang="en-US" sz="2000" dirty="0"/>
          </a:p>
          <a:p>
            <a:r>
              <a:rPr lang="en-US" sz="2000" dirty="0"/>
              <a:t>Με αυτόν τον τρόπο, τα UGC εξανθρωπίζουν τα εμπορικά σήματα και δημιουργούν πιο άμεσες συνδέσεις με το σημερινό και το μελλοντικό κοινό. Επιστρέφοντας σε όσα μάθαμε για το ψηφιακό μάρκετινγκ, μπορούμε να πάρουμε μια ιδέα για το πώς τα UGCs μπορούν να προσδώσουν </a:t>
            </a:r>
            <a:r>
              <a:rPr lang="en-US" sz="2000" b="1" dirty="0">
                <a:solidFill>
                  <a:srgbClr val="E43794"/>
                </a:solidFill>
              </a:rPr>
              <a:t>συναίσθημα</a:t>
            </a:r>
            <a:r>
              <a:rPr lang="en-US" sz="2000" dirty="0"/>
              <a:t>, </a:t>
            </a:r>
            <a:r>
              <a:rPr lang="en-US" sz="2000" b="1" dirty="0">
                <a:solidFill>
                  <a:srgbClr val="E43794"/>
                </a:solidFill>
              </a:rPr>
              <a:t>αυθεντικότητα </a:t>
            </a:r>
            <a:r>
              <a:rPr lang="en-US" sz="2000" dirty="0"/>
              <a:t>και </a:t>
            </a:r>
            <a:r>
              <a:rPr lang="en-US" sz="2000" b="1" dirty="0">
                <a:solidFill>
                  <a:srgbClr val="E43794"/>
                </a:solidFill>
              </a:rPr>
              <a:t>σχετικότητα στις </a:t>
            </a:r>
            <a:r>
              <a:rPr lang="en-US" sz="2000" dirty="0"/>
              <a:t>προσπάθειες μάρκετινγκ που καταβάλλετε.</a:t>
            </a:r>
          </a:p>
          <a:p>
            <a:endParaRPr lang="en-IE" dirty="0"/>
          </a:p>
        </p:txBody>
      </p:sp>
    </p:spTree>
    <p:extLst>
      <p:ext uri="{BB962C8B-B14F-4D97-AF65-F5344CB8AC3E}">
        <p14:creationId xmlns:p14="http://schemas.microsoft.com/office/powerpoint/2010/main" xmlns:mc="http://schemas.openxmlformats.org/markup-compatibility/2006" xmlns:a16="http://schemas.microsoft.com/office/drawing/2014/main" xmlns="" val="3811363817"/>
      </p:ext>
    </p:extLst>
  </p:cSld>
  <p:clrMapOvr>
    <a:masterClrMapping/>
  </p:clrMapOvr>
  <mc:AlternateContent xmlns:mc="http://schemas.openxmlformats.org/markup-compatibility/2006">
    <mc:Choice xmlns:p14="http://schemas.microsoft.com/office/powerpoint/2010/main" xmlns:a16="http://schemas.microsoft.com/office/drawing/2014/main" xmlns="" Requires="p14">
      <p:transition spd="slow" p14:dur="1500">
        <p:random/>
      </p:transition>
    </mc:Choice>
    <mc:Fallback>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326CD0FC-5BD0-429C-9C36-75AFA2306E42}"/>
              </a:ext>
            </a:extLst>
          </p:cNvPr>
          <p:cNvSpPr>
            <a:spLocks noGrp="1"/>
          </p:cNvSpPr>
          <p:nvPr>
            <p:ph type="sldNum" sz="quarter" idx="14"/>
          </p:nvPr>
        </p:nvSpPr>
        <p:spPr/>
        <p:txBody>
          <a:bodyPr/>
          <a:lstStyle/>
          <a:p>
            <a:fld id="{9C527BFA-2C0E-4CEC-B6A5-913A56FEF4B4}" type="slidenum">
              <a:rPr lang="fr-CA" smtClean="0"/>
              <a:pPr/>
              <a:t>33</a:t>
            </a:fld>
            <a:endParaRPr lang="fr-CA" dirty="0"/>
          </a:p>
        </p:txBody>
      </p:sp>
      <p:sp>
        <p:nvSpPr>
          <p:cNvPr id="3" name="Text Placeholder 2">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6E72D1A3-2DC9-4DE6-B8FB-19B3838BDFBE}"/>
              </a:ext>
            </a:extLst>
          </p:cNvPr>
          <p:cNvSpPr>
            <a:spLocks noGrp="1"/>
          </p:cNvSpPr>
          <p:nvPr>
            <p:ph type="body" sz="quarter" idx="18"/>
          </p:nvPr>
        </p:nvSpPr>
        <p:spPr/>
        <p:txBody>
          <a:bodyPr/>
          <a:lstStyle/>
          <a:p>
            <a:r>
              <a:rPr lang="en-IE" dirty="0"/>
              <a:t>Παρακολουθήστε αυτό το βίντεο και μάθετε ακόμα περισσότερα για το UGC</a:t>
            </a:r>
          </a:p>
        </p:txBody>
      </p:sp>
      <p:pic>
        <p:nvPicPr>
          <p:cNvPr id="6" name="Immagine 5">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C87AAD4C-9701-61A6-B7BD-339D850DCE08}"/>
              </a:ext>
            </a:extLst>
          </p:cNvPr>
          <p:cNvPicPr>
            <a:picLocks noChangeAspect="1"/>
          </p:cNvPicPr>
          <p:nvPr/>
        </p:nvPicPr>
        <p:blipFill>
          <a:blip r:embed="rId2" cstate="print">
            <a:extLst>
              <a:ext uri="{28A0092B-C50C-407E-A947-70E740481C1C}">
                <a14:useLocalDpi xmlns:a14="http://schemas.microsoft.com/office/drawing/2010/main" xmlns:mc="http://schemas.openxmlformats.org/markup-compatibility/2006" xmlns:p14="http://schemas.microsoft.com/office/powerpoint/2010/main" xmlns:a16="http://schemas.microsoft.com/office/drawing/2014/main" xmlns="" val="0"/>
              </a:ext>
            </a:extLst>
          </a:blip>
          <a:stretch>
            <a:fillRect/>
          </a:stretch>
        </p:blipFill>
        <p:spPr>
          <a:xfrm>
            <a:off x="2082165" y="1419444"/>
            <a:ext cx="8027670" cy="4522885"/>
          </a:xfrm>
          <a:prstGeom prst="rect">
            <a:avLst/>
          </a:prstGeom>
        </p:spPr>
      </p:pic>
      <p:sp>
        <p:nvSpPr>
          <p:cNvPr id="7" name="CasellaDiTesto 6">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55C87438-77B9-86D8-5AB8-4816D10E3DF0}"/>
              </a:ext>
            </a:extLst>
          </p:cNvPr>
          <p:cNvSpPr txBox="1"/>
          <p:nvPr/>
        </p:nvSpPr>
        <p:spPr>
          <a:xfrm>
            <a:off x="2987040" y="6066898"/>
            <a:ext cx="6217920" cy="369332"/>
          </a:xfrm>
          <a:prstGeom prst="rect">
            <a:avLst/>
          </a:prstGeom>
          <a:noFill/>
        </p:spPr>
        <p:txBody>
          <a:bodyPr wrap="square" rtlCol="0">
            <a:spAutoFit/>
          </a:bodyPr>
          <a:lstStyle/>
          <a:p>
            <a:r>
              <a:rPr lang="it-IT" dirty="0"/>
              <a:t>Σύνδεσμος: </a:t>
            </a:r>
            <a:r>
              <a:rPr lang="it-IT" dirty="0">
                <a:hlinkClick r:id="rId3"/>
              </a:rPr>
              <a:t>https:</a:t>
            </a:r>
            <a:r>
              <a:rPr lang="it-IT" dirty="0"/>
              <a:t>//www.youtube.com/watch?v=mD_73JCEaNc&amp;t=2s </a:t>
            </a:r>
          </a:p>
        </p:txBody>
      </p:sp>
    </p:spTree>
    <p:extLst>
      <p:ext uri="{BB962C8B-B14F-4D97-AF65-F5344CB8AC3E}">
        <p14:creationId xmlns:p14="http://schemas.microsoft.com/office/powerpoint/2010/main" xmlns:mc="http://schemas.openxmlformats.org/markup-compatibility/2006" xmlns:a14="http://schemas.microsoft.com/office/drawing/2010/main" xmlns:a16="http://schemas.microsoft.com/office/drawing/2014/main" xmlns="" val="2289642610"/>
      </p:ext>
    </p:extLst>
  </p:cSld>
  <p:clrMapOvr>
    <a:masterClrMapping/>
  </p:clrMapOvr>
  <mc:AlternateContent xmlns:mc="http://schemas.openxmlformats.org/markup-compatibility/2006">
    <mc:Choice xmlns:p14="http://schemas.microsoft.com/office/powerpoint/2010/main" xmlns:a14="http://schemas.microsoft.com/office/drawing/2010/main" xmlns:a16="http://schemas.microsoft.com/office/drawing/2014/main" xmlns="" Requires="p14">
      <p:transition spd="slow" p14:dur="1500">
        <p:random/>
      </p:transition>
    </mc:Choice>
    <mc:Fallback>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4BE4E91B-0796-4720-B277-AA0A0BAF0503}"/>
              </a:ext>
            </a:extLst>
          </p:cNvPr>
          <p:cNvSpPr>
            <a:spLocks noGrp="1"/>
          </p:cNvSpPr>
          <p:nvPr>
            <p:ph type="sldNum" sz="quarter" idx="12"/>
          </p:nvPr>
        </p:nvSpPr>
        <p:spPr/>
        <p:txBody>
          <a:bodyPr/>
          <a:lstStyle/>
          <a:p>
            <a:fld id="{9C527BFA-2C0E-4CEC-B6A5-913A56FEF4B4}" type="slidenum">
              <a:rPr lang="fr-CA" smtClean="0"/>
              <a:pPr/>
              <a:t>34</a:t>
            </a:fld>
            <a:endParaRPr lang="fr-CA" dirty="0"/>
          </a:p>
        </p:txBody>
      </p:sp>
      <p:sp>
        <p:nvSpPr>
          <p:cNvPr id="4" name="Text Placeholder 3">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7DF51FA1-5327-433D-983B-D33C5BC37218}"/>
              </a:ext>
            </a:extLst>
          </p:cNvPr>
          <p:cNvSpPr>
            <a:spLocks noGrp="1"/>
          </p:cNvSpPr>
          <p:nvPr>
            <p:ph type="body" sz="quarter" idx="15"/>
          </p:nvPr>
        </p:nvSpPr>
        <p:spPr>
          <a:xfrm>
            <a:off x="4854804" y="4047610"/>
            <a:ext cx="7082673" cy="631527"/>
          </a:xfrm>
        </p:spPr>
        <p:txBody>
          <a:bodyPr/>
          <a:lstStyle/>
          <a:p>
            <a:r>
              <a:rPr lang="en-GB" sz="4400" dirty="0"/>
              <a:t>04. </a:t>
            </a:r>
            <a:r>
              <a:rPr lang="en-US" sz="4400" dirty="0"/>
              <a:t>Μελέτες περιπτώσεων και χρήσιμα εργαλεία</a:t>
            </a:r>
          </a:p>
          <a:p>
            <a:endParaRPr lang="en-GB" sz="4400" dirty="0"/>
          </a:p>
        </p:txBody>
      </p:sp>
      <p:pic>
        <p:nvPicPr>
          <p:cNvPr id="6" name="Picture Placeholder 11" descr="A person standing in front of a building with columns&#10;&#10;Description automatically generated with low confidence">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07C108A7-B3F0-406C-82C9-92D4B30F66E1}"/>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xmlns:mc="http://schemas.openxmlformats.org/markup-compatibility/2006" xmlns:p14="http://schemas.microsoft.com/office/powerpoint/2010/main" xmlns:a16="http://schemas.microsoft.com/office/drawing/2014/main" xmlns=""/>
              </a:ext>
            </a:extLst>
          </a:blip>
          <a:srcRect t="29950" b="29950"/>
          <a:stretch/>
        </p:blipFill>
        <p:spPr>
          <a:xfrm>
            <a:off x="0" y="0"/>
            <a:ext cx="12192000" cy="6858000"/>
          </a:xfrm>
        </p:spPr>
      </p:pic>
      <p:sp>
        <p:nvSpPr>
          <p:cNvPr id="9" name="Rectangle 8">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60E06338-51E8-4EB9-AF6E-CB0E6EB8715F}"/>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10" name="Picture 9" descr="Logo&#10;&#10;Description automatically generated">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D9FBC833-90FB-4ED4-823A-3B99B5B0390B}"/>
              </a:ext>
            </a:extLst>
          </p:cNvPr>
          <p:cNvPicPr>
            <a:picLocks noChangeAspect="1"/>
          </p:cNvPicPr>
          <p:nvPr/>
        </p:nvPicPr>
        <p:blipFill>
          <a:blip r:embed="rId3" cstate="print">
            <a:extLst>
              <a:ext uri="{28A0092B-C50C-407E-A947-70E740481C1C}">
                <a14:useLocalDpi xmlns:a14="http://schemas.microsoft.com/office/drawing/2010/main" xmlns:mc="http://schemas.openxmlformats.org/markup-compatibility/2006" xmlns:p14="http://schemas.microsoft.com/office/powerpoint/2010/main" xmlns:a16="http://schemas.microsoft.com/office/drawing/2014/main" xmlns=""/>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xmlns:mc="http://schemas.openxmlformats.org/markup-compatibility/2006" xmlns:a14="http://schemas.microsoft.com/office/drawing/2010/main" xmlns:a16="http://schemas.microsoft.com/office/drawing/2014/main" xmlns="" val="1881062665"/>
      </p:ext>
    </p:extLst>
  </p:cSld>
  <p:clrMapOvr>
    <a:masterClrMapping/>
  </p:clrMapOvr>
  <mc:AlternateContent xmlns:mc="http://schemas.openxmlformats.org/markup-compatibility/2006">
    <mc:Choice xmlns:p14="http://schemas.microsoft.com/office/powerpoint/2010/main" xmlns:a14="http://schemas.microsoft.com/office/drawing/2010/main" xmlns:a16="http://schemas.microsoft.com/office/drawing/2014/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mc="http://schemas.openxmlformats.org/markup-compatibility/2006" xmlns:p14="http://schemas.microsoft.com/office/powerpoint/2010/main" xmlns="" id="{41352B9B-FBA6-4AF1-B384-886BF8201259}"/>
              </a:ext>
            </a:extLst>
          </p:cNvPr>
          <p:cNvSpPr>
            <a:spLocks noGrp="1"/>
          </p:cNvSpPr>
          <p:nvPr>
            <p:ph type="body" sz="quarter" idx="15"/>
          </p:nvPr>
        </p:nvSpPr>
        <p:spPr>
          <a:xfrm>
            <a:off x="5986130" y="433767"/>
            <a:ext cx="5339109" cy="631527"/>
          </a:xfrm>
          <a:noFill/>
        </p:spPr>
        <p:txBody>
          <a:bodyPr/>
          <a:lstStyle/>
          <a:p>
            <a:r>
              <a:rPr lang="en-US" dirty="0"/>
              <a:t>Το Μουσείο MET</a:t>
            </a:r>
          </a:p>
          <a:p>
            <a:endParaRPr lang="en-IE" dirty="0"/>
          </a:p>
        </p:txBody>
      </p:sp>
      <p:sp>
        <p:nvSpPr>
          <p:cNvPr id="3" name="Text Placeholder 2">
            <a:extLst>
              <a:ext uri="{FF2B5EF4-FFF2-40B4-BE49-F238E27FC236}">
                <a16:creationId xmlns:a16="http://schemas.microsoft.com/office/drawing/2014/main" xmlns:mc="http://schemas.openxmlformats.org/markup-compatibility/2006" xmlns:p14="http://schemas.microsoft.com/office/powerpoint/2010/main" xmlns="" id="{50179BB0-0014-437A-91BC-64188243F479}"/>
              </a:ext>
            </a:extLst>
          </p:cNvPr>
          <p:cNvSpPr>
            <a:spLocks noGrp="1"/>
          </p:cNvSpPr>
          <p:nvPr>
            <p:ph type="body" sz="quarter" idx="17"/>
          </p:nvPr>
        </p:nvSpPr>
        <p:spPr>
          <a:xfrm>
            <a:off x="5890437" y="1065294"/>
            <a:ext cx="6177516" cy="4727411"/>
          </a:xfrm>
        </p:spPr>
        <p:txBody>
          <a:bodyPr/>
          <a:lstStyle/>
          <a:p>
            <a:r>
              <a:rPr lang="en-US" sz="2000" dirty="0"/>
              <a:t>Το Μουσείο ΜΕΤ στη Νέα Υόρκη διοργάνωσε διαδικτυακές ξεναγήσεις κατά τη διάρκεια της πανδημίας COVID19</a:t>
            </a:r>
            <a:r>
              <a:rPr lang="en-US" dirty="0"/>
              <a:t>.</a:t>
            </a:r>
            <a:endParaRPr lang="en-IE" dirty="0"/>
          </a:p>
        </p:txBody>
      </p:sp>
      <p:pic>
        <p:nvPicPr>
          <p:cNvPr id="8" name="Online Media 7">
            <a:hlinkClick r:id="" action="ppaction://media"/>
            <a:extLst>
              <a:ext uri="{FF2B5EF4-FFF2-40B4-BE49-F238E27FC236}">
                <a16:creationId xmlns:a16="http://schemas.microsoft.com/office/drawing/2014/main" xmlns:mc="http://schemas.openxmlformats.org/markup-compatibility/2006" xmlns:p14="http://schemas.microsoft.com/office/powerpoint/2010/main" xmlns="" id="{6A226CBD-B0C8-4DB2-BEC9-0F70F4E08CEC}"/>
              </a:ext>
            </a:extLst>
          </p:cNvPr>
          <p:cNvPicPr>
            <a:picLocks noRot="1" noChangeAspect="1"/>
          </p:cNvPicPr>
          <p:nvPr>
            <a:videoFile r:link="rId1"/>
          </p:nvPr>
        </p:nvPicPr>
        <p:blipFill>
          <a:blip r:embed="rId3" cstate="print"/>
          <a:stretch>
            <a:fillRect/>
          </a:stretch>
        </p:blipFill>
        <p:spPr>
          <a:xfrm>
            <a:off x="212651" y="2191135"/>
            <a:ext cx="7784714" cy="4398363"/>
          </a:xfrm>
          <a:prstGeom prst="rect">
            <a:avLst/>
          </a:prstGeom>
        </p:spPr>
      </p:pic>
      <p:sp>
        <p:nvSpPr>
          <p:cNvPr id="9" name="Text Placeholder 2">
            <a:extLst>
              <a:ext uri="{FF2B5EF4-FFF2-40B4-BE49-F238E27FC236}">
                <a16:creationId xmlns:a16="http://schemas.microsoft.com/office/drawing/2014/main" xmlns:mc="http://schemas.openxmlformats.org/markup-compatibility/2006" xmlns:p14="http://schemas.microsoft.com/office/powerpoint/2010/main" xmlns="" id="{07A87C65-EC6A-4181-8393-616A79531182}"/>
              </a:ext>
            </a:extLst>
          </p:cNvPr>
          <p:cNvSpPr txBox="1">
            <a:spLocks/>
          </p:cNvSpPr>
          <p:nvPr/>
        </p:nvSpPr>
        <p:spPr>
          <a:xfrm>
            <a:off x="8156794" y="2191135"/>
            <a:ext cx="3751729" cy="4727411"/>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Προσέφεραν πάνω από </a:t>
            </a:r>
            <a:r>
              <a:rPr lang="en-US" sz="2000" dirty="0">
                <a:solidFill>
                  <a:schemeClr val="tx1">
                    <a:lumMod val="50000"/>
                    <a:lumOff val="50000"/>
                  </a:schemeClr>
                </a:solidFill>
              </a:rPr>
              <a:t>116 περιηγήσεις </a:t>
            </a:r>
            <a:r>
              <a:rPr lang="en-US" sz="2000" dirty="0"/>
              <a:t>μεταξύ Ιουλίου και Δεκεμβρίου 2020 και προσέγγισαν πάνω από 2800 εικονικούς επισκέπτες.</a:t>
            </a:r>
          </a:p>
          <a:p>
            <a:endParaRPr lang="en-US" sz="2000" dirty="0"/>
          </a:p>
          <a:p>
            <a:r>
              <a:rPr lang="en-US" sz="2000" dirty="0"/>
              <a:t>Σε αυτό το βίντεο, μπορείτε να πάρετε μια</a:t>
            </a:r>
          </a:p>
          <a:p>
            <a:r>
              <a:rPr lang="en-US" sz="2000" dirty="0">
                <a:hlinkClick r:id="rId4"/>
              </a:rPr>
              <a:t>Ξενάγηση στην έκθεση - Δημιουργώντας το Met, 1870-2020, με αφηγητή τον Steve Martin</a:t>
            </a:r>
            <a:endParaRPr lang="en-IE" sz="2000" dirty="0"/>
          </a:p>
        </p:txBody>
      </p:sp>
      <p:sp>
        <p:nvSpPr>
          <p:cNvPr id="10" name="Text Placeholder 1">
            <a:extLst>
              <a:ext uri="{FF2B5EF4-FFF2-40B4-BE49-F238E27FC236}">
                <a16:creationId xmlns:a16="http://schemas.microsoft.com/office/drawing/2014/main" xmlns:mc="http://schemas.openxmlformats.org/markup-compatibility/2006" xmlns:p14="http://schemas.microsoft.com/office/powerpoint/2010/main" xmlns="" id="{16B324F1-8290-442B-B5AE-8A0C9FC6B3C6}"/>
              </a:ext>
            </a:extLst>
          </p:cNvPr>
          <p:cNvSpPr txBox="1">
            <a:spLocks/>
          </p:cNvSpPr>
          <p:nvPr/>
        </p:nvSpPr>
        <p:spPr>
          <a:xfrm>
            <a:off x="0" y="0"/>
            <a:ext cx="5339109" cy="631527"/>
          </a:xfrm>
          <a:prstGeom prst="rect">
            <a:avLst/>
          </a:prstGeom>
          <a:solidFill>
            <a:srgbClr val="E43794"/>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Μελέτη περίπτωσης</a:t>
            </a:r>
          </a:p>
          <a:p>
            <a:endParaRPr lang="en-IE" dirty="0">
              <a:solidFill>
                <a:schemeClr val="bg1"/>
              </a:solidFill>
            </a:endParaRPr>
          </a:p>
        </p:txBody>
      </p:sp>
    </p:spTree>
    <p:extLst>
      <p:ext uri="{BB962C8B-B14F-4D97-AF65-F5344CB8AC3E}">
        <p14:creationId xmlns:p14="http://schemas.microsoft.com/office/powerpoint/2010/main" xmlns:mc="http://schemas.openxmlformats.org/markup-compatibility/2006" xmlns:a16="http://schemas.microsoft.com/office/drawing/2014/main" xmlns="" val="369434440"/>
      </p:ext>
    </p:extLst>
  </p:cSld>
  <p:clrMapOvr>
    <a:masterClrMapping/>
  </p:clrMapOvr>
  <mc:AlternateContent xmlns:mc="http://schemas.openxmlformats.org/markup-compatibility/2006">
    <mc:Choice xmlns:p14="http://schemas.microsoft.com/office/powerpoint/2010/main" xmlns:a16="http://schemas.microsoft.com/office/drawing/2014/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mc="http://schemas.openxmlformats.org/markup-compatibility/2006" xmlns:p14="http://schemas.microsoft.com/office/powerpoint/2010/main" xmlns="" id="{42077A10-3EF4-4DAA-84D4-8126721C47AA}"/>
              </a:ext>
            </a:extLst>
          </p:cNvPr>
          <p:cNvSpPr>
            <a:spLocks noGrp="1"/>
          </p:cNvSpPr>
          <p:nvPr>
            <p:ph type="sldNum" sz="quarter" idx="14"/>
          </p:nvPr>
        </p:nvSpPr>
        <p:spPr/>
        <p:txBody>
          <a:bodyPr/>
          <a:lstStyle/>
          <a:p>
            <a:fld id="{9C527BFA-2C0E-4CEC-B6A5-913A56FEF4B4}" type="slidenum">
              <a:rPr lang="fr-CA" smtClean="0"/>
              <a:pPr/>
              <a:t>36</a:t>
            </a:fld>
            <a:endParaRPr lang="fr-CA" dirty="0"/>
          </a:p>
        </p:txBody>
      </p:sp>
      <p:sp>
        <p:nvSpPr>
          <p:cNvPr id="3" name="Text Placeholder 2">
            <a:extLst>
              <a:ext uri="{FF2B5EF4-FFF2-40B4-BE49-F238E27FC236}">
                <a16:creationId xmlns:a16="http://schemas.microsoft.com/office/drawing/2014/main" xmlns:mc="http://schemas.openxmlformats.org/markup-compatibility/2006" xmlns:p14="http://schemas.microsoft.com/office/powerpoint/2010/main" xmlns="" id="{684B35F0-FB64-4360-9546-F138239C3419}"/>
              </a:ext>
            </a:extLst>
          </p:cNvPr>
          <p:cNvSpPr>
            <a:spLocks noGrp="1"/>
          </p:cNvSpPr>
          <p:nvPr>
            <p:ph type="body" sz="quarter" idx="15"/>
          </p:nvPr>
        </p:nvSpPr>
        <p:spPr/>
        <p:txBody>
          <a:bodyPr/>
          <a:lstStyle/>
          <a:p>
            <a:r>
              <a:rPr lang="en-IE" dirty="0"/>
              <a:t>Εικονικές επισκέψεις με το Βρετανικό Μουσείο</a:t>
            </a:r>
          </a:p>
        </p:txBody>
      </p:sp>
      <p:sp>
        <p:nvSpPr>
          <p:cNvPr id="4" name="Text Placeholder 3">
            <a:extLst>
              <a:ext uri="{FF2B5EF4-FFF2-40B4-BE49-F238E27FC236}">
                <a16:creationId xmlns:a16="http://schemas.microsoft.com/office/drawing/2014/main" xmlns:mc="http://schemas.openxmlformats.org/markup-compatibility/2006" xmlns:p14="http://schemas.microsoft.com/office/powerpoint/2010/main" xmlns="" id="{EF2A71AF-2D13-4F19-8818-D4EDF01816B5}"/>
              </a:ext>
            </a:extLst>
          </p:cNvPr>
          <p:cNvSpPr>
            <a:spLocks noGrp="1"/>
          </p:cNvSpPr>
          <p:nvPr>
            <p:ph type="body" sz="quarter" idx="19"/>
          </p:nvPr>
        </p:nvSpPr>
        <p:spPr>
          <a:xfrm>
            <a:off x="6794204" y="2170587"/>
            <a:ext cx="4932129" cy="4108908"/>
          </a:xfrm>
        </p:spPr>
        <p:txBody>
          <a:bodyPr numCol="1"/>
          <a:lstStyle/>
          <a:p>
            <a:r>
              <a:rPr lang="en-US" sz="2000" dirty="0">
                <a:solidFill>
                  <a:srgbClr val="767171"/>
                </a:solidFill>
                <a:latin typeface="Avenir" panose="02000503020000020003"/>
              </a:rPr>
              <a:t>Οι εικονικές επισκέψεις με το </a:t>
            </a:r>
            <a:r>
              <a:rPr lang="en-US" sz="2000" b="0" i="0" dirty="0">
                <a:solidFill>
                  <a:srgbClr val="767171"/>
                </a:solidFill>
                <a:effectLst/>
                <a:latin typeface="Avenir" panose="02000503020000020003"/>
              </a:rPr>
              <a:t>Βρετανικό Μουσείο πραγματοποιούνται από έναν εμπειρογνώμονα </a:t>
            </a:r>
            <a:r>
              <a:rPr lang="en-US" sz="2000" dirty="0">
                <a:solidFill>
                  <a:srgbClr val="767171"/>
                </a:solidFill>
                <a:latin typeface="Avenir" panose="02000503020000020003"/>
              </a:rPr>
              <a:t>που παραδίδει ένα </a:t>
            </a:r>
            <a:r>
              <a:rPr lang="en-US" sz="2000" b="0" i="0" dirty="0">
                <a:solidFill>
                  <a:srgbClr val="767171"/>
                </a:solidFill>
                <a:effectLst/>
                <a:latin typeface="Avenir" panose="02000503020000020003"/>
              </a:rPr>
              <a:t>ζωντανό εργαστήριο μέσω Zoom. </a:t>
            </a:r>
          </a:p>
          <a:p>
            <a:endParaRPr lang="en-US" sz="2000" dirty="0">
              <a:solidFill>
                <a:srgbClr val="767171"/>
              </a:solidFill>
              <a:latin typeface="Avenir" panose="02000503020000020003"/>
            </a:endParaRPr>
          </a:p>
          <a:p>
            <a:r>
              <a:rPr lang="en-US" sz="2000" dirty="0">
                <a:solidFill>
                  <a:srgbClr val="767171"/>
                </a:solidFill>
                <a:latin typeface="Avenir" panose="02000503020000020003"/>
              </a:rPr>
              <a:t>Σχεδιασμένη κυρίως για σχολεία, η εικονική επίσκεψη περιλαμβάνει </a:t>
            </a:r>
            <a:r>
              <a:rPr lang="en-US" sz="2000" b="0" i="0" dirty="0">
                <a:solidFill>
                  <a:srgbClr val="767171"/>
                </a:solidFill>
                <a:effectLst/>
                <a:latin typeface="Avenir" panose="02000503020000020003"/>
              </a:rPr>
              <a:t>ζωντανές δραστηριότητες, διαδραστικά κουίζ και ερωτήσεις που προκαλούν προβληματισμό και θα ενισχύσουν τις γνώσεις και την κατανόηση του παρελθόντος.</a:t>
            </a:r>
            <a:endParaRPr lang="en-IE" sz="2000" dirty="0">
              <a:solidFill>
                <a:srgbClr val="767171"/>
              </a:solidFill>
              <a:latin typeface="Avenir" panose="02000503020000020003"/>
            </a:endParaRPr>
          </a:p>
        </p:txBody>
      </p:sp>
      <p:pic>
        <p:nvPicPr>
          <p:cNvPr id="5" name="Online Media 4">
            <a:hlinkClick r:id="" action="ppaction://media"/>
            <a:extLst>
              <a:ext uri="{FF2B5EF4-FFF2-40B4-BE49-F238E27FC236}">
                <a16:creationId xmlns:a16="http://schemas.microsoft.com/office/drawing/2014/main" xmlns:mc="http://schemas.openxmlformats.org/markup-compatibility/2006" xmlns:p14="http://schemas.microsoft.com/office/powerpoint/2010/main" xmlns="" id="{46241A2E-3DB9-4EA5-893C-B234874A8BAA}"/>
              </a:ext>
            </a:extLst>
          </p:cNvPr>
          <p:cNvPicPr>
            <a:picLocks noRot="1" noChangeAspect="1"/>
          </p:cNvPicPr>
          <p:nvPr>
            <a:videoFile r:link="rId1"/>
          </p:nvPr>
        </p:nvPicPr>
        <p:blipFill>
          <a:blip r:embed="rId3" cstate="print"/>
          <a:stretch>
            <a:fillRect/>
          </a:stretch>
        </p:blipFill>
        <p:spPr>
          <a:xfrm>
            <a:off x="256363" y="2666300"/>
            <a:ext cx="6197600" cy="3486150"/>
          </a:xfrm>
          <a:prstGeom prst="rect">
            <a:avLst/>
          </a:prstGeom>
        </p:spPr>
      </p:pic>
      <p:sp>
        <p:nvSpPr>
          <p:cNvPr id="6" name="TextBox 5">
            <a:extLst>
              <a:ext uri="{FF2B5EF4-FFF2-40B4-BE49-F238E27FC236}">
                <a16:creationId xmlns:a16="http://schemas.microsoft.com/office/drawing/2014/main" xmlns:mc="http://schemas.openxmlformats.org/markup-compatibility/2006" xmlns:p14="http://schemas.microsoft.com/office/powerpoint/2010/main" xmlns="" id="{D3F3AC6F-5F0A-4ADA-97C1-035387C6C20B}"/>
              </a:ext>
            </a:extLst>
          </p:cNvPr>
          <p:cNvSpPr txBox="1"/>
          <p:nvPr/>
        </p:nvSpPr>
        <p:spPr>
          <a:xfrm>
            <a:off x="6624084" y="5975498"/>
            <a:ext cx="5096860" cy="830997"/>
          </a:xfrm>
          <a:prstGeom prst="rect">
            <a:avLst/>
          </a:prstGeom>
          <a:solidFill>
            <a:srgbClr val="FBE000"/>
          </a:solidFill>
        </p:spPr>
        <p:txBody>
          <a:bodyPr wrap="square" rtlCol="0">
            <a:spAutoFit/>
          </a:bodyPr>
          <a:lstStyle/>
          <a:p>
            <a:r>
              <a:rPr lang="en-IE" sz="1600" dirty="0"/>
              <a:t>Μπορείτε να ενημερωθείτε για περισσότερα εργαλεία στην εργαλειοθήκη τεχνολογίας INSITES στον ιστότοπό μας.</a:t>
            </a:r>
          </a:p>
        </p:txBody>
      </p:sp>
    </p:spTree>
    <p:extLst>
      <p:ext uri="{BB962C8B-B14F-4D97-AF65-F5344CB8AC3E}">
        <p14:creationId xmlns:p14="http://schemas.microsoft.com/office/powerpoint/2010/main" xmlns:mc="http://schemas.openxmlformats.org/markup-compatibility/2006" xmlns:a16="http://schemas.microsoft.com/office/drawing/2014/main" xmlns="" val="3506606132"/>
      </p:ext>
    </p:extLst>
  </p:cSld>
  <p:clrMapOvr>
    <a:masterClrMapping/>
  </p:clrMapOvr>
  <mc:AlternateContent xmlns:mc="http://schemas.openxmlformats.org/markup-compatibility/2006">
    <mc:Choice xmlns:p14="http://schemas.microsoft.com/office/powerpoint/2010/main" xmlns:a16="http://schemas.microsoft.com/office/drawing/2014/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mc="http://schemas.openxmlformats.org/markup-compatibility/2006" xmlns:p14="http://schemas.microsoft.com/office/powerpoint/2010/main" xmlns="" id="{C6784C63-9085-46A5-90AF-5247AE962C57}"/>
              </a:ext>
            </a:extLst>
          </p:cNvPr>
          <p:cNvSpPr>
            <a:spLocks noGrp="1"/>
          </p:cNvSpPr>
          <p:nvPr>
            <p:ph type="body" sz="quarter" idx="15"/>
          </p:nvPr>
        </p:nvSpPr>
        <p:spPr>
          <a:xfrm>
            <a:off x="6096000" y="907425"/>
            <a:ext cx="5951219" cy="631527"/>
          </a:xfrm>
        </p:spPr>
        <p:txBody>
          <a:bodyPr/>
          <a:lstStyle/>
          <a:p>
            <a:r>
              <a:rPr lang="en-IE" dirty="0"/>
              <a:t>Εικονικές περιηγήσεις στο Ντουμπρόβνικ</a:t>
            </a:r>
          </a:p>
          <a:p>
            <a:r>
              <a:rPr lang="en-US" sz="2000" b="0" dirty="0">
                <a:solidFill>
                  <a:srgbClr val="7F7F7F"/>
                </a:solidFill>
                <a:latin typeface="Avenir" panose="02000503020000020003" pitchFamily="2" charset="0"/>
                <a:cs typeface="Poppins" pitchFamily="2" charset="77"/>
              </a:rPr>
              <a:t>Το ξέσπασμα του κοροναϊού το 2020/2021 έθεσε πολλά σχέδια διακοπών σε αναμονή, οδηγώντας πολλούς τεχνολογικά έμπειρους παρόχους πολιτιστικής κληρονομιάς και τουρισμού να καινοτομήσουν. Για παράδειγμα, στην πόλη Ντουμπρόβνικ, οι ξεναγοί άρχισαν να προσφέρουν εικονικές περιηγήσεις με ζωντανή ροή.  </a:t>
            </a:r>
          </a:p>
          <a:p>
            <a:r>
              <a:rPr lang="en-US" sz="2000" b="0" dirty="0">
                <a:solidFill>
                  <a:srgbClr val="7F7F7F"/>
                </a:solidFill>
                <a:latin typeface="Avenir" panose="02000503020000020003" pitchFamily="2" charset="0"/>
                <a:cs typeface="Poppins" pitchFamily="2" charset="77"/>
              </a:rPr>
              <a:t>Οι ξεναγοί </a:t>
            </a:r>
            <a:r>
              <a:rPr lang="en-US" sz="2000" b="0" dirty="0" err="1">
                <a:solidFill>
                  <a:srgbClr val="7F7F7F"/>
                </a:solidFill>
                <a:latin typeface="Avenir" panose="02000503020000020003" pitchFamily="2" charset="0"/>
                <a:cs typeface="Poppins" pitchFamily="2" charset="77"/>
              </a:rPr>
              <a:t>ToursByLocals </a:t>
            </a:r>
            <a:r>
              <a:rPr lang="en-US" sz="2000" b="0" dirty="0">
                <a:solidFill>
                  <a:srgbClr val="7F7F7F"/>
                </a:solidFill>
                <a:latin typeface="Avenir" panose="02000503020000020003" pitchFamily="2" charset="0"/>
                <a:cs typeface="Poppins" pitchFamily="2" charset="77"/>
              </a:rPr>
              <a:t>παρέχουν τώρα εικονικές ξεναγήσεις, ώστε να μπορείτε να γνωρίσετε έναν ντόπιο και να εξερευνήσετε μια νέα πόλη, από το σπίτι σας. Έχουν ενσωματώσει ένα έξυπνο τέχνασμα μάρκετινγκ/ειδική προσφορά: "Εξαργυρώστε το 100% της αξίας της ζωντανής εικονικής ξενάγησής σας (με όριο τα 150 δολάρια) όταν κάνετε κράτηση για μια μελλοντική, προσωπική ξενάγηση με τον ίδιο ξεναγό!"</a:t>
            </a:r>
            <a:endParaRPr lang="en-IE" sz="2000" b="0" dirty="0">
              <a:solidFill>
                <a:srgbClr val="7F7F7F"/>
              </a:solidFill>
              <a:latin typeface="Avenir" panose="02000503020000020003" pitchFamily="2" charset="0"/>
              <a:cs typeface="Poppins" pitchFamily="2" charset="77"/>
            </a:endParaRPr>
          </a:p>
        </p:txBody>
      </p:sp>
      <p:pic>
        <p:nvPicPr>
          <p:cNvPr id="11" name="Picture Placeholder 10">
            <a:extLst>
              <a:ext uri="{FF2B5EF4-FFF2-40B4-BE49-F238E27FC236}">
                <a16:creationId xmlns:a16="http://schemas.microsoft.com/office/drawing/2014/main" xmlns:mc="http://schemas.openxmlformats.org/markup-compatibility/2006" xmlns:p14="http://schemas.microsoft.com/office/powerpoint/2010/main" xmlns="" id="{7B768792-9D51-426B-A5AD-E6FF1DED0F16}"/>
              </a:ext>
            </a:extLst>
          </p:cNvPr>
          <p:cNvPicPr>
            <a:picLocks noGrp="1" noChangeAspect="1"/>
          </p:cNvPicPr>
          <p:nvPr>
            <p:ph type="pic" sz="quarter" idx="12"/>
          </p:nvPr>
        </p:nvPicPr>
        <p:blipFill rotWithShape="1">
          <a:blip r:embed="rId2" cstate="print"/>
          <a:srcRect l="447" r="447"/>
          <a:stretch/>
        </p:blipFill>
        <p:spPr/>
      </p:pic>
      <p:sp>
        <p:nvSpPr>
          <p:cNvPr id="4" name="Text Placeholder 3">
            <a:extLst>
              <a:ext uri="{FF2B5EF4-FFF2-40B4-BE49-F238E27FC236}">
                <a16:creationId xmlns:a16="http://schemas.microsoft.com/office/drawing/2014/main" xmlns:mc="http://schemas.openxmlformats.org/markup-compatibility/2006" xmlns:p14="http://schemas.microsoft.com/office/powerpoint/2010/main" xmlns="" id="{D7FAA644-7523-4CCA-B800-11862BF97346}"/>
              </a:ext>
            </a:extLst>
          </p:cNvPr>
          <p:cNvSpPr>
            <a:spLocks noGrp="1"/>
          </p:cNvSpPr>
          <p:nvPr>
            <p:ph type="body" sz="quarter" idx="19"/>
          </p:nvPr>
        </p:nvSpPr>
        <p:spPr/>
        <p:txBody>
          <a:bodyPr/>
          <a:lstStyle/>
          <a:p>
            <a:r>
              <a:rPr lang="en-IE" sz="1600" dirty="0">
                <a:hlinkClick r:id="rId3"/>
              </a:rPr>
              <a:t>ΜΑΘΕΤΕ ΠΕΡΙΣΣΟΤΕΡΑ</a:t>
            </a:r>
          </a:p>
        </p:txBody>
      </p:sp>
    </p:spTree>
    <p:extLst>
      <p:ext uri="{BB962C8B-B14F-4D97-AF65-F5344CB8AC3E}">
        <p14:creationId xmlns:p14="http://schemas.microsoft.com/office/powerpoint/2010/main" xmlns:mc="http://schemas.openxmlformats.org/markup-compatibility/2006" xmlns:a16="http://schemas.microsoft.com/office/drawing/2014/main" xmlns="" val="2350041781"/>
      </p:ext>
    </p:extLst>
  </p:cSld>
  <p:clrMapOvr>
    <a:masterClrMapping/>
  </p:clrMapOvr>
  <mc:AlternateContent xmlns:mc="http://schemas.openxmlformats.org/markup-compatibility/2006">
    <mc:Choice xmlns:p14="http://schemas.microsoft.com/office/powerpoint/2010/main" xmlns:a16="http://schemas.microsoft.com/office/drawing/2014/main" xmlns="" Requires="p14">
      <p:transition spd="slow" p14:dur="1500">
        <p:random/>
      </p:transition>
    </mc:Choice>
    <mc:Fallback>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mc="http://schemas.openxmlformats.org/markup-compatibility/2006" xmlns:p14="http://schemas.microsoft.com/office/powerpoint/2010/main" xmlns="" id="{52DE73F6-152F-D04D-A3CD-27284FC9DFAC}"/>
              </a:ext>
            </a:extLst>
          </p:cNvPr>
          <p:cNvSpPr>
            <a:spLocks noGrp="1"/>
          </p:cNvSpPr>
          <p:nvPr>
            <p:ph type="body" sz="quarter" idx="15"/>
          </p:nvPr>
        </p:nvSpPr>
        <p:spPr>
          <a:xfrm>
            <a:off x="6096000" y="315763"/>
            <a:ext cx="5858539" cy="631527"/>
          </a:xfrm>
        </p:spPr>
        <p:txBody>
          <a:bodyPr/>
          <a:lstStyle/>
          <a:p>
            <a:r>
              <a:rPr lang="en-US" sz="3600" dirty="0">
                <a:solidFill>
                  <a:srgbClr val="E43794"/>
                </a:solidFill>
                <a:latin typeface="Avenir"/>
                <a:ea typeface="Avenir"/>
                <a:cs typeface="Avenir"/>
                <a:sym typeface="Avenir"/>
              </a:rPr>
              <a:t>Βασιλικό Παλάτι της Caserta, </a:t>
            </a:r>
            <a:r>
              <a:rPr lang="en-US" sz="3600" i="1" dirty="0">
                <a:solidFill>
                  <a:srgbClr val="E43794"/>
                </a:solidFill>
                <a:latin typeface="Avenir"/>
                <a:ea typeface="Avenir"/>
                <a:cs typeface="Avenir"/>
                <a:sym typeface="Avenir"/>
              </a:rPr>
              <a:t>Ιταλία</a:t>
            </a:r>
          </a:p>
          <a:p>
            <a:r>
              <a:rPr lang="en-US" sz="3600" dirty="0">
                <a:solidFill>
                  <a:schemeClr val="tx1"/>
                </a:solidFill>
                <a:latin typeface="Avenir"/>
                <a:ea typeface="Avenir"/>
                <a:cs typeface="Avenir"/>
                <a:sym typeface="Avenir"/>
              </a:rPr>
              <a:t>Podcast</a:t>
            </a:r>
          </a:p>
          <a:p>
            <a:endParaRPr lang="en-US" dirty="0"/>
          </a:p>
        </p:txBody>
      </p:sp>
      <p:sp>
        <p:nvSpPr>
          <p:cNvPr id="9" name="Text Placeholder 8">
            <a:extLst>
              <a:ext uri="{FF2B5EF4-FFF2-40B4-BE49-F238E27FC236}">
                <a16:creationId xmlns:a16="http://schemas.microsoft.com/office/drawing/2014/main" xmlns:mc="http://schemas.openxmlformats.org/markup-compatibility/2006" xmlns:p14="http://schemas.microsoft.com/office/powerpoint/2010/main" xmlns="" id="{560AC401-CB1E-C64E-9577-34BEC80F4F6F}"/>
              </a:ext>
            </a:extLst>
          </p:cNvPr>
          <p:cNvSpPr>
            <a:spLocks noGrp="1"/>
          </p:cNvSpPr>
          <p:nvPr>
            <p:ph type="body" sz="quarter" idx="19"/>
          </p:nvPr>
        </p:nvSpPr>
        <p:spPr/>
        <p:txBody>
          <a:bodyPr/>
          <a:lstStyle/>
          <a:p>
            <a:r>
              <a:rPr lang="en-US" dirty="0"/>
              <a:t>ΜΑΘΕΤΕ ΠΕΡΙΣΣΟΤΕΡΑ</a:t>
            </a:r>
          </a:p>
        </p:txBody>
      </p:sp>
      <p:pic>
        <p:nvPicPr>
          <p:cNvPr id="13" name="Picture Placeholder 12">
            <a:extLst>
              <a:ext uri="{FF2B5EF4-FFF2-40B4-BE49-F238E27FC236}">
                <a16:creationId xmlns:a16="http://schemas.microsoft.com/office/drawing/2014/main" xmlns:mc="http://schemas.openxmlformats.org/markup-compatibility/2006" xmlns:p14="http://schemas.microsoft.com/office/powerpoint/2010/main" xmlns="" id="{ABE7D1C1-B277-4106-B172-ADBF9C24F396}"/>
              </a:ext>
            </a:extLst>
          </p:cNvPr>
          <p:cNvPicPr>
            <a:picLocks noGrp="1" noChangeAspect="1"/>
          </p:cNvPicPr>
          <p:nvPr>
            <p:ph type="pic" sz="quarter" idx="12"/>
          </p:nvPr>
        </p:nvPicPr>
        <p:blipFill>
          <a:blip r:embed="rId2" cstate="print"/>
          <a:srcRect l="9214" r="9214"/>
          <a:stretch>
            <a:fillRect/>
          </a:stretch>
        </p:blipFill>
        <p:spPr>
          <a:xfrm>
            <a:off x="1493838" y="1538288"/>
            <a:ext cx="4105275" cy="5299075"/>
          </a:xfrm>
          <a:prstGeom prst="rect">
            <a:avLst/>
          </a:prstGeom>
        </p:spPr>
      </p:pic>
      <p:sp>
        <p:nvSpPr>
          <p:cNvPr id="16" name="Text Placeholder 2">
            <a:extLst>
              <a:ext uri="{FF2B5EF4-FFF2-40B4-BE49-F238E27FC236}">
                <a16:creationId xmlns:a16="http://schemas.microsoft.com/office/drawing/2014/main" xmlns:mc="http://schemas.openxmlformats.org/markup-compatibility/2006" xmlns:p14="http://schemas.microsoft.com/office/powerpoint/2010/main" xmlns="" id="{ED37A893-238F-403A-AA03-C2A299EEFFCB}"/>
              </a:ext>
            </a:extLst>
          </p:cNvPr>
          <p:cNvSpPr txBox="1">
            <a:spLocks/>
          </p:cNvSpPr>
          <p:nvPr/>
        </p:nvSpPr>
        <p:spPr>
          <a:xfrm>
            <a:off x="6096000" y="2765294"/>
            <a:ext cx="5964865" cy="4727411"/>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Το Podcast αφηγείται την ιστορία του παλατιού και εκείνων που έζησαν σε αυτό ανά τους αιώνες. Δύο παραδείγματα είναι η σειρά αφιερωμένη στις </a:t>
            </a:r>
            <a:r>
              <a:rPr lang="en-US" sz="2000" dirty="0" err="1"/>
              <a:t>"Ιστορίες </a:t>
            </a:r>
            <a:r>
              <a:rPr lang="en-US" sz="2000" dirty="0"/>
              <a:t>των γυναικών στην οικοδόμηση ενός βασιλείου" και η σειρά TerraeMotus40 που επικεντρώνεται στη συλλογή σύγχρονης τέχνης Terrae Motus του παλατιού. </a:t>
            </a:r>
          </a:p>
          <a:p>
            <a:endParaRPr lang="en-US" sz="2000" dirty="0"/>
          </a:p>
          <a:p>
            <a:r>
              <a:rPr lang="en-US" sz="2000" dirty="0"/>
              <a:t>Μπορείτε να </a:t>
            </a:r>
            <a:r>
              <a:rPr lang="en-US" sz="2000" dirty="0">
                <a:hlinkClick r:id="rId3"/>
              </a:rPr>
              <a:t>ακούσετε ιστορίες ήχου | Βασιλικό Παλάτι της Caserta (cultura.gov.it)</a:t>
            </a:r>
            <a:endParaRPr lang="en-IE" sz="2000" dirty="0"/>
          </a:p>
        </p:txBody>
      </p:sp>
      <p:sp>
        <p:nvSpPr>
          <p:cNvPr id="17" name="Text Placeholder 2">
            <a:extLst>
              <a:ext uri="{FF2B5EF4-FFF2-40B4-BE49-F238E27FC236}">
                <a16:creationId xmlns:a16="http://schemas.microsoft.com/office/drawing/2014/main" xmlns:mc="http://schemas.openxmlformats.org/markup-compatibility/2006" xmlns:p14="http://schemas.microsoft.com/office/powerpoint/2010/main" xmlns="" id="{68DAD9F8-2C68-40F9-8491-B672CCB85251}"/>
              </a:ext>
            </a:extLst>
          </p:cNvPr>
          <p:cNvSpPr txBox="1">
            <a:spLocks/>
          </p:cNvSpPr>
          <p:nvPr/>
        </p:nvSpPr>
        <p:spPr>
          <a:xfrm>
            <a:off x="6202326" y="1524533"/>
            <a:ext cx="5858539" cy="1230439"/>
          </a:xfrm>
          <a:prstGeom prst="rect">
            <a:avLst/>
          </a:prstGeom>
          <a:solidFill>
            <a:srgbClr val="E43794"/>
          </a:solidFill>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400" b="0" i="0" kern="1200">
                <a:solidFill>
                  <a:srgbClr val="7F7F7F"/>
                </a:solidFill>
                <a:latin typeface="Avenir" panose="02000503020000020003" pitchFamily="2" charset="0"/>
                <a:ea typeface="+mn-ea"/>
                <a:cs typeface="Poppins"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bg1"/>
                </a:solidFill>
              </a:rPr>
              <a:t>Το βασιλικό παλάτι της Καζέρτα, στην Ιταλία, ξεκίνησε μια σειρά διαδικτυακών podcasts που διατίθενται στο Spotify </a:t>
            </a:r>
            <a:endParaRPr lang="en-IE" sz="2000" dirty="0">
              <a:solidFill>
                <a:schemeClr val="bg1"/>
              </a:solidFill>
            </a:endParaRPr>
          </a:p>
        </p:txBody>
      </p:sp>
      <p:sp>
        <p:nvSpPr>
          <p:cNvPr id="18" name="Text Placeholder 1">
            <a:extLst>
              <a:ext uri="{FF2B5EF4-FFF2-40B4-BE49-F238E27FC236}">
                <a16:creationId xmlns:a16="http://schemas.microsoft.com/office/drawing/2014/main" xmlns:mc="http://schemas.openxmlformats.org/markup-compatibility/2006" xmlns:p14="http://schemas.microsoft.com/office/powerpoint/2010/main" xmlns="" id="{14BC4775-27AC-4B8C-A10A-641EB80AD793}"/>
              </a:ext>
            </a:extLst>
          </p:cNvPr>
          <p:cNvSpPr txBox="1">
            <a:spLocks/>
          </p:cNvSpPr>
          <p:nvPr/>
        </p:nvSpPr>
        <p:spPr>
          <a:xfrm>
            <a:off x="0" y="0"/>
            <a:ext cx="5339109" cy="631527"/>
          </a:xfrm>
          <a:prstGeom prst="rect">
            <a:avLst/>
          </a:prstGeom>
          <a:solidFill>
            <a:srgbClr val="E43794"/>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E43794"/>
                </a:solidFill>
                <a:latin typeface="Avenir Black" panose="02000503020000020003" pitchFamily="2" charset="0"/>
                <a:ea typeface="+mn-ea"/>
                <a:cs typeface="Poppins SemiBold" pitchFamily="2" charset="77"/>
              </a:defRPr>
            </a:lvl1pPr>
            <a:lvl2pPr marL="23764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2pPr>
            <a:lvl3pPr marL="475290"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3pPr>
            <a:lvl4pPr marL="712934"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4pPr>
            <a:lvl5pPr marL="950579" indent="0" algn="l" defTabSz="914400" rtl="0" eaLnBrk="1" latinLnBrk="0" hangingPunct="1">
              <a:lnSpc>
                <a:spcPct val="90000"/>
              </a:lnSpc>
              <a:spcBef>
                <a:spcPts val="500"/>
              </a:spcBef>
              <a:buFont typeface="Arial" panose="020B0604020202020204" pitchFamily="34" charset="0"/>
              <a:buNone/>
              <a:defRPr sz="2012"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Μελέτη περίπτωσης</a:t>
            </a:r>
          </a:p>
          <a:p>
            <a:endParaRPr lang="en-IE" dirty="0">
              <a:solidFill>
                <a:schemeClr val="bg1"/>
              </a:solidFill>
            </a:endParaRPr>
          </a:p>
        </p:txBody>
      </p:sp>
    </p:spTree>
    <p:extLst>
      <p:ext uri="{BB962C8B-B14F-4D97-AF65-F5344CB8AC3E}">
        <p14:creationId xmlns:p14="http://schemas.microsoft.com/office/powerpoint/2010/main" xmlns:mc="http://schemas.openxmlformats.org/markup-compatibility/2006" xmlns:a16="http://schemas.microsoft.com/office/drawing/2014/main" xmlns="" val="4019305439"/>
      </p:ext>
    </p:extLst>
  </p:cSld>
  <p:clrMapOvr>
    <a:masterClrMapping/>
  </p:clrMapOvr>
  <mc:AlternateContent xmlns:mc="http://schemas.openxmlformats.org/markup-compatibility/2006">
    <mc:Choice xmlns:p14="http://schemas.microsoft.com/office/powerpoint/2010/main" xmlns:a16="http://schemas.microsoft.com/office/drawing/2014/main" xmlns="" Requires="p14">
      <p:transition spd="slow" p14:dur="1500">
        <p:random/>
      </p:transition>
    </mc:Choice>
    <mc:Fallback>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mc="http://schemas.openxmlformats.org/markup-compatibility/2006" xmlns:p14="http://schemas.microsoft.com/office/powerpoint/2010/main" xmlns:ahyp="http://schemas.microsoft.com/office/drawing/2018/hyperlinkcolor" xmlns="" id="{CEF3B36B-DDA8-44B8-8238-1794169A6990}"/>
              </a:ext>
            </a:extLst>
          </p:cNvPr>
          <p:cNvSpPr>
            <a:spLocks noGrp="1"/>
          </p:cNvSpPr>
          <p:nvPr>
            <p:ph type="sldNum" sz="quarter" idx="14"/>
          </p:nvPr>
        </p:nvSpPr>
        <p:spPr/>
        <p:txBody>
          <a:bodyPr/>
          <a:lstStyle/>
          <a:p>
            <a:fld id="{9C527BFA-2C0E-4CEC-B6A5-913A56FEF4B4}" type="slidenum">
              <a:rPr lang="fr-CA" smtClean="0"/>
              <a:pPr/>
              <a:t>39</a:t>
            </a:fld>
            <a:endParaRPr lang="fr-CA" dirty="0"/>
          </a:p>
        </p:txBody>
      </p:sp>
      <p:sp>
        <p:nvSpPr>
          <p:cNvPr id="3" name="Text Placeholder 2">
            <a:extLst>
              <a:ext uri="{FF2B5EF4-FFF2-40B4-BE49-F238E27FC236}">
                <a16:creationId xmlns:a16="http://schemas.microsoft.com/office/drawing/2014/main" xmlns:mc="http://schemas.openxmlformats.org/markup-compatibility/2006" xmlns:p14="http://schemas.microsoft.com/office/powerpoint/2010/main" xmlns:ahyp="http://schemas.microsoft.com/office/drawing/2018/hyperlinkcolor" xmlns="" id="{81D38F39-6CDA-46B5-8833-40F70450E961}"/>
              </a:ext>
            </a:extLst>
          </p:cNvPr>
          <p:cNvSpPr>
            <a:spLocks noGrp="1"/>
          </p:cNvSpPr>
          <p:nvPr>
            <p:ph type="body" sz="quarter" idx="15"/>
          </p:nvPr>
        </p:nvSpPr>
        <p:spPr>
          <a:xfrm>
            <a:off x="267703" y="67635"/>
            <a:ext cx="11260668" cy="631527"/>
          </a:xfrm>
        </p:spPr>
        <p:txBody>
          <a:bodyPr/>
          <a:lstStyle/>
          <a:p>
            <a:r>
              <a:rPr lang="en-GB" dirty="0">
                <a:solidFill>
                  <a:schemeClr val="bg1"/>
                </a:solidFill>
              </a:rPr>
              <a:t>Αναφορές</a:t>
            </a:r>
          </a:p>
        </p:txBody>
      </p:sp>
      <p:sp>
        <p:nvSpPr>
          <p:cNvPr id="4" name="Text Placeholder 3">
            <a:extLst>
              <a:ext uri="{FF2B5EF4-FFF2-40B4-BE49-F238E27FC236}">
                <a16:creationId xmlns:a16="http://schemas.microsoft.com/office/drawing/2014/main" xmlns:mc="http://schemas.openxmlformats.org/markup-compatibility/2006" xmlns:p14="http://schemas.microsoft.com/office/powerpoint/2010/main" xmlns:ahyp="http://schemas.microsoft.com/office/drawing/2018/hyperlinkcolor" xmlns="" id="{BEDF8542-FDFD-40B1-B129-31F6B77E0F11}"/>
              </a:ext>
            </a:extLst>
          </p:cNvPr>
          <p:cNvSpPr>
            <a:spLocks noGrp="1"/>
          </p:cNvSpPr>
          <p:nvPr>
            <p:ph type="body" sz="quarter" idx="17"/>
          </p:nvPr>
        </p:nvSpPr>
        <p:spPr>
          <a:xfrm>
            <a:off x="267703" y="861461"/>
            <a:ext cx="11755619" cy="4108908"/>
          </a:xfrm>
        </p:spPr>
        <p:txBody>
          <a:bodyPr/>
          <a:lstStyle/>
          <a:p>
            <a:pPr marL="457200" indent="-304800">
              <a:buClr>
                <a:srgbClr val="FBE000"/>
              </a:buClr>
              <a:buSzPts val="1200"/>
              <a:buFont typeface="Arial" panose="020B0604020202020204" pitchFamily="34" charset="0"/>
              <a:buChar char="●"/>
            </a:pPr>
            <a:r>
              <a:rPr lang="en-GB" sz="1800" dirty="0">
                <a:solidFill>
                  <a:srgbClr val="002060"/>
                </a:solidFill>
              </a:rPr>
              <a:t>McIntyre (2020) </a:t>
            </a:r>
            <a:r>
              <a:rPr lang="en-GB" sz="1800" b="0" i="0" dirty="0">
                <a:solidFill>
                  <a:srgbClr val="002060"/>
                </a:solidFill>
                <a:effectLst/>
                <a:latin typeface="Avenir" panose="02000503020000020003"/>
              </a:rPr>
              <a:t>Culture in Lockdown. Μέρος 1: Μπορούμε να κάνουμε ψηφιακή, μπορούμε να κάνουμε στρατηγική; </a:t>
            </a:r>
            <a:r>
              <a:rPr lang="en-GB" sz="1800" b="0" i="0" dirty="0">
                <a:solidFill>
                  <a:srgbClr val="002060"/>
                </a:solidFill>
                <a:effectLst/>
                <a:latin typeface="Avenir" panose="02000503020000020003"/>
                <a:hlinkClick r:id="rId2">
                  <a:extLst>
                    <a:ext uri="{A12FA001-AC4F-418D-AE19-62706E023703}">
                      <ahyp:hlinkClr xmlns:mc="http://schemas.openxmlformats.org/markup-compatibility/2006" xmlns:p14="http://schemas.microsoft.com/office/powerpoint/2010/main" xmlns:ahyp="http://schemas.microsoft.com/office/drawing/2018/hyperlinkcolor" xmlns:a16="http://schemas.microsoft.com/office/drawing/2014/main" xmlns="" val="tx"/>
                    </a:ext>
                  </a:extLst>
                </a:hlinkClick>
              </a:rPr>
              <a:t>https://www.culturehive.co.uk/resources/culture-in-lockdown-part-1-we-can-do-digital-can-we-do-strategy/</a:t>
            </a:r>
            <a:endParaRPr lang="en-GB" sz="1800" b="0" i="0" dirty="0">
              <a:solidFill>
                <a:srgbClr val="002060"/>
              </a:solidFill>
              <a:effectLst/>
              <a:latin typeface="Avenir" panose="02000503020000020003"/>
            </a:endParaRPr>
          </a:p>
          <a:p>
            <a:pPr marL="457200" lvl="0" indent="-304800" algn="l" rtl="0">
              <a:spcBef>
                <a:spcPts val="0"/>
              </a:spcBef>
              <a:spcAft>
                <a:spcPts val="0"/>
              </a:spcAft>
              <a:buClr>
                <a:srgbClr val="FBE000"/>
              </a:buClr>
              <a:buSzPts val="1200"/>
              <a:buChar char="●"/>
            </a:pPr>
            <a:r>
              <a:rPr lang="en-GB" sz="1800" dirty="0">
                <a:solidFill>
                  <a:srgbClr val="002060"/>
                </a:solidFill>
              </a:rPr>
              <a:t>Abrams (2019), Personas and designing the ideal museum experience, προσβάσιμο στη </a:t>
            </a:r>
            <a:r>
              <a:rPr lang="en-GB" sz="1800" u="sng" dirty="0">
                <a:solidFill>
                  <a:srgbClr val="002060"/>
                </a:solidFill>
                <a:hlinkClick r:id="rId3">
                  <a:extLst>
                    <a:ext uri="{A12FA001-AC4F-418D-AE19-62706E023703}">
                      <ahyp:hlinkClr xmlns:mc="http://schemas.openxmlformats.org/markup-compatibility/2006" xmlns:p14="http://schemas.microsoft.com/office/powerpoint/2010/main" xmlns:ahyp="http://schemas.microsoft.com/office/drawing/2018/hyperlinkcolor" xmlns:a16="http://schemas.microsoft.com/office/drawing/2014/main" xmlns="" val="tx"/>
                    </a:ext>
                  </a:extLst>
                </a:hlinkClick>
              </a:rPr>
              <a:t>διεύθυνση: https:</a:t>
            </a:r>
            <a:r>
              <a:rPr lang="en-GB" sz="1800" dirty="0">
                <a:solidFill>
                  <a:srgbClr val="002060"/>
                </a:solidFill>
              </a:rPr>
              <a:t>//cutt.ly/DQnUvg1 </a:t>
            </a:r>
          </a:p>
          <a:p>
            <a:pPr marL="457200" lvl="0" indent="-304800" algn="l" rtl="0">
              <a:spcBef>
                <a:spcPts val="0"/>
              </a:spcBef>
              <a:spcAft>
                <a:spcPts val="0"/>
              </a:spcAft>
              <a:buClr>
                <a:srgbClr val="FBE000"/>
              </a:buClr>
              <a:buSzPts val="1200"/>
              <a:buChar char="●"/>
            </a:pPr>
            <a:r>
              <a:rPr lang="en-GB" sz="1800" dirty="0">
                <a:solidFill>
                  <a:srgbClr val="002060"/>
                </a:solidFill>
              </a:rPr>
              <a:t>Prensky (2001), Digital Natives, Digital Immigrants, προσβάσιμο στη </a:t>
            </a:r>
            <a:r>
              <a:rPr lang="en-GB" sz="1800" u="sng" dirty="0">
                <a:solidFill>
                  <a:srgbClr val="002060"/>
                </a:solidFill>
                <a:hlinkClick r:id="rId4">
                  <a:extLst>
                    <a:ext uri="{A12FA001-AC4F-418D-AE19-62706E023703}">
                      <ahyp:hlinkClr xmlns:mc="http://schemas.openxmlformats.org/markup-compatibility/2006" xmlns:p14="http://schemas.microsoft.com/office/powerpoint/2010/main" xmlns:ahyp="http://schemas.microsoft.com/office/drawing/2018/hyperlinkcolor" xmlns:a16="http://schemas.microsoft.com/office/drawing/2014/main" xmlns="" val="tx"/>
                    </a:ext>
                  </a:extLst>
                </a:hlinkClick>
              </a:rPr>
              <a:t>διεύθυνση: https:</a:t>
            </a:r>
            <a:r>
              <a:rPr lang="en-GB" sz="1800" dirty="0">
                <a:solidFill>
                  <a:srgbClr val="002060"/>
                </a:solidFill>
              </a:rPr>
              <a:t>//cutt.ly/0nJdZAP </a:t>
            </a:r>
          </a:p>
          <a:p>
            <a:pPr marL="457200" lvl="0" indent="-304800" algn="l" rtl="0">
              <a:spcBef>
                <a:spcPts val="0"/>
              </a:spcBef>
              <a:spcAft>
                <a:spcPts val="0"/>
              </a:spcAft>
              <a:buClr>
                <a:srgbClr val="FBE000"/>
              </a:buClr>
              <a:buSzPts val="1200"/>
              <a:buChar char="●"/>
            </a:pPr>
            <a:r>
              <a:rPr lang="en-GB" sz="1800" dirty="0">
                <a:solidFill>
                  <a:srgbClr val="002060"/>
                </a:solidFill>
              </a:rPr>
              <a:t>Έκθεση κοινού για τον Παγκόσμιο Δείκτη Ιστού (2019), προσβάσιμη στη </a:t>
            </a:r>
            <a:r>
              <a:rPr lang="en-GB" sz="1800" u="sng" dirty="0">
                <a:solidFill>
                  <a:srgbClr val="002060"/>
                </a:solidFill>
                <a:hlinkClick r:id="rId5">
                  <a:extLst>
                    <a:ext uri="{A12FA001-AC4F-418D-AE19-62706E023703}">
                      <ahyp:hlinkClr xmlns:mc="http://schemas.openxmlformats.org/markup-compatibility/2006" xmlns:p14="http://schemas.microsoft.com/office/powerpoint/2010/main" xmlns:ahyp="http://schemas.microsoft.com/office/drawing/2018/hyperlinkcolor" xmlns:a16="http://schemas.microsoft.com/office/drawing/2014/main" xmlns="" val="tx"/>
                    </a:ext>
                  </a:extLst>
                </a:hlinkClick>
              </a:rPr>
              <a:t>διεύθυνση: https:</a:t>
            </a:r>
            <a:r>
              <a:rPr lang="en-GB" sz="1800" dirty="0">
                <a:solidFill>
                  <a:srgbClr val="002060"/>
                </a:solidFill>
              </a:rPr>
              <a:t>//cutt.ly/7QnKH16 </a:t>
            </a:r>
          </a:p>
          <a:p>
            <a:pPr marL="457200" lvl="0" indent="-304800" algn="l" rtl="0">
              <a:spcBef>
                <a:spcPts val="0"/>
              </a:spcBef>
              <a:spcAft>
                <a:spcPts val="0"/>
              </a:spcAft>
              <a:buClr>
                <a:srgbClr val="FBE000"/>
              </a:buClr>
              <a:buSzPts val="1200"/>
              <a:buChar char="●"/>
            </a:pPr>
            <a:r>
              <a:rPr lang="en-GB" sz="1800" dirty="0">
                <a:solidFill>
                  <a:srgbClr val="002060"/>
                </a:solidFill>
              </a:rPr>
              <a:t>McGarry (2021), Attracting Millennials to Museums: Your Complete Marketing Guide, προσβάσιμος στη </a:t>
            </a:r>
            <a:r>
              <a:rPr lang="en-GB" sz="1800" u="sng" dirty="0">
                <a:solidFill>
                  <a:srgbClr val="002060"/>
                </a:solidFill>
                <a:hlinkClick r:id="rId6">
                  <a:extLst>
                    <a:ext uri="{A12FA001-AC4F-418D-AE19-62706E023703}">
                      <ahyp:hlinkClr xmlns:mc="http://schemas.openxmlformats.org/markup-compatibility/2006" xmlns:p14="http://schemas.microsoft.com/office/powerpoint/2010/main" xmlns:ahyp="http://schemas.microsoft.com/office/drawing/2018/hyperlinkcolor" xmlns:a16="http://schemas.microsoft.com/office/drawing/2014/main" xmlns="" val="tx"/>
                    </a:ext>
                  </a:extLst>
                </a:hlinkClick>
              </a:rPr>
              <a:t>διεύθυνση: https:</a:t>
            </a:r>
            <a:r>
              <a:rPr lang="en-GB" sz="1800" dirty="0">
                <a:solidFill>
                  <a:srgbClr val="002060"/>
                </a:solidFill>
              </a:rPr>
              <a:t>//cutt.ly/LnJdLqp. </a:t>
            </a:r>
          </a:p>
          <a:p>
            <a:pPr marL="457200" indent="-304800">
              <a:buClr>
                <a:srgbClr val="FBE000"/>
              </a:buClr>
              <a:buSzPts val="1200"/>
              <a:buFont typeface="Arial" panose="020B0604020202020204" pitchFamily="34" charset="0"/>
              <a:buChar char="●"/>
            </a:pPr>
            <a:r>
              <a:rPr lang="en-GB" sz="1800" dirty="0">
                <a:solidFill>
                  <a:srgbClr val="002060"/>
                </a:solidFill>
              </a:rPr>
              <a:t>Lu (2021), How Heritage Organizations Can Find Their Way Into Digital Storytelling, προσβάσιμο στη </a:t>
            </a:r>
            <a:r>
              <a:rPr lang="en-GB" sz="1800" dirty="0">
                <a:solidFill>
                  <a:srgbClr val="002060"/>
                </a:solidFill>
                <a:hlinkClick r:id="rId7"/>
              </a:rPr>
              <a:t>διεύθυνση: https:</a:t>
            </a:r>
            <a:r>
              <a:rPr lang="en-GB" sz="1800" dirty="0">
                <a:solidFill>
                  <a:srgbClr val="002060"/>
                </a:solidFill>
              </a:rPr>
              <a:t>//jingculturecommerce.com/heritage-digital-digital-storytelling-takeaways/ </a:t>
            </a:r>
          </a:p>
          <a:p>
            <a:pPr marL="457200" lvl="0" indent="-304800" algn="l" rtl="0">
              <a:spcBef>
                <a:spcPts val="0"/>
              </a:spcBef>
              <a:spcAft>
                <a:spcPts val="0"/>
              </a:spcAft>
              <a:buClr>
                <a:srgbClr val="FBE000"/>
              </a:buClr>
              <a:buSzPts val="1200"/>
              <a:buChar char="●"/>
            </a:pPr>
            <a:r>
              <a:rPr lang="en-GB" sz="1800" dirty="0" err="1">
                <a:solidFill>
                  <a:srgbClr val="002060"/>
                </a:solidFill>
              </a:rPr>
              <a:t>Revelx</a:t>
            </a:r>
            <a:r>
              <a:rPr lang="en-GB" sz="1800" dirty="0">
                <a:solidFill>
                  <a:srgbClr val="002060"/>
                </a:solidFill>
              </a:rPr>
              <a:t>, Persona Canvas, προσβάσιμο στη διεύθυνση: </a:t>
            </a:r>
            <a:r>
              <a:rPr lang="en-GB" sz="1800" u="sng" dirty="0">
                <a:solidFill>
                  <a:srgbClr val="002060"/>
                </a:solidFill>
                <a:hlinkClick r:id="rId8">
                  <a:extLst>
                    <a:ext uri="{A12FA001-AC4F-418D-AE19-62706E023703}">
                      <ahyp:hlinkClr xmlns:mc="http://schemas.openxmlformats.org/markup-compatibility/2006" xmlns:p14="http://schemas.microsoft.com/office/powerpoint/2010/main" xmlns:ahyp="http://schemas.microsoft.com/office/drawing/2018/hyperlinkcolor" xmlns:a16="http://schemas.microsoft.com/office/drawing/2014/main" xmlns="" val="tx"/>
                    </a:ext>
                  </a:extLst>
                </a:hlinkClick>
              </a:rPr>
              <a:t>https:</a:t>
            </a:r>
            <a:r>
              <a:rPr lang="en-GB" sz="1800" dirty="0">
                <a:solidFill>
                  <a:srgbClr val="002060"/>
                </a:solidFill>
              </a:rPr>
              <a:t>//cutt.ly/SQnJZ2c </a:t>
            </a:r>
          </a:p>
          <a:p>
            <a:pPr marL="457200" lvl="0" indent="-304800" algn="l" rtl="0">
              <a:spcBef>
                <a:spcPts val="0"/>
              </a:spcBef>
              <a:spcAft>
                <a:spcPts val="0"/>
              </a:spcAft>
              <a:buClr>
                <a:srgbClr val="FBE000"/>
              </a:buClr>
              <a:buSzPts val="1200"/>
              <a:buChar char="●"/>
            </a:pPr>
            <a:r>
              <a:rPr lang="en-GB" sz="1800" dirty="0">
                <a:solidFill>
                  <a:srgbClr val="002060"/>
                </a:solidFill>
              </a:rPr>
              <a:t>Nielsen Norman Group (2018), Χαρτογράφηση ενσυναίσθησης: The First Step in Design Thinking, προσβάσιμο στη </a:t>
            </a:r>
            <a:r>
              <a:rPr lang="en-GB" sz="1800" u="sng" dirty="0">
                <a:solidFill>
                  <a:srgbClr val="002060"/>
                </a:solidFill>
                <a:hlinkClick r:id="rId9">
                  <a:extLst>
                    <a:ext uri="{A12FA001-AC4F-418D-AE19-62706E023703}">
                      <ahyp:hlinkClr xmlns:mc="http://schemas.openxmlformats.org/markup-compatibility/2006" xmlns:p14="http://schemas.microsoft.com/office/powerpoint/2010/main" xmlns:ahyp="http://schemas.microsoft.com/office/drawing/2018/hyperlinkcolor" xmlns:a16="http://schemas.microsoft.com/office/drawing/2014/main" xmlns="" val="tx"/>
                    </a:ext>
                  </a:extLst>
                </a:hlinkClick>
              </a:rPr>
              <a:t>διεύθυνση: https:</a:t>
            </a:r>
            <a:r>
              <a:rPr lang="en-GB" sz="1800" dirty="0">
                <a:solidFill>
                  <a:srgbClr val="002060"/>
                </a:solidFill>
              </a:rPr>
              <a:t>//cutt.ly/EQnKSNX </a:t>
            </a:r>
          </a:p>
          <a:p>
            <a:pPr marL="457200" lvl="0" indent="-304800" algn="l" rtl="0">
              <a:lnSpc>
                <a:spcPct val="100000"/>
              </a:lnSpc>
              <a:spcBef>
                <a:spcPts val="0"/>
              </a:spcBef>
              <a:spcAft>
                <a:spcPts val="0"/>
              </a:spcAft>
              <a:buClr>
                <a:srgbClr val="FBE000"/>
              </a:buClr>
              <a:buSzPts val="1200"/>
              <a:buChar char="●"/>
            </a:pPr>
            <a:r>
              <a:rPr lang="en-GB" sz="1800" dirty="0">
                <a:solidFill>
                  <a:srgbClr val="002060"/>
                </a:solidFill>
              </a:rPr>
              <a:t>Chen (2021), How The V&amp;A's New Digital Platform </a:t>
            </a:r>
            <a:r>
              <a:rPr lang="en-GB" sz="1800" dirty="0" err="1">
                <a:solidFill>
                  <a:srgbClr val="002060"/>
                </a:solidFill>
              </a:rPr>
              <a:t>Centers </a:t>
            </a:r>
            <a:r>
              <a:rPr lang="en-GB" sz="1800" dirty="0">
                <a:solidFill>
                  <a:srgbClr val="002060"/>
                </a:solidFill>
              </a:rPr>
              <a:t>Access and Audience, προσβάσιμο στη </a:t>
            </a:r>
            <a:r>
              <a:rPr lang="en-GB" sz="1800" u="sng" dirty="0">
                <a:solidFill>
                  <a:srgbClr val="002060"/>
                </a:solidFill>
                <a:hlinkClick r:id="rId10">
                  <a:extLst>
                    <a:ext uri="{A12FA001-AC4F-418D-AE19-62706E023703}">
                      <ahyp:hlinkClr xmlns:mc="http://schemas.openxmlformats.org/markup-compatibility/2006" xmlns:p14="http://schemas.microsoft.com/office/powerpoint/2010/main" xmlns:ahyp="http://schemas.microsoft.com/office/drawing/2018/hyperlinkcolor" xmlns:a16="http://schemas.microsoft.com/office/drawing/2014/main" xmlns="" val="tx"/>
                    </a:ext>
                  </a:extLst>
                </a:hlinkClick>
              </a:rPr>
              <a:t>διεύθυνση: https:</a:t>
            </a:r>
            <a:r>
              <a:rPr lang="en-GB" sz="1800" dirty="0">
                <a:solidFill>
                  <a:srgbClr val="002060"/>
                </a:solidFill>
              </a:rPr>
              <a:t>//cutt.ly/snJdFZa </a:t>
            </a:r>
          </a:p>
          <a:p>
            <a:pPr marL="457200" lvl="0" indent="-304800" algn="l" rtl="0">
              <a:lnSpc>
                <a:spcPct val="100000"/>
              </a:lnSpc>
              <a:spcBef>
                <a:spcPts val="0"/>
              </a:spcBef>
              <a:spcAft>
                <a:spcPts val="0"/>
              </a:spcAft>
              <a:buClr>
                <a:srgbClr val="FBE000"/>
              </a:buClr>
              <a:buSzPts val="1200"/>
              <a:buChar char="●"/>
            </a:pPr>
            <a:r>
              <a:rPr lang="en-GB" sz="1800" dirty="0">
                <a:solidFill>
                  <a:srgbClr val="002060"/>
                </a:solidFill>
              </a:rPr>
              <a:t>Coates (2019), Modern museums in the internet generation - memes and millennials, προσβάσιμο στη </a:t>
            </a:r>
            <a:r>
              <a:rPr lang="en-GB" sz="1800" u="sng" dirty="0">
                <a:solidFill>
                  <a:srgbClr val="002060"/>
                </a:solidFill>
                <a:hlinkClick r:id="rId11">
                  <a:extLst>
                    <a:ext uri="{A12FA001-AC4F-418D-AE19-62706E023703}">
                      <ahyp:hlinkClr xmlns:mc="http://schemas.openxmlformats.org/markup-compatibility/2006" xmlns:p14="http://schemas.microsoft.com/office/powerpoint/2010/main" xmlns:ahyp="http://schemas.microsoft.com/office/drawing/2018/hyperlinkcolor" xmlns:a16="http://schemas.microsoft.com/office/drawing/2014/main" xmlns="" val="tx"/>
                    </a:ext>
                  </a:extLst>
                </a:hlinkClick>
              </a:rPr>
              <a:t>διεύθυνση: https:</a:t>
            </a:r>
            <a:r>
              <a:rPr lang="en-GB" sz="1800" dirty="0">
                <a:solidFill>
                  <a:srgbClr val="002060"/>
                </a:solidFill>
              </a:rPr>
              <a:t>//cutt.ly/RnJdJve </a:t>
            </a:r>
          </a:p>
          <a:p>
            <a:pPr marL="457200" lvl="0" indent="-304800" algn="l" rtl="0">
              <a:lnSpc>
                <a:spcPct val="100000"/>
              </a:lnSpc>
              <a:spcBef>
                <a:spcPts val="0"/>
              </a:spcBef>
              <a:spcAft>
                <a:spcPts val="0"/>
              </a:spcAft>
              <a:buClr>
                <a:srgbClr val="FBE000"/>
              </a:buClr>
              <a:buSzPts val="1200"/>
              <a:buChar char="●"/>
            </a:pPr>
            <a:r>
              <a:rPr lang="en-GB" sz="1800" dirty="0">
                <a:solidFill>
                  <a:srgbClr val="002060"/>
                </a:solidFill>
              </a:rPr>
              <a:t>Abrams (2019), Personas and designing the ideal museum experience, προσβάσιμο στη </a:t>
            </a:r>
            <a:r>
              <a:rPr lang="en-GB" sz="1800" u="sng" dirty="0">
                <a:solidFill>
                  <a:srgbClr val="002060"/>
                </a:solidFill>
                <a:hlinkClick r:id="rId12">
                  <a:extLst>
                    <a:ext uri="{A12FA001-AC4F-418D-AE19-62706E023703}">
                      <ahyp:hlinkClr xmlns:mc="http://schemas.openxmlformats.org/markup-compatibility/2006" xmlns:p14="http://schemas.microsoft.com/office/powerpoint/2010/main" xmlns:ahyp="http://schemas.microsoft.com/office/drawing/2018/hyperlinkcolor" xmlns:a16="http://schemas.microsoft.com/office/drawing/2014/main" xmlns="" val="tx"/>
                    </a:ext>
                  </a:extLst>
                </a:hlinkClick>
              </a:rPr>
              <a:t>διεύθυνση: https:</a:t>
            </a:r>
            <a:r>
              <a:rPr lang="en-GB" sz="1800" dirty="0">
                <a:solidFill>
                  <a:srgbClr val="002060"/>
                </a:solidFill>
              </a:rPr>
              <a:t>//cutt.ly/TQnUmbq </a:t>
            </a:r>
          </a:p>
          <a:p>
            <a:pPr marL="457200" indent="-304800">
              <a:buClr>
                <a:srgbClr val="FBE000"/>
              </a:buClr>
              <a:buSzPts val="1200"/>
              <a:buFont typeface="Arial" panose="020B0604020202020204" pitchFamily="34" charset="0"/>
              <a:buChar char="●"/>
            </a:pPr>
            <a:r>
              <a:rPr lang="en-GB" sz="1800" b="0" i="0" dirty="0">
                <a:solidFill>
                  <a:srgbClr val="3B3E3F"/>
                </a:solidFill>
                <a:effectLst/>
                <a:latin typeface="Avenir" panose="02000503020000020003"/>
              </a:rPr>
              <a:t>Culture Connect, </a:t>
            </a:r>
            <a:r>
              <a:rPr lang="nl-NL" sz="1800" i="0" dirty="0">
                <a:solidFill>
                  <a:srgbClr val="21202E"/>
                </a:solidFill>
                <a:effectLst/>
                <a:latin typeface="Avenir" panose="02000503020000020003"/>
              </a:rPr>
              <a:t>Πρακτική άσκηση</a:t>
            </a:r>
            <a:r>
              <a:rPr lang="en-GB" sz="1800" b="0" i="0" dirty="0">
                <a:solidFill>
                  <a:srgbClr val="3B3E3F"/>
                </a:solidFill>
                <a:effectLst/>
                <a:latin typeface="Avenir" panose="02000503020000020003"/>
              </a:rPr>
              <a:t>,</a:t>
            </a:r>
            <a:r>
              <a:rPr lang="nl-NL" sz="1800" i="0" dirty="0">
                <a:solidFill>
                  <a:srgbClr val="21202E"/>
                </a:solidFill>
                <a:effectLst/>
                <a:latin typeface="Avenir" panose="02000503020000020003"/>
              </a:rPr>
              <a:t> τόμος 1: Χάρτες ενσυναίσθησης </a:t>
            </a:r>
            <a:r>
              <a:rPr lang="en-GB" sz="1800" b="0" i="0" dirty="0">
                <a:solidFill>
                  <a:srgbClr val="002060"/>
                </a:solidFill>
                <a:effectLst/>
                <a:latin typeface="Avenir" panose="02000503020000020003"/>
                <a:hlinkClick r:id="rId13"/>
              </a:rPr>
              <a:t>https://cultureconnectme.com/practicum-vo-1-empathy-maps/</a:t>
            </a:r>
            <a:endParaRPr lang="en-GB" sz="1800" b="0" i="0" dirty="0">
              <a:solidFill>
                <a:srgbClr val="002060"/>
              </a:solidFill>
              <a:effectLst/>
              <a:latin typeface="Avenir" panose="02000503020000020003"/>
            </a:endParaRPr>
          </a:p>
          <a:p>
            <a:pPr marL="457200" lvl="0" indent="-304800" algn="l" rtl="0">
              <a:lnSpc>
                <a:spcPct val="100000"/>
              </a:lnSpc>
              <a:spcBef>
                <a:spcPts val="0"/>
              </a:spcBef>
              <a:spcAft>
                <a:spcPts val="0"/>
              </a:spcAft>
              <a:buClr>
                <a:srgbClr val="FBE000"/>
              </a:buClr>
              <a:buSzPts val="1200"/>
              <a:buChar char="●"/>
            </a:pPr>
            <a:endParaRPr lang="en-GB" sz="2000" dirty="0">
              <a:solidFill>
                <a:srgbClr val="002060"/>
              </a:solidFill>
            </a:endParaRPr>
          </a:p>
          <a:p>
            <a:endParaRPr lang="en-GB" dirty="0"/>
          </a:p>
        </p:txBody>
      </p:sp>
    </p:spTree>
    <p:extLst>
      <p:ext uri="{BB962C8B-B14F-4D97-AF65-F5344CB8AC3E}">
        <p14:creationId xmlns:p14="http://schemas.microsoft.com/office/powerpoint/2010/main" xmlns:mc="http://schemas.openxmlformats.org/markup-compatibility/2006" xmlns:ahyp="http://schemas.microsoft.com/office/drawing/2018/hyperlinkcolor" xmlns:a16="http://schemas.microsoft.com/office/drawing/2014/main" xmlns="" val="470304822"/>
      </p:ext>
    </p:extLst>
  </p:cSld>
  <p:clrMapOvr>
    <a:masterClrMapping/>
  </p:clrMapOvr>
  <mc:AlternateContent xmlns:mc="http://schemas.openxmlformats.org/markup-compatibility/2006">
    <mc:Choice xmlns:p14="http://schemas.microsoft.com/office/powerpoint/2010/main" xmlns:ahyp="http://schemas.microsoft.com/office/drawing/2018/hyperlinkcolor" xmlns:a16="http://schemas.microsoft.com/office/drawing/2014/main" xmlns="" Requires="p14">
      <p:transition spd="slow" p14:dur="1500">
        <p:random/>
      </p:transition>
    </mc:Choice>
    <mc:Fallback>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4BE4E91B-0796-4720-B277-AA0A0BAF0503}"/>
              </a:ext>
            </a:extLst>
          </p:cNvPr>
          <p:cNvSpPr>
            <a:spLocks noGrp="1"/>
          </p:cNvSpPr>
          <p:nvPr>
            <p:ph type="sldNum" sz="quarter" idx="12"/>
          </p:nvPr>
        </p:nvSpPr>
        <p:spPr/>
        <p:txBody>
          <a:bodyPr/>
          <a:lstStyle/>
          <a:p>
            <a:fld id="{9C527BFA-2C0E-4CEC-B6A5-913A56FEF4B4}" type="slidenum">
              <a:rPr lang="fr-CA" smtClean="0"/>
              <a:pPr/>
              <a:t>4</a:t>
            </a:fld>
            <a:endParaRPr lang="fr-CA" dirty="0"/>
          </a:p>
        </p:txBody>
      </p:sp>
      <p:sp>
        <p:nvSpPr>
          <p:cNvPr id="4" name="Text Placeholder 3">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7DF51FA1-5327-433D-983B-D33C5BC37218}"/>
              </a:ext>
            </a:extLst>
          </p:cNvPr>
          <p:cNvSpPr>
            <a:spLocks noGrp="1"/>
          </p:cNvSpPr>
          <p:nvPr>
            <p:ph type="body" sz="quarter" idx="15"/>
          </p:nvPr>
        </p:nvSpPr>
        <p:spPr>
          <a:xfrm>
            <a:off x="4854804" y="4047610"/>
            <a:ext cx="7082673" cy="631527"/>
          </a:xfrm>
        </p:spPr>
        <p:txBody>
          <a:bodyPr/>
          <a:lstStyle/>
          <a:p>
            <a:r>
              <a:rPr lang="en-GB" sz="4400" dirty="0"/>
              <a:t>01. Ψηφιακό μάρκετινγκ για την ψηφιακή πολιτιστική κληρονομιά</a:t>
            </a:r>
          </a:p>
          <a:p>
            <a:endParaRPr lang="en-GB" sz="4400" dirty="0"/>
          </a:p>
        </p:txBody>
      </p:sp>
      <p:pic>
        <p:nvPicPr>
          <p:cNvPr id="6" name="Picture Placeholder 11" descr="A person standing in front of a building with columns&#10;&#10;Description automatically generated with low confidence">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07C108A7-B3F0-406C-82C9-92D4B30F66E1}"/>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xmlns:mc="http://schemas.openxmlformats.org/markup-compatibility/2006" xmlns:p14="http://schemas.microsoft.com/office/powerpoint/2010/main" xmlns:a16="http://schemas.microsoft.com/office/drawing/2014/main" xmlns=""/>
              </a:ext>
            </a:extLst>
          </a:blip>
          <a:srcRect t="29950" b="29950"/>
          <a:stretch/>
        </p:blipFill>
        <p:spPr>
          <a:xfrm>
            <a:off x="0" y="0"/>
            <a:ext cx="12192000" cy="6858000"/>
          </a:xfrm>
        </p:spPr>
      </p:pic>
      <p:sp>
        <p:nvSpPr>
          <p:cNvPr id="9" name="Rectangle 8">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60E06338-51E8-4EB9-AF6E-CB0E6EB8715F}"/>
              </a:ext>
            </a:extLst>
          </p:cNvPr>
          <p:cNvSpPr/>
          <p:nvPr/>
        </p:nvSpPr>
        <p:spPr bwMode="auto">
          <a:xfrm>
            <a:off x="0" y="-1"/>
            <a:ext cx="4360447" cy="3410857"/>
          </a:xfrm>
          <a:prstGeom prst="rect">
            <a:avLst/>
          </a:prstGeom>
          <a:gradFill>
            <a:gsLst>
              <a:gs pos="0">
                <a:srgbClr val="E43794"/>
              </a:gs>
              <a:gs pos="59000">
                <a:srgbClr val="E43794">
                  <a:alpha val="53000"/>
                </a:srgbClr>
              </a:gs>
            </a:gsLst>
            <a:lin ang="5400000" scaled="1"/>
          </a:gradFill>
          <a:ln>
            <a:noFill/>
          </a:ln>
        </p:spPr>
        <p:txBody>
          <a:bodyPr vert="horz" wrap="square" lIns="91440" tIns="45719" rIns="91440" bIns="45719" numCol="1" rtlCol="0" anchor="t" anchorCtr="0" compatLnSpc="1">
            <a:prstTxWarp prst="textNoShape">
              <a:avLst/>
            </a:prstTxWarp>
          </a:bodyPr>
          <a:lstStyle/>
          <a:p>
            <a:pPr algn="ctr"/>
            <a:endParaRPr lang="fr-CA" sz="2700" dirty="0"/>
          </a:p>
        </p:txBody>
      </p:sp>
      <p:pic>
        <p:nvPicPr>
          <p:cNvPr id="10" name="Picture 9" descr="Logo&#10;&#10;Description automatically generated">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D9FBC833-90FB-4ED4-823A-3B99B5B0390B}"/>
              </a:ext>
            </a:extLst>
          </p:cNvPr>
          <p:cNvPicPr>
            <a:picLocks noChangeAspect="1"/>
          </p:cNvPicPr>
          <p:nvPr/>
        </p:nvPicPr>
        <p:blipFill>
          <a:blip r:embed="rId3" cstate="print">
            <a:extLst>
              <a:ext uri="{28A0092B-C50C-407E-A947-70E740481C1C}">
                <a14:useLocalDpi xmlns:a14="http://schemas.microsoft.com/office/drawing/2010/main" xmlns:mc="http://schemas.openxmlformats.org/markup-compatibility/2006" xmlns:p14="http://schemas.microsoft.com/office/powerpoint/2010/main" xmlns:a16="http://schemas.microsoft.com/office/drawing/2014/main" xmlns=""/>
              </a:ext>
            </a:extLst>
          </a:blip>
          <a:stretch>
            <a:fillRect/>
          </a:stretch>
        </p:blipFill>
        <p:spPr>
          <a:xfrm>
            <a:off x="757785" y="375593"/>
            <a:ext cx="2916440" cy="2662836"/>
          </a:xfrm>
          <a:prstGeom prst="rect">
            <a:avLst/>
          </a:prstGeom>
        </p:spPr>
      </p:pic>
    </p:spTree>
    <p:extLst>
      <p:ext uri="{BB962C8B-B14F-4D97-AF65-F5344CB8AC3E}">
        <p14:creationId xmlns:p14="http://schemas.microsoft.com/office/powerpoint/2010/main" xmlns:mc="http://schemas.openxmlformats.org/markup-compatibility/2006" xmlns:a14="http://schemas.microsoft.com/office/drawing/2010/main" xmlns:a16="http://schemas.microsoft.com/office/drawing/2014/main" xmlns="" val="411397536"/>
      </p:ext>
    </p:extLst>
  </p:cSld>
  <p:clrMapOvr>
    <a:masterClrMapping/>
  </p:clrMapOvr>
  <mc:AlternateContent xmlns:mc="http://schemas.openxmlformats.org/markup-compatibility/2006">
    <mc:Choice xmlns:p14="http://schemas.microsoft.com/office/powerpoint/2010/main" xmlns:a14="http://schemas.microsoft.com/office/drawing/2010/main" xmlns:a16="http://schemas.microsoft.com/office/drawing/2014/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descr="A picture containing building material, dark, stone&#10;&#10;Description automatically generated">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287B40B0-6BAF-2841-955A-1F9F40C7934B}"/>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xmlns:mc="http://schemas.openxmlformats.org/markup-compatibility/2006" xmlns:p14="http://schemas.microsoft.com/office/powerpoint/2010/main" xmlns:a16="http://schemas.microsoft.com/office/drawing/2014/main" xmlns=""/>
              </a:ext>
            </a:extLst>
          </a:blip>
          <a:srcRect t="30163" b="30163"/>
          <a:stretch/>
        </p:blipFill>
        <p:spPr>
          <a:solidFill>
            <a:srgbClr val="FBE000"/>
          </a:solidFill>
        </p:spPr>
      </p:pic>
      <p:sp>
        <p:nvSpPr>
          <p:cNvPr id="3" name="Slide Number Placeholder 2">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51C260C7-418C-1945-A888-933972FB67E5}"/>
              </a:ext>
            </a:extLst>
          </p:cNvPr>
          <p:cNvSpPr>
            <a:spLocks noGrp="1"/>
          </p:cNvSpPr>
          <p:nvPr>
            <p:ph type="sldNum" sz="quarter" idx="14"/>
          </p:nvPr>
        </p:nvSpPr>
        <p:spPr/>
        <p:txBody>
          <a:bodyPr/>
          <a:lstStyle/>
          <a:p>
            <a:fld id="{9C527BFA-2C0E-4CEC-B6A5-913A56FEF4B4}" type="slidenum">
              <a:rPr lang="fr-CA" smtClean="0"/>
              <a:pPr/>
              <a:t>40</a:t>
            </a:fld>
            <a:endParaRPr lang="fr-CA" dirty="0"/>
          </a:p>
        </p:txBody>
      </p:sp>
      <p:sp>
        <p:nvSpPr>
          <p:cNvPr id="4" name="Text Placeholder 3">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0087E7FC-6189-5A40-8E18-2A754AD97257}"/>
              </a:ext>
            </a:extLst>
          </p:cNvPr>
          <p:cNvSpPr>
            <a:spLocks noGrp="1"/>
          </p:cNvSpPr>
          <p:nvPr>
            <p:ph type="body" sz="quarter" idx="13"/>
          </p:nvPr>
        </p:nvSpPr>
        <p:spPr>
          <a:xfrm>
            <a:off x="4838094" y="388754"/>
            <a:ext cx="5488530" cy="445340"/>
          </a:xfrm>
        </p:spPr>
        <p:txBody>
          <a:bodyPr/>
          <a:lstStyle/>
          <a:p>
            <a:r>
              <a:rPr lang="en-US" dirty="0"/>
              <a:t>Επόμενα βήματα - Ενότητα 6</a:t>
            </a:r>
          </a:p>
        </p:txBody>
      </p:sp>
      <p:sp>
        <p:nvSpPr>
          <p:cNvPr id="6" name="Text Placeholder 5">
            <a:extLst>
              <a:ext uri="{FF2B5EF4-FFF2-40B4-BE49-F238E27FC236}">
                <a16:creationId xmlns:a16="http://schemas.microsoft.com/office/drawing/2014/main" xmlns:mc="http://schemas.openxmlformats.org/markup-compatibility/2006" xmlns:p14="http://schemas.microsoft.com/office/powerpoint/2010/main" xmlns:a14="http://schemas.microsoft.com/office/drawing/2010/main" xmlns="" id="{66C72CC5-9381-0E4D-9ACA-5037B8DA964D}"/>
              </a:ext>
            </a:extLst>
          </p:cNvPr>
          <p:cNvSpPr>
            <a:spLocks noGrp="1"/>
          </p:cNvSpPr>
          <p:nvPr>
            <p:ph type="body" sz="quarter" idx="16"/>
          </p:nvPr>
        </p:nvSpPr>
        <p:spPr>
          <a:xfrm>
            <a:off x="5093071" y="1401537"/>
            <a:ext cx="6863977" cy="1119578"/>
          </a:xfrm>
        </p:spPr>
        <p:txBody>
          <a:bodyPr/>
          <a:lstStyle/>
          <a:p>
            <a:r>
              <a:rPr lang="en-US" sz="2000" dirty="0">
                <a:solidFill>
                  <a:srgbClr val="21202E"/>
                </a:solidFill>
              </a:rPr>
              <a:t>Η επόμενη ενότητα καλύπτει τα θέματα της εργασίας σε</a:t>
            </a:r>
          </a:p>
          <a:p>
            <a:r>
              <a:rPr lang="en-US" sz="2000" dirty="0">
                <a:solidFill>
                  <a:srgbClr val="21202E"/>
                </a:solidFill>
              </a:rPr>
              <a:t>σύμπραξη με άλλους φορείς φύλαξης της πολιτιστικής κληρονομιάς</a:t>
            </a:r>
          </a:p>
        </p:txBody>
      </p:sp>
    </p:spTree>
    <p:extLst>
      <p:ext uri="{BB962C8B-B14F-4D97-AF65-F5344CB8AC3E}">
        <p14:creationId xmlns:p14="http://schemas.microsoft.com/office/powerpoint/2010/main" xmlns:mc="http://schemas.openxmlformats.org/markup-compatibility/2006" xmlns:a14="http://schemas.microsoft.com/office/drawing/2010/main" xmlns:a16="http://schemas.microsoft.com/office/drawing/2014/main" xmlns="" val="3848069123"/>
      </p:ext>
    </p:extLst>
  </p:cSld>
  <p:clrMapOvr>
    <a:masterClrMapping/>
  </p:clrMapOvr>
  <mc:AlternateContent xmlns:mc="http://schemas.openxmlformats.org/markup-compatibility/2006">
    <mc:Choice xmlns:p14="http://schemas.microsoft.com/office/powerpoint/2010/main" xmlns:a14="http://schemas.microsoft.com/office/drawing/2010/main" xmlns:a16="http://schemas.microsoft.com/office/drawing/2014/main" xmlns="" Requires="p14">
      <p:transition spd="slow" p14:dur="1500">
        <p:random/>
      </p:transition>
    </mc:Choice>
    <mc:Fallback>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mc="http://schemas.openxmlformats.org/markup-compatibility/2006" xmlns:p14="http://schemas.microsoft.com/office/powerpoint/2010/main" xmlns="" id="{5B16A1E4-E767-401A-BADB-F8D5A6629F76}"/>
              </a:ext>
            </a:extLst>
          </p:cNvPr>
          <p:cNvSpPr>
            <a:spLocks noGrp="1"/>
          </p:cNvSpPr>
          <p:nvPr>
            <p:ph type="sldNum" sz="quarter" idx="14"/>
          </p:nvPr>
        </p:nvSpPr>
        <p:spPr/>
        <p:txBody>
          <a:bodyPr/>
          <a:lstStyle/>
          <a:p>
            <a:fld id="{9C527BFA-2C0E-4CEC-B6A5-913A56FEF4B4}" type="slidenum">
              <a:rPr lang="fr-CA" smtClean="0"/>
              <a:pPr/>
              <a:t>5</a:t>
            </a:fld>
            <a:endParaRPr lang="fr-CA" dirty="0"/>
          </a:p>
        </p:txBody>
      </p:sp>
      <p:sp>
        <p:nvSpPr>
          <p:cNvPr id="3" name="Text Placeholder 2">
            <a:extLst>
              <a:ext uri="{FF2B5EF4-FFF2-40B4-BE49-F238E27FC236}">
                <a16:creationId xmlns:a16="http://schemas.microsoft.com/office/drawing/2014/main" xmlns:mc="http://schemas.openxmlformats.org/markup-compatibility/2006" xmlns:p14="http://schemas.microsoft.com/office/powerpoint/2010/main" xmlns="" id="{D2F71163-0D08-436A-8521-EA63960F820D}"/>
              </a:ext>
            </a:extLst>
          </p:cNvPr>
          <p:cNvSpPr>
            <a:spLocks noGrp="1"/>
          </p:cNvSpPr>
          <p:nvPr>
            <p:ph type="body" sz="quarter" idx="15"/>
          </p:nvPr>
        </p:nvSpPr>
        <p:spPr/>
        <p:txBody>
          <a:bodyPr/>
          <a:lstStyle/>
          <a:p>
            <a:r>
              <a:rPr lang="en-IE" dirty="0"/>
              <a:t>ΤΙ ΕΊΝΑΙ ΤΟ ΜΆΡΚΕΤΙΝΓΚ;</a:t>
            </a:r>
          </a:p>
        </p:txBody>
      </p:sp>
      <p:sp>
        <p:nvSpPr>
          <p:cNvPr id="5" name="Oval Callout 2">
            <a:extLst>
              <a:ext uri="{FF2B5EF4-FFF2-40B4-BE49-F238E27FC236}">
                <a16:creationId xmlns:a16="http://schemas.microsoft.com/office/drawing/2014/main" xmlns:mc="http://schemas.openxmlformats.org/markup-compatibility/2006" xmlns:p14="http://schemas.microsoft.com/office/powerpoint/2010/main" xmlns="" id="{01EE6AA1-174F-42FD-B4AD-641463B5A0F9}"/>
              </a:ext>
            </a:extLst>
          </p:cNvPr>
          <p:cNvSpPr/>
          <p:nvPr/>
        </p:nvSpPr>
        <p:spPr>
          <a:xfrm>
            <a:off x="345139" y="2508068"/>
            <a:ext cx="5167388" cy="3365349"/>
          </a:xfrm>
          <a:prstGeom prst="wedgeEllipseCallout">
            <a:avLst/>
          </a:prstGeom>
          <a:solidFill>
            <a:srgbClr val="E43794"/>
          </a:solidFill>
          <a:ln w="28575">
            <a:solidFill>
              <a:srgbClr val="E43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8">
            <a:extLst>
              <a:ext uri="{FF2B5EF4-FFF2-40B4-BE49-F238E27FC236}">
                <a16:creationId xmlns:a16="http://schemas.microsoft.com/office/drawing/2014/main" xmlns:mc="http://schemas.openxmlformats.org/markup-compatibility/2006" xmlns:p14="http://schemas.microsoft.com/office/powerpoint/2010/main" xmlns="" id="{5DD62409-7389-4AD6-AF5E-D9DEE279BB16}"/>
              </a:ext>
            </a:extLst>
          </p:cNvPr>
          <p:cNvSpPr txBox="1">
            <a:spLocks/>
          </p:cNvSpPr>
          <p:nvPr/>
        </p:nvSpPr>
        <p:spPr>
          <a:xfrm>
            <a:off x="567502" y="3120028"/>
            <a:ext cx="4415250" cy="240849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buFontTx/>
              <a:buNone/>
            </a:pPr>
            <a:r>
              <a:rPr lang="en-US" altLang="ja-JP" sz="2400" i="1" dirty="0">
                <a:solidFill>
                  <a:schemeClr val="bg1"/>
                </a:solidFill>
              </a:rPr>
              <a:t>Μάρκετινγκ είναι όταν η επιχείρησή σας θέτει τον </a:t>
            </a:r>
            <a:r>
              <a:rPr lang="en-US" altLang="ja-JP" sz="2400" i="1" u="sng" dirty="0">
                <a:solidFill>
                  <a:schemeClr val="bg1"/>
                </a:solidFill>
              </a:rPr>
              <a:t>πελάτη </a:t>
            </a:r>
            <a:r>
              <a:rPr lang="en-US" altLang="ja-JP" sz="2400" i="1" dirty="0">
                <a:solidFill>
                  <a:schemeClr val="bg1"/>
                </a:solidFill>
              </a:rPr>
              <a:t>στο </a:t>
            </a:r>
            <a:r>
              <a:rPr lang="en-US" altLang="ja-JP" sz="2400" i="1" dirty="0" err="1">
                <a:solidFill>
                  <a:schemeClr val="bg1"/>
                </a:solidFill>
              </a:rPr>
              <a:t>επίκεντρο </a:t>
            </a:r>
            <a:r>
              <a:rPr lang="en-US" altLang="ja-JP" sz="2400" i="1" dirty="0">
                <a:solidFill>
                  <a:schemeClr val="bg1"/>
                </a:solidFill>
              </a:rPr>
              <a:t>όλων των δραστηριοτήτων σας.</a:t>
            </a:r>
          </a:p>
        </p:txBody>
      </p:sp>
      <p:sp>
        <p:nvSpPr>
          <p:cNvPr id="7" name="Oval Callout 18">
            <a:extLst>
              <a:ext uri="{FF2B5EF4-FFF2-40B4-BE49-F238E27FC236}">
                <a16:creationId xmlns:a16="http://schemas.microsoft.com/office/drawing/2014/main" xmlns:mc="http://schemas.openxmlformats.org/markup-compatibility/2006" xmlns:p14="http://schemas.microsoft.com/office/powerpoint/2010/main" xmlns="" id="{B5C153FA-E9A3-4645-8CE5-851493CCE978}"/>
              </a:ext>
            </a:extLst>
          </p:cNvPr>
          <p:cNvSpPr/>
          <p:nvPr/>
        </p:nvSpPr>
        <p:spPr>
          <a:xfrm flipH="1">
            <a:off x="6660623" y="1433436"/>
            <a:ext cx="5108793" cy="3714924"/>
          </a:xfrm>
          <a:prstGeom prst="wedgeEllipseCallout">
            <a:avLst/>
          </a:prstGeom>
          <a:solidFill>
            <a:srgbClr val="E43794"/>
          </a:solidFill>
          <a:ln w="28575">
            <a:solidFill>
              <a:srgbClr val="E43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8">
            <a:extLst>
              <a:ext uri="{FF2B5EF4-FFF2-40B4-BE49-F238E27FC236}">
                <a16:creationId xmlns:a16="http://schemas.microsoft.com/office/drawing/2014/main" xmlns:mc="http://schemas.openxmlformats.org/markup-compatibility/2006" xmlns:p14="http://schemas.microsoft.com/office/powerpoint/2010/main" xmlns="" id="{0F42EE8A-87D3-4252-812B-84FC76ABC7AF}"/>
              </a:ext>
            </a:extLst>
          </p:cNvPr>
          <p:cNvSpPr txBox="1">
            <a:spLocks/>
          </p:cNvSpPr>
          <p:nvPr/>
        </p:nvSpPr>
        <p:spPr>
          <a:xfrm>
            <a:off x="6881289" y="2243867"/>
            <a:ext cx="4667462" cy="29728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buFontTx/>
              <a:buNone/>
            </a:pPr>
            <a:r>
              <a:rPr lang="en-IE" sz="2400" i="1" dirty="0">
                <a:solidFill>
                  <a:schemeClr val="bg1"/>
                </a:solidFill>
              </a:rPr>
              <a:t>Μάρκετινγκ είναι η δράση ή η επιχείρηση προώθησης και πώλησης προϊόντων ή υπηρεσιών, συμπεριλαμβανομένης της έρευνας αγοράς και της διαφήμισης.</a:t>
            </a:r>
          </a:p>
        </p:txBody>
      </p:sp>
    </p:spTree>
    <p:extLst>
      <p:ext uri="{BB962C8B-B14F-4D97-AF65-F5344CB8AC3E}">
        <p14:creationId xmlns:p14="http://schemas.microsoft.com/office/powerpoint/2010/main" xmlns:mc="http://schemas.openxmlformats.org/markup-compatibility/2006" xmlns:a16="http://schemas.microsoft.com/office/drawing/2014/main" xmlns="" val="1820155792"/>
      </p:ext>
    </p:extLst>
  </p:cSld>
  <p:clrMapOvr>
    <a:masterClrMapping/>
  </p:clrMapOvr>
  <mc:AlternateContent xmlns:mc="http://schemas.openxmlformats.org/markup-compatibility/2006">
    <mc:Choice xmlns:p14="http://schemas.microsoft.com/office/powerpoint/2010/main" xmlns:a16="http://schemas.microsoft.com/office/drawing/2014/main" xmlns="" Requires="p14">
      <p:transition spd="slow" p14:dur="1500">
        <p:random/>
      </p:transition>
    </mc:Choice>
    <mc:Fallback>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mc="http://schemas.openxmlformats.org/markup-compatibility/2006" xmlns:p14="http://schemas.microsoft.com/office/powerpoint/2010/main" xmlns="" id="{5B16A1E4-E767-401A-BADB-F8D5A6629F76}"/>
              </a:ext>
            </a:extLst>
          </p:cNvPr>
          <p:cNvSpPr>
            <a:spLocks noGrp="1"/>
          </p:cNvSpPr>
          <p:nvPr>
            <p:ph type="sldNum" sz="quarter" idx="14"/>
          </p:nvPr>
        </p:nvSpPr>
        <p:spPr/>
        <p:txBody>
          <a:bodyPr/>
          <a:lstStyle/>
          <a:p>
            <a:fld id="{9C527BFA-2C0E-4CEC-B6A5-913A56FEF4B4}" type="slidenum">
              <a:rPr lang="fr-CA" smtClean="0"/>
              <a:pPr/>
              <a:t>6</a:t>
            </a:fld>
            <a:endParaRPr lang="fr-CA" dirty="0"/>
          </a:p>
        </p:txBody>
      </p:sp>
      <p:sp>
        <p:nvSpPr>
          <p:cNvPr id="3" name="Text Placeholder 2">
            <a:extLst>
              <a:ext uri="{FF2B5EF4-FFF2-40B4-BE49-F238E27FC236}">
                <a16:creationId xmlns:a16="http://schemas.microsoft.com/office/drawing/2014/main" xmlns:mc="http://schemas.openxmlformats.org/markup-compatibility/2006" xmlns:p14="http://schemas.microsoft.com/office/powerpoint/2010/main" xmlns="" id="{D2F71163-0D08-436A-8521-EA63960F820D}"/>
              </a:ext>
            </a:extLst>
          </p:cNvPr>
          <p:cNvSpPr>
            <a:spLocks noGrp="1"/>
          </p:cNvSpPr>
          <p:nvPr>
            <p:ph type="body" sz="quarter" idx="15"/>
          </p:nvPr>
        </p:nvSpPr>
        <p:spPr>
          <a:xfrm>
            <a:off x="465666" y="1267441"/>
            <a:ext cx="11260668" cy="631527"/>
          </a:xfrm>
        </p:spPr>
        <p:txBody>
          <a:bodyPr/>
          <a:lstStyle/>
          <a:p>
            <a:r>
              <a:rPr lang="en-IE" dirty="0">
                <a:solidFill>
                  <a:srgbClr val="21202E"/>
                </a:solidFill>
              </a:rPr>
              <a:t>ΤΙ ΕΊΝΑΙ ΤΟ ΨΗΦΙΑΚΌ ΜΆΡΚΕΤΙΝΓΚ;</a:t>
            </a:r>
          </a:p>
        </p:txBody>
      </p:sp>
      <p:sp>
        <p:nvSpPr>
          <p:cNvPr id="5" name="Oval Callout 2">
            <a:extLst>
              <a:ext uri="{FF2B5EF4-FFF2-40B4-BE49-F238E27FC236}">
                <a16:creationId xmlns:a16="http://schemas.microsoft.com/office/drawing/2014/main" xmlns:mc="http://schemas.openxmlformats.org/markup-compatibility/2006" xmlns:p14="http://schemas.microsoft.com/office/powerpoint/2010/main" xmlns="" id="{01EE6AA1-174F-42FD-B4AD-641463B5A0F9}"/>
              </a:ext>
            </a:extLst>
          </p:cNvPr>
          <p:cNvSpPr/>
          <p:nvPr/>
        </p:nvSpPr>
        <p:spPr>
          <a:xfrm>
            <a:off x="345139" y="2508068"/>
            <a:ext cx="5167388" cy="3365349"/>
          </a:xfrm>
          <a:prstGeom prst="wedgeEllipseCallout">
            <a:avLst/>
          </a:prstGeom>
          <a:solidFill>
            <a:srgbClr val="FBE000"/>
          </a:solidFill>
          <a:ln w="28575">
            <a:solidFill>
              <a:srgbClr val="FBE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1202E"/>
              </a:solidFill>
            </a:endParaRPr>
          </a:p>
        </p:txBody>
      </p:sp>
      <p:sp>
        <p:nvSpPr>
          <p:cNvPr id="6" name="Content Placeholder 8">
            <a:extLst>
              <a:ext uri="{FF2B5EF4-FFF2-40B4-BE49-F238E27FC236}">
                <a16:creationId xmlns:a16="http://schemas.microsoft.com/office/drawing/2014/main" xmlns:mc="http://schemas.openxmlformats.org/markup-compatibility/2006" xmlns:p14="http://schemas.microsoft.com/office/powerpoint/2010/main" xmlns="" id="{5DD62409-7389-4AD6-AF5E-D9DEE279BB16}"/>
              </a:ext>
            </a:extLst>
          </p:cNvPr>
          <p:cNvSpPr txBox="1">
            <a:spLocks/>
          </p:cNvSpPr>
          <p:nvPr/>
        </p:nvSpPr>
        <p:spPr>
          <a:xfrm>
            <a:off x="725764" y="3137612"/>
            <a:ext cx="4415250" cy="240849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buFontTx/>
              <a:buNone/>
            </a:pPr>
            <a:r>
              <a:rPr lang="en-US" altLang="ja-JP" i="1" dirty="0">
                <a:solidFill>
                  <a:srgbClr val="21202E"/>
                </a:solidFill>
              </a:rPr>
              <a:t>Με λίγα λόγια, το ψηφιακό μάρκετινγκ αναφέρεται σε κάθε μέθοδο μάρκετινγκ που διεξάγεται μέσω ψηφιακών συσκευών.</a:t>
            </a:r>
          </a:p>
        </p:txBody>
      </p:sp>
      <p:sp>
        <p:nvSpPr>
          <p:cNvPr id="7" name="Oval Callout 18">
            <a:extLst>
              <a:ext uri="{FF2B5EF4-FFF2-40B4-BE49-F238E27FC236}">
                <a16:creationId xmlns:a16="http://schemas.microsoft.com/office/drawing/2014/main" xmlns:mc="http://schemas.openxmlformats.org/markup-compatibility/2006" xmlns:p14="http://schemas.microsoft.com/office/powerpoint/2010/main" xmlns="" id="{B5C153FA-E9A3-4645-8CE5-851493CCE978}"/>
              </a:ext>
            </a:extLst>
          </p:cNvPr>
          <p:cNvSpPr/>
          <p:nvPr/>
        </p:nvSpPr>
        <p:spPr>
          <a:xfrm flipH="1">
            <a:off x="6660623" y="1433436"/>
            <a:ext cx="5108793" cy="3714924"/>
          </a:xfrm>
          <a:prstGeom prst="wedgeEllipseCallout">
            <a:avLst/>
          </a:prstGeom>
          <a:solidFill>
            <a:srgbClr val="FBE000"/>
          </a:solidFill>
          <a:ln w="28575">
            <a:solidFill>
              <a:srgbClr val="FBE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8">
            <a:extLst>
              <a:ext uri="{FF2B5EF4-FFF2-40B4-BE49-F238E27FC236}">
                <a16:creationId xmlns:a16="http://schemas.microsoft.com/office/drawing/2014/main" xmlns:mc="http://schemas.openxmlformats.org/markup-compatibility/2006" xmlns:p14="http://schemas.microsoft.com/office/powerpoint/2010/main" xmlns="" id="{0F42EE8A-87D3-4252-812B-84FC76ABC7AF}"/>
              </a:ext>
            </a:extLst>
          </p:cNvPr>
          <p:cNvSpPr txBox="1">
            <a:spLocks/>
          </p:cNvSpPr>
          <p:nvPr/>
        </p:nvSpPr>
        <p:spPr>
          <a:xfrm>
            <a:off x="7013173" y="2136008"/>
            <a:ext cx="4667462" cy="29728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ct val="100000"/>
              </a:lnSpc>
              <a:buFontTx/>
              <a:buNone/>
            </a:pPr>
            <a:r>
              <a:rPr lang="en-US" sz="3000" i="1" dirty="0">
                <a:solidFill>
                  <a:srgbClr val="21202E"/>
                </a:solidFill>
              </a:rPr>
              <a:t>Τ</a:t>
            </a:r>
            <a:r>
              <a:rPr lang="en-US" sz="2400" i="1" dirty="0">
                <a:solidFill>
                  <a:srgbClr val="21202E"/>
                </a:solidFill>
              </a:rPr>
              <a:t>ο ψηφιακό μάρκετινγκ διεξάγεται μέσω ιστότοπων, μηχανών αναζήτησης, ιστολογίων, μέσων κοινωνικής δικτύωσης, βίντεο, ηλεκτρονικού ταχυδρομείου και παρόμοιων καναλιών για την προσέγγιση πελατών.</a:t>
            </a:r>
            <a:endParaRPr lang="en-IE" sz="2400" i="1" dirty="0">
              <a:solidFill>
                <a:srgbClr val="21202E"/>
              </a:solidFill>
            </a:endParaRPr>
          </a:p>
        </p:txBody>
      </p:sp>
    </p:spTree>
    <p:extLst>
      <p:ext uri="{BB962C8B-B14F-4D97-AF65-F5344CB8AC3E}">
        <p14:creationId xmlns:p14="http://schemas.microsoft.com/office/powerpoint/2010/main" xmlns:mc="http://schemas.openxmlformats.org/markup-compatibility/2006" xmlns:a16="http://schemas.microsoft.com/office/drawing/2014/main" xmlns="" val="709241836"/>
      </p:ext>
    </p:extLst>
  </p:cSld>
  <p:clrMapOvr>
    <a:masterClrMapping/>
  </p:clrMapOvr>
  <mc:AlternateContent xmlns:mc="http://schemas.openxmlformats.org/markup-compatibility/2006">
    <mc:Choice xmlns:p14="http://schemas.microsoft.com/office/powerpoint/2010/main" xmlns:a16="http://schemas.microsoft.com/office/drawing/2014/main" xmlns="" Requires="p14">
      <p:transition spd="slow" p14:dur="1500">
        <p:random/>
      </p:transition>
    </mc:Choice>
    <mc:Fallback>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mc="http://schemas.openxmlformats.org/markup-compatibility/2006" xmlns:p14="http://schemas.microsoft.com/office/powerpoint/2010/main" xmlns="" id="{C4F297A0-50EC-4C77-82E9-A19B0E20F395}"/>
              </a:ext>
            </a:extLst>
          </p:cNvPr>
          <p:cNvSpPr>
            <a:spLocks noGrp="1"/>
          </p:cNvSpPr>
          <p:nvPr>
            <p:ph type="sldNum" sz="quarter" idx="14"/>
          </p:nvPr>
        </p:nvSpPr>
        <p:spPr/>
        <p:txBody>
          <a:bodyPr/>
          <a:lstStyle/>
          <a:p>
            <a:fld id="{9C527BFA-2C0E-4CEC-B6A5-913A56FEF4B4}" type="slidenum">
              <a:rPr lang="fr-CA" smtClean="0"/>
              <a:pPr/>
              <a:t>7</a:t>
            </a:fld>
            <a:endParaRPr lang="fr-CA" dirty="0"/>
          </a:p>
        </p:txBody>
      </p:sp>
      <p:sp>
        <p:nvSpPr>
          <p:cNvPr id="3" name="Text Placeholder 2">
            <a:extLst>
              <a:ext uri="{FF2B5EF4-FFF2-40B4-BE49-F238E27FC236}">
                <a16:creationId xmlns:a16="http://schemas.microsoft.com/office/drawing/2014/main" xmlns:mc="http://schemas.openxmlformats.org/markup-compatibility/2006" xmlns:p14="http://schemas.microsoft.com/office/powerpoint/2010/main" xmlns="" id="{969D20FF-E067-4408-86BA-49D6144691F8}"/>
              </a:ext>
            </a:extLst>
          </p:cNvPr>
          <p:cNvSpPr>
            <a:spLocks noGrp="1"/>
          </p:cNvSpPr>
          <p:nvPr>
            <p:ph type="body" sz="quarter" idx="15"/>
          </p:nvPr>
        </p:nvSpPr>
        <p:spPr/>
        <p:txBody>
          <a:bodyPr/>
          <a:lstStyle/>
          <a:p>
            <a:r>
              <a:rPr lang="en-IE" dirty="0"/>
              <a:t>ΤΙ ΕΊΝΑΙ Η ΣΤΡΑΤΗΓΙΚΉ ΜΆΡΚΕΤΙΝΓΚ; </a:t>
            </a:r>
          </a:p>
        </p:txBody>
      </p:sp>
      <p:sp>
        <p:nvSpPr>
          <p:cNvPr id="4" name="Text Placeholder 3">
            <a:extLst>
              <a:ext uri="{FF2B5EF4-FFF2-40B4-BE49-F238E27FC236}">
                <a16:creationId xmlns:a16="http://schemas.microsoft.com/office/drawing/2014/main" xmlns:mc="http://schemas.openxmlformats.org/markup-compatibility/2006" xmlns:p14="http://schemas.microsoft.com/office/powerpoint/2010/main" xmlns="" id="{823753A5-CC1C-4B4F-9FFA-1CFBA63EA46A}"/>
              </a:ext>
            </a:extLst>
          </p:cNvPr>
          <p:cNvSpPr>
            <a:spLocks noGrp="1"/>
          </p:cNvSpPr>
          <p:nvPr>
            <p:ph type="body" sz="quarter" idx="17"/>
          </p:nvPr>
        </p:nvSpPr>
        <p:spPr>
          <a:xfrm>
            <a:off x="465668" y="2020959"/>
            <a:ext cx="6787887" cy="4108908"/>
          </a:xfrm>
          <a:solidFill>
            <a:srgbClr val="E43794"/>
          </a:solidFill>
        </p:spPr>
        <p:txBody>
          <a:bodyPr/>
          <a:lstStyle/>
          <a:p>
            <a:r>
              <a:rPr lang="en-US" dirty="0">
                <a:solidFill>
                  <a:schemeClr val="bg1"/>
                </a:solidFill>
              </a:rPr>
              <a:t>"Η στρατηγική μάρκετινγκ είναι το συνολικό σχέδιο μιας επιχείρησης για να προσεγγίσει τους κατάλληλους ανθρώπους και να τους μετατρέψει σε πελάτες του προϊόντος ή της υπηρεσίας που παρέχει η επιχείρηση. </a:t>
            </a:r>
          </a:p>
          <a:p>
            <a:endParaRPr lang="en-US" dirty="0">
              <a:solidFill>
                <a:schemeClr val="bg1"/>
              </a:solidFill>
            </a:endParaRPr>
          </a:p>
          <a:p>
            <a:r>
              <a:rPr lang="en-US" dirty="0">
                <a:solidFill>
                  <a:schemeClr val="bg1"/>
                </a:solidFill>
              </a:rPr>
              <a:t>Η στρατηγική μάρκετινγκ μιας εταιρείας περιέχει την πρόταση αξίας της εταιρείας, τα βασικά μηνύματα μάρκετινγκ, πληροφορίες σχετικά με τον πελάτη-στόχο και άλλα στοιχεία υψηλού επιπέδου".</a:t>
            </a:r>
            <a:endParaRPr lang="en-IE" dirty="0">
              <a:solidFill>
                <a:schemeClr val="bg1"/>
              </a:solidFill>
            </a:endParaRPr>
          </a:p>
        </p:txBody>
      </p:sp>
      <p:sp>
        <p:nvSpPr>
          <p:cNvPr id="5" name="TextBox 4">
            <a:extLst>
              <a:ext uri="{FF2B5EF4-FFF2-40B4-BE49-F238E27FC236}">
                <a16:creationId xmlns:a16="http://schemas.microsoft.com/office/drawing/2014/main" xmlns:mc="http://schemas.openxmlformats.org/markup-compatibility/2006" xmlns:p14="http://schemas.microsoft.com/office/powerpoint/2010/main" xmlns="" id="{4C24201C-A5D3-4CEE-AE10-E5F3B8C2FA62}"/>
              </a:ext>
            </a:extLst>
          </p:cNvPr>
          <p:cNvSpPr txBox="1"/>
          <p:nvPr/>
        </p:nvSpPr>
        <p:spPr>
          <a:xfrm>
            <a:off x="8916165" y="6347794"/>
            <a:ext cx="3186351" cy="307777"/>
          </a:xfrm>
          <a:prstGeom prst="rect">
            <a:avLst/>
          </a:prstGeom>
          <a:noFill/>
        </p:spPr>
        <p:txBody>
          <a:bodyPr wrap="square" rtlCol="0">
            <a:spAutoFit/>
          </a:bodyPr>
          <a:lstStyle/>
          <a:p>
            <a:r>
              <a:rPr lang="en-IE" sz="1400" b="1" dirty="0">
                <a:solidFill>
                  <a:srgbClr val="414140"/>
                </a:solidFill>
              </a:rPr>
              <a:t>Πηγή: </a:t>
            </a:r>
            <a:r>
              <a:rPr lang="en-IE" sz="1400" dirty="0">
                <a:hlinkClick r:id="rId2"/>
              </a:rPr>
              <a:t>Investopedia</a:t>
            </a:r>
            <a:endParaRPr lang="en-IE" sz="1400" dirty="0"/>
          </a:p>
        </p:txBody>
      </p:sp>
      <p:pic>
        <p:nvPicPr>
          <p:cNvPr id="6" name="Picture 5">
            <a:extLst>
              <a:ext uri="{FF2B5EF4-FFF2-40B4-BE49-F238E27FC236}">
                <a16:creationId xmlns:a16="http://schemas.microsoft.com/office/drawing/2014/main" xmlns:mc="http://schemas.openxmlformats.org/markup-compatibility/2006" xmlns:p14="http://schemas.microsoft.com/office/powerpoint/2010/main" xmlns="" id="{A0CD4FDD-51FD-45AB-A95A-B18BA5C4ECFE}"/>
              </a:ext>
            </a:extLst>
          </p:cNvPr>
          <p:cNvPicPr>
            <a:picLocks noChangeAspect="1"/>
          </p:cNvPicPr>
          <p:nvPr/>
        </p:nvPicPr>
        <p:blipFill>
          <a:blip r:embed="rId3" cstate="print"/>
          <a:stretch>
            <a:fillRect/>
          </a:stretch>
        </p:blipFill>
        <p:spPr>
          <a:xfrm>
            <a:off x="7109443" y="1879281"/>
            <a:ext cx="4856252" cy="3642189"/>
          </a:xfrm>
          <a:prstGeom prst="rect">
            <a:avLst/>
          </a:prstGeom>
        </p:spPr>
      </p:pic>
    </p:spTree>
    <p:extLst>
      <p:ext uri="{BB962C8B-B14F-4D97-AF65-F5344CB8AC3E}">
        <p14:creationId xmlns:p14="http://schemas.microsoft.com/office/powerpoint/2010/main" xmlns:mc="http://schemas.openxmlformats.org/markup-compatibility/2006" xmlns:a16="http://schemas.microsoft.com/office/drawing/2014/main" xmlns="" val="481476544"/>
      </p:ext>
    </p:extLst>
  </p:cSld>
  <p:clrMapOvr>
    <a:masterClrMapping/>
  </p:clrMapOvr>
  <mc:AlternateContent xmlns:mc="http://schemas.openxmlformats.org/markup-compatibility/2006">
    <mc:Choice xmlns:p14="http://schemas.microsoft.com/office/powerpoint/2010/main" xmlns:a16="http://schemas.microsoft.com/office/drawing/2014/main" xmlns="" Requires="p14">
      <p:transition spd="slow" p14:dur="1500">
        <p:random/>
      </p:transition>
    </mc:Choice>
    <mc:Fallback>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mc="http://schemas.openxmlformats.org/markup-compatibility/2006" xmlns:p14="http://schemas.microsoft.com/office/powerpoint/2010/main" xmlns="" id="{C4F297A0-50EC-4C77-82E9-A19B0E20F395}"/>
              </a:ext>
            </a:extLst>
          </p:cNvPr>
          <p:cNvSpPr>
            <a:spLocks noGrp="1"/>
          </p:cNvSpPr>
          <p:nvPr>
            <p:ph type="sldNum" sz="quarter" idx="14"/>
          </p:nvPr>
        </p:nvSpPr>
        <p:spPr/>
        <p:txBody>
          <a:bodyPr/>
          <a:lstStyle/>
          <a:p>
            <a:fld id="{9C527BFA-2C0E-4CEC-B6A5-913A56FEF4B4}" type="slidenum">
              <a:rPr lang="fr-CA" smtClean="0"/>
              <a:pPr/>
              <a:t>8</a:t>
            </a:fld>
            <a:endParaRPr lang="fr-CA" dirty="0"/>
          </a:p>
        </p:txBody>
      </p:sp>
      <p:sp>
        <p:nvSpPr>
          <p:cNvPr id="3" name="Text Placeholder 2">
            <a:extLst>
              <a:ext uri="{FF2B5EF4-FFF2-40B4-BE49-F238E27FC236}">
                <a16:creationId xmlns:a16="http://schemas.microsoft.com/office/drawing/2014/main" xmlns:mc="http://schemas.openxmlformats.org/markup-compatibility/2006" xmlns:p14="http://schemas.microsoft.com/office/powerpoint/2010/main" xmlns="" id="{969D20FF-E067-4408-86BA-49D6144691F8}"/>
              </a:ext>
            </a:extLst>
          </p:cNvPr>
          <p:cNvSpPr>
            <a:spLocks noGrp="1"/>
          </p:cNvSpPr>
          <p:nvPr>
            <p:ph type="body" sz="quarter" idx="15"/>
          </p:nvPr>
        </p:nvSpPr>
        <p:spPr>
          <a:xfrm>
            <a:off x="465666" y="808139"/>
            <a:ext cx="11260668" cy="631527"/>
          </a:xfrm>
        </p:spPr>
        <p:txBody>
          <a:bodyPr/>
          <a:lstStyle/>
          <a:p>
            <a:r>
              <a:rPr lang="en-IE" dirty="0">
                <a:solidFill>
                  <a:srgbClr val="21202E"/>
                </a:solidFill>
              </a:rPr>
              <a:t>ΤΙ ΕΊΝΑΙ Η ΣΤΡΑΤΗΓΙΚΉ ΨΗΦΙΑΚΟΎ ΜΆΡΚΕΤΙΝΓΚ; </a:t>
            </a:r>
          </a:p>
        </p:txBody>
      </p:sp>
      <p:sp>
        <p:nvSpPr>
          <p:cNvPr id="4" name="Text Placeholder 3">
            <a:extLst>
              <a:ext uri="{FF2B5EF4-FFF2-40B4-BE49-F238E27FC236}">
                <a16:creationId xmlns:a16="http://schemas.microsoft.com/office/drawing/2014/main" xmlns:mc="http://schemas.openxmlformats.org/markup-compatibility/2006" xmlns:p14="http://schemas.microsoft.com/office/powerpoint/2010/main" xmlns="" id="{823753A5-CC1C-4B4F-9FFA-1CFBA63EA46A}"/>
              </a:ext>
            </a:extLst>
          </p:cNvPr>
          <p:cNvSpPr>
            <a:spLocks noGrp="1"/>
          </p:cNvSpPr>
          <p:nvPr>
            <p:ph type="body" sz="quarter" idx="17"/>
          </p:nvPr>
        </p:nvSpPr>
        <p:spPr>
          <a:xfrm>
            <a:off x="465668" y="2020958"/>
            <a:ext cx="6787887" cy="4326836"/>
          </a:xfrm>
          <a:solidFill>
            <a:srgbClr val="FBE000"/>
          </a:solidFill>
        </p:spPr>
        <p:txBody>
          <a:bodyPr/>
          <a:lstStyle/>
          <a:p>
            <a:r>
              <a:rPr lang="en-US" sz="2000" dirty="0">
                <a:solidFill>
                  <a:schemeClr val="tx1"/>
                </a:solidFill>
              </a:rPr>
              <a:t>Μια στρατηγική ψηφιακού μάρκετινγκ είναι ένα σύνολο προγραμματισμένων ενεργειών που εκτελούνται στο διαδίκτυο για την επίτευξη συγκεκριμένων</a:t>
            </a:r>
          </a:p>
          <a:p>
            <a:r>
              <a:rPr lang="en-US" sz="2000" dirty="0">
                <a:solidFill>
                  <a:schemeClr val="tx1"/>
                </a:solidFill>
              </a:rPr>
              <a:t>επιχειρηματικοί στόχοι. Το ψηφιακό μάρκετινγκ είναι βασικό </a:t>
            </a:r>
          </a:p>
          <a:p>
            <a:r>
              <a:rPr lang="en-US" sz="2000" dirty="0">
                <a:solidFill>
                  <a:schemeClr val="tx1"/>
                </a:solidFill>
              </a:rPr>
              <a:t>σημασία όταν μιλάμε για την ψηφιακή πολιτιστική κληρονομιά.</a:t>
            </a:r>
          </a:p>
          <a:p>
            <a:endParaRPr lang="en-US" sz="2000" dirty="0">
              <a:solidFill>
                <a:schemeClr val="tx1"/>
              </a:solidFill>
            </a:endParaRPr>
          </a:p>
          <a:p>
            <a:r>
              <a:rPr lang="en-US" sz="2000" dirty="0">
                <a:solidFill>
                  <a:schemeClr val="tx1"/>
                </a:solidFill>
              </a:rPr>
              <a:t>Η διενέργεια τακτικού ελέγχου ψηφιακού μάρκετινγκ είναι ένα </a:t>
            </a:r>
            <a:br>
              <a:rPr lang="en-US" sz="2000" dirty="0">
                <a:solidFill>
                  <a:schemeClr val="tx1"/>
                </a:solidFill>
              </a:rPr>
            </a:br>
            <a:r>
              <a:rPr lang="en-US" sz="2000" dirty="0">
                <a:solidFill>
                  <a:schemeClr val="tx1"/>
                </a:solidFill>
              </a:rPr>
              <a:t>εξαιρετικός τρόπος για να αξιολογήσετε τι λειτουργεί και τι μπορείτε να βελτιώσετε. Πραγματοποιήστε το πριν προβείτε σε ενέργειες προώθησης της νέας σας ψηφιακής πρωτοβουλίας/δραστηριότητας πολιτιστικής κληρονομιάς.</a:t>
            </a:r>
          </a:p>
        </p:txBody>
      </p:sp>
      <p:sp>
        <p:nvSpPr>
          <p:cNvPr id="5" name="TextBox 4">
            <a:extLst>
              <a:ext uri="{FF2B5EF4-FFF2-40B4-BE49-F238E27FC236}">
                <a16:creationId xmlns:a16="http://schemas.microsoft.com/office/drawing/2014/main" xmlns:mc="http://schemas.openxmlformats.org/markup-compatibility/2006" xmlns:p14="http://schemas.microsoft.com/office/powerpoint/2010/main" xmlns="" id="{4C24201C-A5D3-4CEE-AE10-E5F3B8C2FA62}"/>
              </a:ext>
            </a:extLst>
          </p:cNvPr>
          <p:cNvSpPr txBox="1"/>
          <p:nvPr/>
        </p:nvSpPr>
        <p:spPr>
          <a:xfrm>
            <a:off x="8916165" y="6347794"/>
            <a:ext cx="3186351" cy="307777"/>
          </a:xfrm>
          <a:prstGeom prst="rect">
            <a:avLst/>
          </a:prstGeom>
          <a:noFill/>
        </p:spPr>
        <p:txBody>
          <a:bodyPr wrap="square" rtlCol="0">
            <a:spAutoFit/>
          </a:bodyPr>
          <a:lstStyle/>
          <a:p>
            <a:r>
              <a:rPr lang="en-IE" sz="1400" b="1" dirty="0">
                <a:solidFill>
                  <a:srgbClr val="414140"/>
                </a:solidFill>
              </a:rPr>
              <a:t>Πηγή: </a:t>
            </a:r>
            <a:r>
              <a:rPr lang="en-IE" sz="1400" dirty="0">
                <a:hlinkClick r:id="rId2"/>
              </a:rPr>
              <a:t>Investopedia</a:t>
            </a:r>
            <a:endParaRPr lang="en-IE" sz="1400" dirty="0"/>
          </a:p>
        </p:txBody>
      </p:sp>
      <p:pic>
        <p:nvPicPr>
          <p:cNvPr id="6" name="Picture 5">
            <a:extLst>
              <a:ext uri="{FF2B5EF4-FFF2-40B4-BE49-F238E27FC236}">
                <a16:creationId xmlns:a16="http://schemas.microsoft.com/office/drawing/2014/main" xmlns:mc="http://schemas.openxmlformats.org/markup-compatibility/2006" xmlns:p14="http://schemas.microsoft.com/office/powerpoint/2010/main" xmlns="" id="{29919AD2-4A42-4B47-B50E-AA6C4BF23CDF}"/>
              </a:ext>
            </a:extLst>
          </p:cNvPr>
          <p:cNvPicPr>
            <a:picLocks noChangeAspect="1"/>
          </p:cNvPicPr>
          <p:nvPr/>
        </p:nvPicPr>
        <p:blipFill>
          <a:blip r:embed="rId3" cstate="print"/>
          <a:stretch>
            <a:fillRect/>
          </a:stretch>
        </p:blipFill>
        <p:spPr>
          <a:xfrm>
            <a:off x="7253555" y="1903069"/>
            <a:ext cx="4769767" cy="3478209"/>
          </a:xfrm>
          <a:prstGeom prst="rect">
            <a:avLst/>
          </a:prstGeom>
        </p:spPr>
      </p:pic>
    </p:spTree>
    <p:extLst>
      <p:ext uri="{BB962C8B-B14F-4D97-AF65-F5344CB8AC3E}">
        <p14:creationId xmlns:p14="http://schemas.microsoft.com/office/powerpoint/2010/main" xmlns:mc="http://schemas.openxmlformats.org/markup-compatibility/2006" xmlns:a16="http://schemas.microsoft.com/office/drawing/2014/main" xmlns="" val="2493646894"/>
      </p:ext>
    </p:extLst>
  </p:cSld>
  <p:clrMapOvr>
    <a:masterClrMapping/>
  </p:clrMapOvr>
  <mc:AlternateContent xmlns:mc="http://schemas.openxmlformats.org/markup-compatibility/2006">
    <mc:Choice xmlns:p14="http://schemas.microsoft.com/office/powerpoint/2010/main" xmlns:a16="http://schemas.microsoft.com/office/drawing/2014/main" xmlns="" Requires="p14">
      <p:transition spd="slow" p14:dur="1500">
        <p:random/>
      </p:transition>
    </mc:Choice>
    <mc:Fallback>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mc="http://schemas.openxmlformats.org/markup-compatibility/2006" xmlns:p14="http://schemas.microsoft.com/office/powerpoint/2010/main" xmlns="" id="{430109B1-BA4E-4A68-853C-762FAF3C1B3C}"/>
              </a:ext>
            </a:extLst>
          </p:cNvPr>
          <p:cNvSpPr>
            <a:spLocks noGrp="1"/>
          </p:cNvSpPr>
          <p:nvPr>
            <p:ph type="sldNum" sz="quarter" idx="14"/>
          </p:nvPr>
        </p:nvSpPr>
        <p:spPr/>
        <p:txBody>
          <a:bodyPr/>
          <a:lstStyle/>
          <a:p>
            <a:fld id="{9C527BFA-2C0E-4CEC-B6A5-913A56FEF4B4}" type="slidenum">
              <a:rPr lang="fr-CA" smtClean="0"/>
              <a:pPr/>
              <a:t>9</a:t>
            </a:fld>
            <a:endParaRPr lang="fr-CA" dirty="0"/>
          </a:p>
        </p:txBody>
      </p:sp>
      <p:sp>
        <p:nvSpPr>
          <p:cNvPr id="3" name="Text Placeholder 2">
            <a:extLst>
              <a:ext uri="{FF2B5EF4-FFF2-40B4-BE49-F238E27FC236}">
                <a16:creationId xmlns:a16="http://schemas.microsoft.com/office/drawing/2014/main" xmlns:mc="http://schemas.openxmlformats.org/markup-compatibility/2006" xmlns:p14="http://schemas.microsoft.com/office/powerpoint/2010/main" xmlns="" id="{F4712A46-D345-429B-BCEF-BD13987E4CDD}"/>
              </a:ext>
            </a:extLst>
          </p:cNvPr>
          <p:cNvSpPr>
            <a:spLocks noGrp="1"/>
          </p:cNvSpPr>
          <p:nvPr>
            <p:ph type="body" sz="quarter" idx="15"/>
          </p:nvPr>
        </p:nvSpPr>
        <p:spPr>
          <a:xfrm>
            <a:off x="465666" y="918138"/>
            <a:ext cx="11260668" cy="631527"/>
          </a:xfrm>
        </p:spPr>
        <p:txBody>
          <a:bodyPr/>
          <a:lstStyle/>
          <a:p>
            <a:r>
              <a:rPr lang="en-IE" sz="3200" dirty="0"/>
              <a:t>ΓΙΑΤΊ ΤΟ ΨΗΦΙΑΚΌ ΜΆΡΚΕΤΙΝΓΚ ΕΊΝΑΙ ΣΗΜΑΝΤΙΚΌ ΓΙΑ ΤΗΝ ΨΗΦΙΑΚΉ ΠΟΛΙΤΙΣΤΙΚΉ ΚΛΗΡΟΝΟΜΙΆ;</a:t>
            </a:r>
          </a:p>
        </p:txBody>
      </p:sp>
      <p:sp>
        <p:nvSpPr>
          <p:cNvPr id="4" name="Text Placeholder 3">
            <a:extLst>
              <a:ext uri="{FF2B5EF4-FFF2-40B4-BE49-F238E27FC236}">
                <a16:creationId xmlns:a16="http://schemas.microsoft.com/office/drawing/2014/main" xmlns:mc="http://schemas.openxmlformats.org/markup-compatibility/2006" xmlns:p14="http://schemas.microsoft.com/office/powerpoint/2010/main" xmlns="" id="{FC6D99E4-CDC0-4EB9-A42A-3AB32C2E1BE8}"/>
              </a:ext>
            </a:extLst>
          </p:cNvPr>
          <p:cNvSpPr>
            <a:spLocks noGrp="1"/>
          </p:cNvSpPr>
          <p:nvPr>
            <p:ph type="body" sz="quarter" idx="17"/>
          </p:nvPr>
        </p:nvSpPr>
        <p:spPr/>
        <p:txBody>
          <a:bodyPr/>
          <a:lstStyle/>
          <a:p>
            <a:r>
              <a:rPr lang="en-US" dirty="0"/>
              <a:t>Για να παραμείνουν επίκαιροι και να προσελκύσουν μια νεότερη γενιά, οι οργανισμοί πολιτιστικής κληρονομιάς πρέπει να προχωρήσουν και να συμπεριλάβουν στρατηγικές ψηφιακού μάρκετινγκ. Η πολιτιστική κληρονομιά έχει μεγάλα πλεονεκτήματα για να αξιοποιήσει το ψηφιακό μάρκετινγκ:</a:t>
            </a:r>
            <a:br>
              <a:rPr lang="en-US" dirty="0"/>
            </a:br>
            <a:endParaRPr lang="en-US" dirty="0"/>
          </a:p>
          <a:p>
            <a:pPr marL="342900" indent="-342900">
              <a:buFont typeface="Wingdings" panose="05000000000000000000" pitchFamily="2" charset="2"/>
              <a:buChar char="ü"/>
            </a:pPr>
            <a:r>
              <a:rPr lang="en-US" dirty="0"/>
              <a:t>   Μια μακρά και πλούσια ιστορία</a:t>
            </a:r>
          </a:p>
          <a:p>
            <a:pPr marL="342900" indent="-342900">
              <a:buFont typeface="Wingdings" panose="05000000000000000000" pitchFamily="2" charset="2"/>
              <a:buChar char="ü"/>
            </a:pPr>
            <a:r>
              <a:rPr lang="en-US" dirty="0"/>
              <a:t>   Αίσθηση νοσταλγίας</a:t>
            </a:r>
          </a:p>
          <a:p>
            <a:pPr marL="342900" indent="-342900">
              <a:buFont typeface="Wingdings" panose="05000000000000000000" pitchFamily="2" charset="2"/>
              <a:buChar char="ü"/>
            </a:pPr>
            <a:r>
              <a:rPr lang="en-US" dirty="0"/>
              <a:t>   Μοναδική προέλευση</a:t>
            </a:r>
          </a:p>
          <a:p>
            <a:pPr marL="342900" indent="-342900">
              <a:buFont typeface="Wingdings" panose="05000000000000000000" pitchFamily="2" charset="2"/>
              <a:buChar char="ü"/>
            </a:pPr>
            <a:r>
              <a:rPr lang="en-US" dirty="0"/>
              <a:t>   Μια τεχνογνωσία ή ένα πολύ ιδιαίτερο savoir-faire</a:t>
            </a:r>
            <a:br>
              <a:rPr lang="en-US" dirty="0"/>
            </a:br>
            <a:endParaRPr lang="en-US" dirty="0"/>
          </a:p>
          <a:p>
            <a:r>
              <a:rPr lang="en-US" dirty="0"/>
              <a:t>Αυτό δίνει στους οργανισμούς πολιτιστικής κληρονομιάς ένα προβάδισμα στην ανάπτυξη αυθεντικότητας και εμπιστοσύνης με το κοινό τους - δύο χαρακτηριστικά που μαθαίνουμε ότι είναι πολύ σημαντικά στο ψηφιακό μάρκετινγκ.</a:t>
            </a:r>
            <a:endParaRPr lang="en-IE" dirty="0"/>
          </a:p>
        </p:txBody>
      </p:sp>
    </p:spTree>
    <p:extLst>
      <p:ext uri="{BB962C8B-B14F-4D97-AF65-F5344CB8AC3E}">
        <p14:creationId xmlns:p14="http://schemas.microsoft.com/office/powerpoint/2010/main" xmlns:mc="http://schemas.openxmlformats.org/markup-compatibility/2006" xmlns:a16="http://schemas.microsoft.com/office/drawing/2014/main" xmlns="" val="85814943"/>
      </p:ext>
    </p:extLst>
  </p:cSld>
  <p:clrMapOvr>
    <a:masterClrMapping/>
  </p:clrMapOvr>
  <mc:AlternateContent xmlns:mc="http://schemas.openxmlformats.org/markup-compatibility/2006">
    <mc:Choice xmlns:p14="http://schemas.microsoft.com/office/powerpoint/2010/main" xmlns:a16="http://schemas.microsoft.com/office/drawing/2014/main" xmlns="" Requires="p14">
      <p:transition spd="slow" p14:dur="1500">
        <p:random/>
      </p:transition>
    </mc:Choice>
    <mc:Fallback>
      <p:transition spd="slow">
        <p:random/>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3">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A3BE533-F112-469D-8288-607F72786802}">
  <we:reference id="wa104379997" version="2.0.0.0" store="en-001" storeType="OMEX"/>
  <we:alternateReferences>
    <we:reference id="WA104379997"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Theme</Template>
  <TotalTime>35033</TotalTime>
  <Words>2942</Words>
  <Application>Microsoft Office PowerPoint</Application>
  <PresentationFormat>Custom</PresentationFormat>
  <Paragraphs>238</Paragraphs>
  <Slides>40</Slides>
  <Notes>0</Notes>
  <HiddenSlides>0</HiddenSlides>
  <MMClips>3</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Robz</dc:creator>
  <cp:keywords>, docId:9679DB1C66CC72D8241E20A4BFA85ED7</cp:keywords>
  <cp:lastModifiedBy>Constantina Tsakalou</cp:lastModifiedBy>
  <cp:revision>1259</cp:revision>
  <dcterms:created xsi:type="dcterms:W3CDTF">2016-05-11T14:31:01Z</dcterms:created>
  <dcterms:modified xsi:type="dcterms:W3CDTF">2022-07-12T13:37:02Z</dcterms:modified>
</cp:coreProperties>
</file>